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8" r:id="rId3"/>
    <p:sldId id="259" r:id="rId4"/>
    <p:sldId id="260" r:id="rId5"/>
    <p:sldId id="269" r:id="rId6"/>
    <p:sldId id="261" r:id="rId7"/>
    <p:sldId id="271" r:id="rId8"/>
    <p:sldId id="270" r:id="rId9"/>
    <p:sldId id="273" r:id="rId10"/>
    <p:sldId id="275" r:id="rId11"/>
    <p:sldId id="274" r:id="rId12"/>
    <p:sldId id="277" r:id="rId13"/>
    <p:sldId id="278" r:id="rId14"/>
    <p:sldId id="279" r:id="rId15"/>
    <p:sldId id="280" r:id="rId16"/>
    <p:sldId id="262" r:id="rId1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B24"/>
    <a:srgbClr val="ED9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56" autoAdjust="0"/>
  </p:normalViewPr>
  <p:slideViewPr>
    <p:cSldViewPr>
      <p:cViewPr varScale="1">
        <p:scale>
          <a:sx n="61" d="100"/>
          <a:sy n="61" d="100"/>
        </p:scale>
        <p:origin x="322"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FFDB3FA-1999-DFA1-CC4A-285599150A01}"/>
              </a:ext>
            </a:extLst>
          </p:cNvPr>
          <p:cNvSpPr txBox="1"/>
          <p:nvPr userDrawn="1"/>
        </p:nvSpPr>
        <p:spPr>
          <a:xfrm>
            <a:off x="5029200" y="9182100"/>
            <a:ext cx="12268200" cy="788036"/>
          </a:xfrm>
          <a:prstGeom prst="rect">
            <a:avLst/>
          </a:prstGeom>
          <a:noFill/>
        </p:spPr>
        <p:txBody>
          <a:bodyPr wrap="square">
            <a:spAutoFit/>
          </a:bodyPr>
          <a:lstStyle/>
          <a:p>
            <a:pPr marL="12700" algn="just">
              <a:lnSpc>
                <a:spcPts val="1760"/>
              </a:lnSpc>
            </a:pPr>
            <a:r>
              <a:rPr lang="en-US" dirty="0"/>
              <a:t>"The</a:t>
            </a:r>
            <a:r>
              <a:rPr lang="en-US" spc="150" dirty="0"/>
              <a:t> </a:t>
            </a:r>
            <a:r>
              <a:rPr lang="en-US" dirty="0"/>
              <a:t>European</a:t>
            </a:r>
            <a:r>
              <a:rPr lang="en-US" spc="155" dirty="0"/>
              <a:t> </a:t>
            </a:r>
            <a:r>
              <a:rPr lang="en-US" dirty="0"/>
              <a:t>Commission</a:t>
            </a:r>
            <a:r>
              <a:rPr lang="en-US" spc="155" dirty="0"/>
              <a:t> </a:t>
            </a:r>
            <a:r>
              <a:rPr lang="en-US" dirty="0"/>
              <a:t>support</a:t>
            </a:r>
            <a:r>
              <a:rPr lang="en-US" spc="155" dirty="0"/>
              <a:t> </a:t>
            </a:r>
            <a:r>
              <a:rPr lang="en-US" dirty="0"/>
              <a:t>for</a:t>
            </a:r>
            <a:r>
              <a:rPr lang="en-US" spc="155" dirty="0"/>
              <a:t> </a:t>
            </a:r>
            <a:r>
              <a:rPr lang="en-US" dirty="0"/>
              <a:t>the</a:t>
            </a:r>
            <a:r>
              <a:rPr lang="en-US" spc="155" dirty="0"/>
              <a:t> </a:t>
            </a:r>
            <a:r>
              <a:rPr lang="en-US" dirty="0"/>
              <a:t>production</a:t>
            </a:r>
            <a:r>
              <a:rPr lang="en-US" spc="155" dirty="0"/>
              <a:t> </a:t>
            </a:r>
            <a:r>
              <a:rPr lang="en-US" dirty="0"/>
              <a:t>of</a:t>
            </a:r>
            <a:r>
              <a:rPr lang="en-US" spc="155" dirty="0"/>
              <a:t> </a:t>
            </a:r>
            <a:r>
              <a:rPr lang="en-US" dirty="0"/>
              <a:t>this</a:t>
            </a:r>
            <a:r>
              <a:rPr lang="en-US" spc="155" dirty="0"/>
              <a:t> </a:t>
            </a:r>
            <a:r>
              <a:rPr lang="en-US" dirty="0"/>
              <a:t>publication</a:t>
            </a:r>
            <a:r>
              <a:rPr lang="en-US" spc="155" dirty="0"/>
              <a:t> </a:t>
            </a:r>
            <a:r>
              <a:rPr lang="en-US" dirty="0"/>
              <a:t>does</a:t>
            </a:r>
            <a:r>
              <a:rPr lang="en-US" spc="155" dirty="0"/>
              <a:t> </a:t>
            </a:r>
            <a:r>
              <a:rPr lang="en-US" dirty="0"/>
              <a:t>not</a:t>
            </a:r>
            <a:r>
              <a:rPr lang="en-US" spc="155" dirty="0"/>
              <a:t> </a:t>
            </a:r>
            <a:r>
              <a:rPr lang="en-US" dirty="0"/>
              <a:t>constitute</a:t>
            </a:r>
            <a:r>
              <a:rPr lang="en-US" spc="155" dirty="0"/>
              <a:t> </a:t>
            </a:r>
            <a:r>
              <a:rPr lang="en-US" dirty="0"/>
              <a:t>endorsement</a:t>
            </a:r>
            <a:r>
              <a:rPr lang="en-US" spc="155" dirty="0"/>
              <a:t> </a:t>
            </a:r>
            <a:r>
              <a:rPr lang="en-US" dirty="0"/>
              <a:t>of</a:t>
            </a:r>
            <a:r>
              <a:rPr lang="en-US" spc="155" dirty="0"/>
              <a:t> </a:t>
            </a:r>
            <a:r>
              <a:rPr lang="en-US" dirty="0"/>
              <a:t>the</a:t>
            </a:r>
            <a:r>
              <a:rPr lang="en-US" spc="155" dirty="0"/>
              <a:t> </a:t>
            </a:r>
            <a:r>
              <a:rPr lang="en-US" dirty="0"/>
              <a:t>contents</a:t>
            </a:r>
            <a:r>
              <a:rPr lang="en-US" spc="155" dirty="0"/>
              <a:t> </a:t>
            </a:r>
            <a:r>
              <a:rPr lang="en-US" dirty="0"/>
              <a:t>which</a:t>
            </a:r>
            <a:r>
              <a:rPr lang="en-US" spc="155" dirty="0"/>
              <a:t> </a:t>
            </a:r>
            <a:r>
              <a:rPr lang="en-US" dirty="0"/>
              <a:t>reflects</a:t>
            </a:r>
            <a:r>
              <a:rPr lang="en-US" spc="155" dirty="0"/>
              <a:t> </a:t>
            </a:r>
            <a:r>
              <a:rPr lang="en-US" dirty="0"/>
              <a:t>the views</a:t>
            </a:r>
            <a:r>
              <a:rPr lang="en-US" spc="254" dirty="0"/>
              <a:t> </a:t>
            </a:r>
            <a:r>
              <a:rPr lang="en-US" dirty="0"/>
              <a:t>only</a:t>
            </a:r>
            <a:r>
              <a:rPr lang="en-US" spc="254" dirty="0"/>
              <a:t> </a:t>
            </a:r>
            <a:r>
              <a:rPr lang="en-US" dirty="0"/>
              <a:t>of</a:t>
            </a:r>
            <a:r>
              <a:rPr lang="en-US" spc="260" dirty="0"/>
              <a:t> </a:t>
            </a:r>
            <a:r>
              <a:rPr lang="en-US" dirty="0"/>
              <a:t>the</a:t>
            </a:r>
            <a:r>
              <a:rPr lang="en-US" spc="254" dirty="0"/>
              <a:t> </a:t>
            </a:r>
            <a:r>
              <a:rPr lang="en-US" dirty="0"/>
              <a:t>authors,</a:t>
            </a:r>
            <a:r>
              <a:rPr lang="en-US" spc="260" dirty="0"/>
              <a:t> </a:t>
            </a:r>
            <a:r>
              <a:rPr lang="en-US" dirty="0"/>
              <a:t>and</a:t>
            </a:r>
            <a:r>
              <a:rPr lang="en-US" spc="254" dirty="0"/>
              <a:t> </a:t>
            </a:r>
            <a:r>
              <a:rPr lang="en-US" dirty="0"/>
              <a:t>the</a:t>
            </a:r>
            <a:r>
              <a:rPr lang="en-US" spc="260" dirty="0"/>
              <a:t> </a:t>
            </a:r>
            <a:r>
              <a:rPr lang="en-US" dirty="0"/>
              <a:t>Commission</a:t>
            </a:r>
            <a:r>
              <a:rPr lang="en-US" spc="254" dirty="0"/>
              <a:t> </a:t>
            </a:r>
            <a:r>
              <a:rPr lang="en-US" dirty="0"/>
              <a:t>cannot</a:t>
            </a:r>
            <a:r>
              <a:rPr lang="en-US" spc="260" dirty="0"/>
              <a:t> </a:t>
            </a:r>
            <a:r>
              <a:rPr lang="en-US" dirty="0"/>
              <a:t>be</a:t>
            </a:r>
            <a:r>
              <a:rPr lang="en-US" spc="254" dirty="0"/>
              <a:t> </a:t>
            </a:r>
            <a:r>
              <a:rPr lang="en-US" dirty="0"/>
              <a:t>held</a:t>
            </a:r>
            <a:r>
              <a:rPr lang="en-US" spc="254" dirty="0"/>
              <a:t> </a:t>
            </a:r>
            <a:r>
              <a:rPr lang="en-US" dirty="0"/>
              <a:t>responsible</a:t>
            </a:r>
            <a:r>
              <a:rPr lang="en-US" spc="260" dirty="0"/>
              <a:t> </a:t>
            </a:r>
            <a:r>
              <a:rPr lang="en-US" dirty="0"/>
              <a:t>for</a:t>
            </a:r>
            <a:r>
              <a:rPr lang="en-US" spc="254" dirty="0"/>
              <a:t> </a:t>
            </a:r>
            <a:r>
              <a:rPr lang="en-US" dirty="0"/>
              <a:t>any</a:t>
            </a:r>
            <a:r>
              <a:rPr lang="en-US" spc="260" dirty="0"/>
              <a:t> </a:t>
            </a:r>
            <a:r>
              <a:rPr lang="en-US" dirty="0"/>
              <a:t>use</a:t>
            </a:r>
            <a:r>
              <a:rPr lang="en-US" spc="254" dirty="0"/>
              <a:t> </a:t>
            </a:r>
            <a:r>
              <a:rPr lang="en-US" dirty="0"/>
              <a:t>which</a:t>
            </a:r>
            <a:r>
              <a:rPr lang="en-US" spc="260" dirty="0"/>
              <a:t> </a:t>
            </a:r>
            <a:r>
              <a:rPr lang="en-US" dirty="0"/>
              <a:t>may</a:t>
            </a:r>
            <a:r>
              <a:rPr lang="en-US" spc="254" dirty="0"/>
              <a:t> </a:t>
            </a:r>
            <a:r>
              <a:rPr lang="en-US" dirty="0"/>
              <a:t>be</a:t>
            </a:r>
            <a:r>
              <a:rPr lang="en-US" spc="260" dirty="0"/>
              <a:t> </a:t>
            </a:r>
            <a:r>
              <a:rPr lang="en-US" dirty="0"/>
              <a:t>made</a:t>
            </a:r>
            <a:r>
              <a:rPr lang="en-US" spc="254" dirty="0"/>
              <a:t> </a:t>
            </a:r>
            <a:r>
              <a:rPr lang="en-US" dirty="0"/>
              <a:t>of</a:t>
            </a:r>
            <a:r>
              <a:rPr lang="en-US" spc="254" dirty="0"/>
              <a:t> </a:t>
            </a:r>
            <a:r>
              <a:rPr lang="en-US" dirty="0"/>
              <a:t>the</a:t>
            </a:r>
            <a:r>
              <a:rPr lang="en-US" spc="260" dirty="0"/>
              <a:t> </a:t>
            </a:r>
            <a:r>
              <a:rPr lang="en-US" dirty="0"/>
              <a:t>information</a:t>
            </a:r>
            <a:r>
              <a:rPr lang="en-US" spc="254" dirty="0"/>
              <a:t> </a:t>
            </a:r>
            <a:r>
              <a:rPr lang="en-US" dirty="0"/>
              <a:t>contained </a:t>
            </a:r>
            <a:r>
              <a:rPr lang="en-US" spc="-400" dirty="0"/>
              <a:t> </a:t>
            </a:r>
            <a:r>
              <a:rPr lang="en-US" dirty="0"/>
              <a:t>therein."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532BC-E519-ECBF-5850-494B753460AE}"/>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293D594-DDA9-F897-7C70-A4F184C3FD90}"/>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ACEF8F6-0130-D1A7-7A76-907EECD258F0}"/>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E7CF9E7-7EB5-7A08-EC1F-BDB4E0C53CDB}"/>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68894A3-5987-436A-83FB-4FA1656D1ABA}"/>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01C9870-7153-2F1A-7BE5-ACB1E7CF7C66}"/>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17/03/2023</a:t>
            </a:fld>
            <a:endParaRPr lang="es-ES"/>
          </a:p>
        </p:txBody>
      </p:sp>
      <p:sp>
        <p:nvSpPr>
          <p:cNvPr id="8" name="Marcador de pie de página 7">
            <a:extLst>
              <a:ext uri="{FF2B5EF4-FFF2-40B4-BE49-F238E27FC236}">
                <a16:creationId xmlns:a16="http://schemas.microsoft.com/office/drawing/2014/main" id="{0A22F278-5B54-8E48-9E76-640875A4550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830A3BCC-09B3-E135-64A9-A0386CD53E84}"/>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188194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A6FEC-6CE0-81EB-13B7-26E589BFC561}"/>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750634-1538-83C5-E982-FA91D924A54E}"/>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17/03/2023</a:t>
            </a:fld>
            <a:endParaRPr lang="es-ES"/>
          </a:p>
        </p:txBody>
      </p:sp>
      <p:sp>
        <p:nvSpPr>
          <p:cNvPr id="4" name="Marcador de pie de página 3">
            <a:extLst>
              <a:ext uri="{FF2B5EF4-FFF2-40B4-BE49-F238E27FC236}">
                <a16:creationId xmlns:a16="http://schemas.microsoft.com/office/drawing/2014/main" id="{559E44B0-8D32-E2FB-A3C6-F91BE1EDE7CE}"/>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26CBCB06-F1F3-4F24-41E8-287A07F7E16F}"/>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44615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6B808C-5B97-26AE-5845-217B6ADAF980}"/>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17/03/2023</a:t>
            </a:fld>
            <a:endParaRPr lang="es-ES"/>
          </a:p>
        </p:txBody>
      </p:sp>
      <p:sp>
        <p:nvSpPr>
          <p:cNvPr id="3" name="Marcador de pie de página 2">
            <a:extLst>
              <a:ext uri="{FF2B5EF4-FFF2-40B4-BE49-F238E27FC236}">
                <a16:creationId xmlns:a16="http://schemas.microsoft.com/office/drawing/2014/main" id="{430B675E-6ADE-425F-0487-A4A4D6AA778A}"/>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9B2EFD67-18B0-D059-5A08-2FDFC7CC006C}"/>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4251222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F6E607-A06B-9551-E048-8191D8080EE3}"/>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E2104C-1998-E90B-5FB9-8FCAB3F1E3E9}"/>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339920-78CD-74FE-168E-D10489D89455}"/>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A5D7E5-B53A-F289-9A49-7E0921579AEA}"/>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17/03/2023</a:t>
            </a:fld>
            <a:endParaRPr lang="es-ES"/>
          </a:p>
        </p:txBody>
      </p:sp>
      <p:sp>
        <p:nvSpPr>
          <p:cNvPr id="6" name="Marcador de pie de página 5">
            <a:extLst>
              <a:ext uri="{FF2B5EF4-FFF2-40B4-BE49-F238E27FC236}">
                <a16:creationId xmlns:a16="http://schemas.microsoft.com/office/drawing/2014/main" id="{235CEADC-8A05-CF39-EE8E-F8B3D05C81C3}"/>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2F90AB2-F8E8-D20B-E013-716E957AB212}"/>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3610007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A9029-B406-828F-FF2B-B17850E35CAE}"/>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586868-8344-ECAD-F64C-B9DF10D1CA73}"/>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56FDF50-79FA-E104-3BB9-1DB8DC1990E2}"/>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D5DFF36-3BB2-1C98-5432-2CF8AE657761}"/>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17/03/2023</a:t>
            </a:fld>
            <a:endParaRPr lang="es-ES"/>
          </a:p>
        </p:txBody>
      </p:sp>
      <p:sp>
        <p:nvSpPr>
          <p:cNvPr id="6" name="Marcador de pie de página 5">
            <a:extLst>
              <a:ext uri="{FF2B5EF4-FFF2-40B4-BE49-F238E27FC236}">
                <a16:creationId xmlns:a16="http://schemas.microsoft.com/office/drawing/2014/main" id="{F1324705-0BB9-FA2F-8F99-CFBB6B525A43}"/>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027C5901-559C-6451-88A3-819E8C1B7335}"/>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3412562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AF04E2-D2D6-7E47-9CFB-66DE34A8F71D}"/>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B6C842-0F77-4475-7A36-E5542B8E2551}"/>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48AEE4-1C58-23F4-2146-4211EE54F80F}"/>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17/03/2023</a:t>
            </a:fld>
            <a:endParaRPr lang="es-ES"/>
          </a:p>
        </p:txBody>
      </p:sp>
      <p:sp>
        <p:nvSpPr>
          <p:cNvPr id="5" name="Marcador de pie de página 4">
            <a:extLst>
              <a:ext uri="{FF2B5EF4-FFF2-40B4-BE49-F238E27FC236}">
                <a16:creationId xmlns:a16="http://schemas.microsoft.com/office/drawing/2014/main" id="{028CB8BD-9FFB-C8CE-F701-1995B5A54E9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9CA4C12C-D1C7-3E24-4A19-95F33C0CAF73}"/>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1043796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011F1C-04C0-DFD3-1486-B99141290630}"/>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DF11240-6CB8-3EAA-E160-0C1F4C38DA17}"/>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6EBC4B-CE5E-8B7F-3095-0D32F26FDF58}"/>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17/03/2023</a:t>
            </a:fld>
            <a:endParaRPr lang="es-ES"/>
          </a:p>
        </p:txBody>
      </p:sp>
      <p:sp>
        <p:nvSpPr>
          <p:cNvPr id="5" name="Marcador de pie de página 4">
            <a:extLst>
              <a:ext uri="{FF2B5EF4-FFF2-40B4-BE49-F238E27FC236}">
                <a16:creationId xmlns:a16="http://schemas.microsoft.com/office/drawing/2014/main" id="{90B2CF9B-2F7F-C880-E084-C4385584173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DDC6766-7B0D-4007-3F97-C4A10E3BB26B}"/>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396629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4966523" y="9236339"/>
            <a:ext cx="12185015" cy="772159"/>
          </a:xfrm>
          <a:prstGeom prst="rect">
            <a:avLst/>
          </a:prstGeom>
        </p:spPr>
        <p:txBody>
          <a:bodyPr lIns="0" tIns="0" rIns="0" bIns="0"/>
          <a:lstStyle>
            <a:lvl1pPr>
              <a:defRPr sz="1500" b="0" i="0">
                <a:solidFill>
                  <a:schemeClr val="tx1"/>
                </a:solidFill>
                <a:latin typeface="Arial MT"/>
                <a:cs typeface="Arial MT"/>
              </a:defRPr>
            </a:lvl1pPr>
          </a:lstStyle>
          <a:p>
            <a:pPr marL="12700">
              <a:lnSpc>
                <a:spcPts val="1760"/>
              </a:lnSpc>
            </a:pPr>
            <a:r>
              <a:rPr dirty="0"/>
              <a:t>"The</a:t>
            </a:r>
            <a:r>
              <a:rPr spc="150" dirty="0"/>
              <a:t> </a:t>
            </a:r>
            <a:r>
              <a:rPr dirty="0"/>
              <a:t>European</a:t>
            </a:r>
            <a:r>
              <a:rPr spc="155" dirty="0"/>
              <a:t> </a:t>
            </a:r>
            <a:r>
              <a:rPr dirty="0"/>
              <a:t>Commission</a:t>
            </a:r>
            <a:r>
              <a:rPr spc="155" dirty="0"/>
              <a:t> </a:t>
            </a:r>
            <a:r>
              <a:rPr dirty="0"/>
              <a:t>support</a:t>
            </a:r>
            <a:r>
              <a:rPr spc="155" dirty="0"/>
              <a:t> </a:t>
            </a:r>
            <a:r>
              <a:rPr dirty="0"/>
              <a:t>for</a:t>
            </a:r>
            <a:r>
              <a:rPr spc="155" dirty="0"/>
              <a:t> </a:t>
            </a:r>
            <a:r>
              <a:rPr dirty="0"/>
              <a:t>the</a:t>
            </a:r>
            <a:r>
              <a:rPr spc="155" dirty="0"/>
              <a:t> </a:t>
            </a:r>
            <a:r>
              <a:rPr dirty="0"/>
              <a:t>production</a:t>
            </a:r>
            <a:r>
              <a:rPr spc="155" dirty="0"/>
              <a:t> </a:t>
            </a:r>
            <a:r>
              <a:rPr dirty="0"/>
              <a:t>of</a:t>
            </a:r>
            <a:r>
              <a:rPr spc="155" dirty="0"/>
              <a:t> </a:t>
            </a:r>
            <a:r>
              <a:rPr dirty="0"/>
              <a:t>this</a:t>
            </a:r>
            <a:r>
              <a:rPr spc="155" dirty="0"/>
              <a:t> </a:t>
            </a:r>
            <a:r>
              <a:rPr dirty="0"/>
              <a:t>publication</a:t>
            </a:r>
            <a:r>
              <a:rPr spc="155" dirty="0"/>
              <a:t> </a:t>
            </a:r>
            <a:r>
              <a:rPr dirty="0"/>
              <a:t>does</a:t>
            </a:r>
            <a:r>
              <a:rPr spc="155" dirty="0"/>
              <a:t> </a:t>
            </a:r>
            <a:r>
              <a:rPr dirty="0"/>
              <a:t>not</a:t>
            </a:r>
            <a:r>
              <a:rPr spc="155" dirty="0"/>
              <a:t> </a:t>
            </a:r>
            <a:r>
              <a:rPr dirty="0"/>
              <a:t>constitute</a:t>
            </a:r>
            <a:r>
              <a:rPr spc="155" dirty="0"/>
              <a:t> </a:t>
            </a:r>
            <a:r>
              <a:rPr dirty="0"/>
              <a:t>endorsement</a:t>
            </a:r>
            <a:r>
              <a:rPr spc="155" dirty="0"/>
              <a:t> </a:t>
            </a:r>
            <a:r>
              <a:rPr dirty="0"/>
              <a:t>of</a:t>
            </a:r>
            <a:r>
              <a:rPr spc="155" dirty="0"/>
              <a:t> </a:t>
            </a:r>
            <a:r>
              <a:rPr dirty="0"/>
              <a:t>the</a:t>
            </a:r>
            <a:r>
              <a:rPr spc="155" dirty="0"/>
              <a:t> </a:t>
            </a:r>
            <a:r>
              <a:rPr dirty="0"/>
              <a:t>contents</a:t>
            </a:r>
            <a:r>
              <a:rPr spc="155" dirty="0"/>
              <a:t> </a:t>
            </a:r>
            <a:r>
              <a:rPr dirty="0"/>
              <a:t>which</a:t>
            </a:r>
            <a:r>
              <a:rPr spc="155" dirty="0"/>
              <a:t> </a:t>
            </a:r>
            <a:r>
              <a:rPr dirty="0"/>
              <a:t>reflects</a:t>
            </a:r>
            <a:r>
              <a:rPr spc="155" dirty="0"/>
              <a:t> </a:t>
            </a:r>
            <a:r>
              <a:rPr dirty="0"/>
              <a:t>the</a:t>
            </a:r>
          </a:p>
          <a:p>
            <a:pPr marL="12700" marR="5715">
              <a:lnSpc>
                <a:spcPct val="116700"/>
              </a:lnSpc>
            </a:pPr>
            <a:r>
              <a:rPr dirty="0"/>
              <a:t>views</a:t>
            </a:r>
            <a:r>
              <a:rPr spc="254" dirty="0"/>
              <a:t> </a:t>
            </a:r>
            <a:r>
              <a:rPr dirty="0"/>
              <a:t>only</a:t>
            </a:r>
            <a:r>
              <a:rPr spc="254" dirty="0"/>
              <a:t> </a:t>
            </a:r>
            <a:r>
              <a:rPr dirty="0"/>
              <a:t>of</a:t>
            </a:r>
            <a:r>
              <a:rPr spc="260" dirty="0"/>
              <a:t> </a:t>
            </a:r>
            <a:r>
              <a:rPr dirty="0"/>
              <a:t>the</a:t>
            </a:r>
            <a:r>
              <a:rPr spc="254" dirty="0"/>
              <a:t> </a:t>
            </a:r>
            <a:r>
              <a:rPr dirty="0"/>
              <a:t>authors,</a:t>
            </a:r>
            <a:r>
              <a:rPr spc="260" dirty="0"/>
              <a:t> </a:t>
            </a:r>
            <a:r>
              <a:rPr dirty="0"/>
              <a:t>and</a:t>
            </a:r>
            <a:r>
              <a:rPr spc="254" dirty="0"/>
              <a:t> </a:t>
            </a:r>
            <a:r>
              <a:rPr dirty="0"/>
              <a:t>the</a:t>
            </a:r>
            <a:r>
              <a:rPr spc="260" dirty="0"/>
              <a:t> </a:t>
            </a:r>
            <a:r>
              <a:rPr dirty="0"/>
              <a:t>Commission</a:t>
            </a:r>
            <a:r>
              <a:rPr spc="254" dirty="0"/>
              <a:t> </a:t>
            </a:r>
            <a:r>
              <a:rPr dirty="0"/>
              <a:t>cannot</a:t>
            </a:r>
            <a:r>
              <a:rPr spc="260" dirty="0"/>
              <a:t> </a:t>
            </a:r>
            <a:r>
              <a:rPr dirty="0"/>
              <a:t>be</a:t>
            </a:r>
            <a:r>
              <a:rPr spc="254" dirty="0"/>
              <a:t> </a:t>
            </a:r>
            <a:r>
              <a:rPr dirty="0"/>
              <a:t>held</a:t>
            </a:r>
            <a:r>
              <a:rPr spc="254" dirty="0"/>
              <a:t> </a:t>
            </a:r>
            <a:r>
              <a:rPr dirty="0"/>
              <a:t>responsible</a:t>
            </a:r>
            <a:r>
              <a:rPr spc="260" dirty="0"/>
              <a:t> </a:t>
            </a:r>
            <a:r>
              <a:rPr dirty="0"/>
              <a:t>for</a:t>
            </a:r>
            <a:r>
              <a:rPr spc="254" dirty="0"/>
              <a:t> </a:t>
            </a:r>
            <a:r>
              <a:rPr dirty="0"/>
              <a:t>any</a:t>
            </a:r>
            <a:r>
              <a:rPr spc="260" dirty="0"/>
              <a:t> </a:t>
            </a:r>
            <a:r>
              <a:rPr dirty="0"/>
              <a:t>use</a:t>
            </a:r>
            <a:r>
              <a:rPr spc="254" dirty="0"/>
              <a:t> </a:t>
            </a:r>
            <a:r>
              <a:rPr dirty="0"/>
              <a:t>which</a:t>
            </a:r>
            <a:r>
              <a:rPr spc="260" dirty="0"/>
              <a:t> </a:t>
            </a:r>
            <a:r>
              <a:rPr dirty="0"/>
              <a:t>may</a:t>
            </a:r>
            <a:r>
              <a:rPr spc="254" dirty="0"/>
              <a:t> </a:t>
            </a:r>
            <a:r>
              <a:rPr dirty="0"/>
              <a:t>be</a:t>
            </a:r>
            <a:r>
              <a:rPr spc="260" dirty="0"/>
              <a:t> </a:t>
            </a:r>
            <a:r>
              <a:rPr dirty="0"/>
              <a:t>made</a:t>
            </a:r>
            <a:r>
              <a:rPr spc="254" dirty="0"/>
              <a:t> </a:t>
            </a:r>
            <a:r>
              <a:rPr dirty="0"/>
              <a:t>of</a:t>
            </a:r>
            <a:r>
              <a:rPr spc="254" dirty="0"/>
              <a:t> </a:t>
            </a:r>
            <a:r>
              <a:rPr dirty="0"/>
              <a:t>the</a:t>
            </a:r>
            <a:r>
              <a:rPr spc="260" dirty="0"/>
              <a:t> </a:t>
            </a:r>
            <a:r>
              <a:rPr dirty="0"/>
              <a:t>information</a:t>
            </a:r>
            <a:r>
              <a:rPr spc="254" dirty="0"/>
              <a:t> </a:t>
            </a:r>
            <a:r>
              <a:rPr dirty="0"/>
              <a:t>contained </a:t>
            </a:r>
            <a:r>
              <a:rPr spc="-400" dirty="0"/>
              <a:t> </a:t>
            </a:r>
            <a:r>
              <a:rPr dirty="0"/>
              <a:t>therein."</a:t>
            </a: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3/17/2023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966523" y="9236339"/>
            <a:ext cx="12185015" cy="772159"/>
          </a:xfrm>
          <a:prstGeom prst="rect">
            <a:avLst/>
          </a:prstGeom>
        </p:spPr>
        <p:txBody>
          <a:bodyPr lIns="0" tIns="0" rIns="0" bIns="0"/>
          <a:lstStyle>
            <a:lvl1pPr>
              <a:defRPr sz="1500" b="0" i="0">
                <a:solidFill>
                  <a:schemeClr val="tx1"/>
                </a:solidFill>
                <a:latin typeface="Arial MT"/>
                <a:cs typeface="Arial MT"/>
              </a:defRPr>
            </a:lvl1pPr>
          </a:lstStyle>
          <a:p>
            <a:pPr marL="12700">
              <a:lnSpc>
                <a:spcPts val="1760"/>
              </a:lnSpc>
            </a:pPr>
            <a:r>
              <a:rPr dirty="0"/>
              <a:t>"The</a:t>
            </a:r>
            <a:r>
              <a:rPr spc="150" dirty="0"/>
              <a:t> </a:t>
            </a:r>
            <a:r>
              <a:rPr dirty="0"/>
              <a:t>European</a:t>
            </a:r>
            <a:r>
              <a:rPr spc="155" dirty="0"/>
              <a:t> </a:t>
            </a:r>
            <a:r>
              <a:rPr dirty="0"/>
              <a:t>Commission</a:t>
            </a:r>
            <a:r>
              <a:rPr spc="155" dirty="0"/>
              <a:t> </a:t>
            </a:r>
            <a:r>
              <a:rPr dirty="0"/>
              <a:t>support</a:t>
            </a:r>
            <a:r>
              <a:rPr spc="155" dirty="0"/>
              <a:t> </a:t>
            </a:r>
            <a:r>
              <a:rPr dirty="0"/>
              <a:t>for</a:t>
            </a:r>
            <a:r>
              <a:rPr spc="155" dirty="0"/>
              <a:t> </a:t>
            </a:r>
            <a:r>
              <a:rPr dirty="0"/>
              <a:t>the</a:t>
            </a:r>
            <a:r>
              <a:rPr spc="155" dirty="0"/>
              <a:t> </a:t>
            </a:r>
            <a:r>
              <a:rPr dirty="0"/>
              <a:t>production</a:t>
            </a:r>
            <a:r>
              <a:rPr spc="155" dirty="0"/>
              <a:t> </a:t>
            </a:r>
            <a:r>
              <a:rPr dirty="0"/>
              <a:t>of</a:t>
            </a:r>
            <a:r>
              <a:rPr spc="155" dirty="0"/>
              <a:t> </a:t>
            </a:r>
            <a:r>
              <a:rPr dirty="0"/>
              <a:t>this</a:t>
            </a:r>
            <a:r>
              <a:rPr spc="155" dirty="0"/>
              <a:t> </a:t>
            </a:r>
            <a:r>
              <a:rPr dirty="0"/>
              <a:t>publication</a:t>
            </a:r>
            <a:r>
              <a:rPr spc="155" dirty="0"/>
              <a:t> </a:t>
            </a:r>
            <a:r>
              <a:rPr dirty="0"/>
              <a:t>does</a:t>
            </a:r>
            <a:r>
              <a:rPr spc="155" dirty="0"/>
              <a:t> </a:t>
            </a:r>
            <a:r>
              <a:rPr dirty="0"/>
              <a:t>not</a:t>
            </a:r>
            <a:r>
              <a:rPr spc="155" dirty="0"/>
              <a:t> </a:t>
            </a:r>
            <a:r>
              <a:rPr dirty="0"/>
              <a:t>constitute</a:t>
            </a:r>
            <a:r>
              <a:rPr spc="155" dirty="0"/>
              <a:t> </a:t>
            </a:r>
            <a:r>
              <a:rPr dirty="0"/>
              <a:t>endorsement</a:t>
            </a:r>
            <a:r>
              <a:rPr spc="155" dirty="0"/>
              <a:t> </a:t>
            </a:r>
            <a:r>
              <a:rPr dirty="0"/>
              <a:t>of</a:t>
            </a:r>
            <a:r>
              <a:rPr spc="155" dirty="0"/>
              <a:t> </a:t>
            </a:r>
            <a:r>
              <a:rPr dirty="0"/>
              <a:t>the</a:t>
            </a:r>
            <a:r>
              <a:rPr spc="155" dirty="0"/>
              <a:t> </a:t>
            </a:r>
            <a:r>
              <a:rPr dirty="0"/>
              <a:t>contents</a:t>
            </a:r>
            <a:r>
              <a:rPr spc="155" dirty="0"/>
              <a:t> </a:t>
            </a:r>
            <a:r>
              <a:rPr dirty="0"/>
              <a:t>which</a:t>
            </a:r>
            <a:r>
              <a:rPr spc="155" dirty="0"/>
              <a:t> </a:t>
            </a:r>
            <a:r>
              <a:rPr dirty="0"/>
              <a:t>reflects</a:t>
            </a:r>
            <a:r>
              <a:rPr spc="155" dirty="0"/>
              <a:t> </a:t>
            </a:r>
            <a:r>
              <a:rPr dirty="0"/>
              <a:t>the</a:t>
            </a:r>
          </a:p>
          <a:p>
            <a:pPr marL="12700" marR="5715">
              <a:lnSpc>
                <a:spcPct val="116700"/>
              </a:lnSpc>
            </a:pPr>
            <a:r>
              <a:rPr dirty="0"/>
              <a:t>views</a:t>
            </a:r>
            <a:r>
              <a:rPr spc="254" dirty="0"/>
              <a:t> </a:t>
            </a:r>
            <a:r>
              <a:rPr dirty="0"/>
              <a:t>only</a:t>
            </a:r>
            <a:r>
              <a:rPr spc="254" dirty="0"/>
              <a:t> </a:t>
            </a:r>
            <a:r>
              <a:rPr dirty="0"/>
              <a:t>of</a:t>
            </a:r>
            <a:r>
              <a:rPr spc="260" dirty="0"/>
              <a:t> </a:t>
            </a:r>
            <a:r>
              <a:rPr dirty="0"/>
              <a:t>the</a:t>
            </a:r>
            <a:r>
              <a:rPr spc="254" dirty="0"/>
              <a:t> </a:t>
            </a:r>
            <a:r>
              <a:rPr dirty="0"/>
              <a:t>authors,</a:t>
            </a:r>
            <a:r>
              <a:rPr spc="260" dirty="0"/>
              <a:t> </a:t>
            </a:r>
            <a:r>
              <a:rPr dirty="0"/>
              <a:t>and</a:t>
            </a:r>
            <a:r>
              <a:rPr spc="254" dirty="0"/>
              <a:t> </a:t>
            </a:r>
            <a:r>
              <a:rPr dirty="0"/>
              <a:t>the</a:t>
            </a:r>
            <a:r>
              <a:rPr spc="260" dirty="0"/>
              <a:t> </a:t>
            </a:r>
            <a:r>
              <a:rPr dirty="0"/>
              <a:t>Commission</a:t>
            </a:r>
            <a:r>
              <a:rPr spc="254" dirty="0"/>
              <a:t> </a:t>
            </a:r>
            <a:r>
              <a:rPr dirty="0"/>
              <a:t>cannot</a:t>
            </a:r>
            <a:r>
              <a:rPr spc="260" dirty="0"/>
              <a:t> </a:t>
            </a:r>
            <a:r>
              <a:rPr dirty="0"/>
              <a:t>be</a:t>
            </a:r>
            <a:r>
              <a:rPr spc="254" dirty="0"/>
              <a:t> </a:t>
            </a:r>
            <a:r>
              <a:rPr dirty="0"/>
              <a:t>held</a:t>
            </a:r>
            <a:r>
              <a:rPr spc="254" dirty="0"/>
              <a:t> </a:t>
            </a:r>
            <a:r>
              <a:rPr dirty="0"/>
              <a:t>responsible</a:t>
            </a:r>
            <a:r>
              <a:rPr spc="260" dirty="0"/>
              <a:t> </a:t>
            </a:r>
            <a:r>
              <a:rPr dirty="0"/>
              <a:t>for</a:t>
            </a:r>
            <a:r>
              <a:rPr spc="254" dirty="0"/>
              <a:t> </a:t>
            </a:r>
            <a:r>
              <a:rPr dirty="0"/>
              <a:t>any</a:t>
            </a:r>
            <a:r>
              <a:rPr spc="260" dirty="0"/>
              <a:t> </a:t>
            </a:r>
            <a:r>
              <a:rPr dirty="0"/>
              <a:t>use</a:t>
            </a:r>
            <a:r>
              <a:rPr spc="254" dirty="0"/>
              <a:t> </a:t>
            </a:r>
            <a:r>
              <a:rPr dirty="0"/>
              <a:t>which</a:t>
            </a:r>
            <a:r>
              <a:rPr spc="260" dirty="0"/>
              <a:t> </a:t>
            </a:r>
            <a:r>
              <a:rPr dirty="0"/>
              <a:t>may</a:t>
            </a:r>
            <a:r>
              <a:rPr spc="254" dirty="0"/>
              <a:t> </a:t>
            </a:r>
            <a:r>
              <a:rPr dirty="0"/>
              <a:t>be</a:t>
            </a:r>
            <a:r>
              <a:rPr spc="260" dirty="0"/>
              <a:t> </a:t>
            </a:r>
            <a:r>
              <a:rPr dirty="0"/>
              <a:t>made</a:t>
            </a:r>
            <a:r>
              <a:rPr spc="254" dirty="0"/>
              <a:t> </a:t>
            </a:r>
            <a:r>
              <a:rPr dirty="0"/>
              <a:t>of</a:t>
            </a:r>
            <a:r>
              <a:rPr spc="254" dirty="0"/>
              <a:t> </a:t>
            </a:r>
            <a:r>
              <a:rPr dirty="0"/>
              <a:t>the</a:t>
            </a:r>
            <a:r>
              <a:rPr spc="260" dirty="0"/>
              <a:t> </a:t>
            </a:r>
            <a:r>
              <a:rPr dirty="0"/>
              <a:t>information</a:t>
            </a:r>
            <a:r>
              <a:rPr spc="254" dirty="0"/>
              <a:t> </a:t>
            </a:r>
            <a:r>
              <a:rPr dirty="0"/>
              <a:t>contained </a:t>
            </a:r>
            <a:r>
              <a:rPr spc="-400" dirty="0"/>
              <a:t> </a:t>
            </a:r>
            <a:r>
              <a:rPr dirty="0"/>
              <a:t>therein."</a:t>
            </a:r>
          </a:p>
        </p:txBody>
      </p:sp>
      <p:sp>
        <p:nvSpPr>
          <p:cNvPr id="6" name="Holder 6"/>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3/17/2023</a:t>
            </a:fld>
            <a:endParaRPr lang="en-US"/>
          </a:p>
        </p:txBody>
      </p:sp>
      <p:sp>
        <p:nvSpPr>
          <p:cNvPr id="7" name="Holder 7"/>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4966523" y="9236339"/>
            <a:ext cx="12185015" cy="772159"/>
          </a:xfrm>
          <a:prstGeom prst="rect">
            <a:avLst/>
          </a:prstGeom>
        </p:spPr>
        <p:txBody>
          <a:bodyPr lIns="0" tIns="0" rIns="0" bIns="0"/>
          <a:lstStyle>
            <a:lvl1pPr>
              <a:defRPr sz="1500" b="0" i="0">
                <a:solidFill>
                  <a:schemeClr val="tx1"/>
                </a:solidFill>
                <a:latin typeface="Arial MT"/>
                <a:cs typeface="Arial MT"/>
              </a:defRPr>
            </a:lvl1pPr>
          </a:lstStyle>
          <a:p>
            <a:pPr marL="12700">
              <a:lnSpc>
                <a:spcPts val="1760"/>
              </a:lnSpc>
            </a:pPr>
            <a:r>
              <a:rPr dirty="0"/>
              <a:t>"The</a:t>
            </a:r>
            <a:r>
              <a:rPr spc="150" dirty="0"/>
              <a:t> </a:t>
            </a:r>
            <a:r>
              <a:rPr dirty="0"/>
              <a:t>European</a:t>
            </a:r>
            <a:r>
              <a:rPr spc="155" dirty="0"/>
              <a:t> </a:t>
            </a:r>
            <a:r>
              <a:rPr dirty="0"/>
              <a:t>Commission</a:t>
            </a:r>
            <a:r>
              <a:rPr spc="155" dirty="0"/>
              <a:t> </a:t>
            </a:r>
            <a:r>
              <a:rPr dirty="0"/>
              <a:t>support</a:t>
            </a:r>
            <a:r>
              <a:rPr spc="155" dirty="0"/>
              <a:t> </a:t>
            </a:r>
            <a:r>
              <a:rPr dirty="0"/>
              <a:t>for</a:t>
            </a:r>
            <a:r>
              <a:rPr spc="155" dirty="0"/>
              <a:t> </a:t>
            </a:r>
            <a:r>
              <a:rPr dirty="0"/>
              <a:t>the</a:t>
            </a:r>
            <a:r>
              <a:rPr spc="155" dirty="0"/>
              <a:t> </a:t>
            </a:r>
            <a:r>
              <a:rPr dirty="0"/>
              <a:t>production</a:t>
            </a:r>
            <a:r>
              <a:rPr spc="155" dirty="0"/>
              <a:t> </a:t>
            </a:r>
            <a:r>
              <a:rPr dirty="0"/>
              <a:t>of</a:t>
            </a:r>
            <a:r>
              <a:rPr spc="155" dirty="0"/>
              <a:t> </a:t>
            </a:r>
            <a:r>
              <a:rPr dirty="0"/>
              <a:t>this</a:t>
            </a:r>
            <a:r>
              <a:rPr spc="155" dirty="0"/>
              <a:t> </a:t>
            </a:r>
            <a:r>
              <a:rPr dirty="0"/>
              <a:t>publication</a:t>
            </a:r>
            <a:r>
              <a:rPr spc="155" dirty="0"/>
              <a:t> </a:t>
            </a:r>
            <a:r>
              <a:rPr dirty="0"/>
              <a:t>does</a:t>
            </a:r>
            <a:r>
              <a:rPr spc="155" dirty="0"/>
              <a:t> </a:t>
            </a:r>
            <a:r>
              <a:rPr dirty="0"/>
              <a:t>not</a:t>
            </a:r>
            <a:r>
              <a:rPr spc="155" dirty="0"/>
              <a:t> </a:t>
            </a:r>
            <a:r>
              <a:rPr dirty="0"/>
              <a:t>constitute</a:t>
            </a:r>
            <a:r>
              <a:rPr spc="155" dirty="0"/>
              <a:t> </a:t>
            </a:r>
            <a:r>
              <a:rPr dirty="0"/>
              <a:t>endorsement</a:t>
            </a:r>
            <a:r>
              <a:rPr spc="155" dirty="0"/>
              <a:t> </a:t>
            </a:r>
            <a:r>
              <a:rPr dirty="0"/>
              <a:t>of</a:t>
            </a:r>
            <a:r>
              <a:rPr spc="155" dirty="0"/>
              <a:t> </a:t>
            </a:r>
            <a:r>
              <a:rPr dirty="0"/>
              <a:t>the</a:t>
            </a:r>
            <a:r>
              <a:rPr spc="155" dirty="0"/>
              <a:t> </a:t>
            </a:r>
            <a:r>
              <a:rPr dirty="0"/>
              <a:t>contents</a:t>
            </a:r>
            <a:r>
              <a:rPr spc="155" dirty="0"/>
              <a:t> </a:t>
            </a:r>
            <a:r>
              <a:rPr dirty="0"/>
              <a:t>which</a:t>
            </a:r>
            <a:r>
              <a:rPr spc="155" dirty="0"/>
              <a:t> </a:t>
            </a:r>
            <a:r>
              <a:rPr dirty="0"/>
              <a:t>reflects</a:t>
            </a:r>
            <a:r>
              <a:rPr spc="155" dirty="0"/>
              <a:t> </a:t>
            </a:r>
            <a:r>
              <a:rPr dirty="0"/>
              <a:t>the</a:t>
            </a:r>
          </a:p>
          <a:p>
            <a:pPr marL="12700" marR="5715">
              <a:lnSpc>
                <a:spcPct val="116700"/>
              </a:lnSpc>
            </a:pPr>
            <a:r>
              <a:rPr dirty="0"/>
              <a:t>views</a:t>
            </a:r>
            <a:r>
              <a:rPr spc="254" dirty="0"/>
              <a:t> </a:t>
            </a:r>
            <a:r>
              <a:rPr dirty="0"/>
              <a:t>only</a:t>
            </a:r>
            <a:r>
              <a:rPr spc="254" dirty="0"/>
              <a:t> </a:t>
            </a:r>
            <a:r>
              <a:rPr dirty="0"/>
              <a:t>of</a:t>
            </a:r>
            <a:r>
              <a:rPr spc="260" dirty="0"/>
              <a:t> </a:t>
            </a:r>
            <a:r>
              <a:rPr dirty="0"/>
              <a:t>the</a:t>
            </a:r>
            <a:r>
              <a:rPr spc="254" dirty="0"/>
              <a:t> </a:t>
            </a:r>
            <a:r>
              <a:rPr dirty="0"/>
              <a:t>authors,</a:t>
            </a:r>
            <a:r>
              <a:rPr spc="260" dirty="0"/>
              <a:t> </a:t>
            </a:r>
            <a:r>
              <a:rPr dirty="0"/>
              <a:t>and</a:t>
            </a:r>
            <a:r>
              <a:rPr spc="254" dirty="0"/>
              <a:t> </a:t>
            </a:r>
            <a:r>
              <a:rPr dirty="0"/>
              <a:t>the</a:t>
            </a:r>
            <a:r>
              <a:rPr spc="260" dirty="0"/>
              <a:t> </a:t>
            </a:r>
            <a:r>
              <a:rPr dirty="0"/>
              <a:t>Commission</a:t>
            </a:r>
            <a:r>
              <a:rPr spc="254" dirty="0"/>
              <a:t> </a:t>
            </a:r>
            <a:r>
              <a:rPr dirty="0"/>
              <a:t>cannot</a:t>
            </a:r>
            <a:r>
              <a:rPr spc="260" dirty="0"/>
              <a:t> </a:t>
            </a:r>
            <a:r>
              <a:rPr dirty="0"/>
              <a:t>be</a:t>
            </a:r>
            <a:r>
              <a:rPr spc="254" dirty="0"/>
              <a:t> </a:t>
            </a:r>
            <a:r>
              <a:rPr dirty="0"/>
              <a:t>held</a:t>
            </a:r>
            <a:r>
              <a:rPr spc="254" dirty="0"/>
              <a:t> </a:t>
            </a:r>
            <a:r>
              <a:rPr dirty="0"/>
              <a:t>responsible</a:t>
            </a:r>
            <a:r>
              <a:rPr spc="260" dirty="0"/>
              <a:t> </a:t>
            </a:r>
            <a:r>
              <a:rPr dirty="0"/>
              <a:t>for</a:t>
            </a:r>
            <a:r>
              <a:rPr spc="254" dirty="0"/>
              <a:t> </a:t>
            </a:r>
            <a:r>
              <a:rPr dirty="0"/>
              <a:t>any</a:t>
            </a:r>
            <a:r>
              <a:rPr spc="260" dirty="0"/>
              <a:t> </a:t>
            </a:r>
            <a:r>
              <a:rPr dirty="0"/>
              <a:t>use</a:t>
            </a:r>
            <a:r>
              <a:rPr spc="254" dirty="0"/>
              <a:t> </a:t>
            </a:r>
            <a:r>
              <a:rPr dirty="0"/>
              <a:t>which</a:t>
            </a:r>
            <a:r>
              <a:rPr spc="260" dirty="0"/>
              <a:t> </a:t>
            </a:r>
            <a:r>
              <a:rPr dirty="0"/>
              <a:t>may</a:t>
            </a:r>
            <a:r>
              <a:rPr spc="254" dirty="0"/>
              <a:t> </a:t>
            </a:r>
            <a:r>
              <a:rPr dirty="0"/>
              <a:t>be</a:t>
            </a:r>
            <a:r>
              <a:rPr spc="260" dirty="0"/>
              <a:t> </a:t>
            </a:r>
            <a:r>
              <a:rPr dirty="0"/>
              <a:t>made</a:t>
            </a:r>
            <a:r>
              <a:rPr spc="254" dirty="0"/>
              <a:t> </a:t>
            </a:r>
            <a:r>
              <a:rPr dirty="0"/>
              <a:t>of</a:t>
            </a:r>
            <a:r>
              <a:rPr spc="254" dirty="0"/>
              <a:t> </a:t>
            </a:r>
            <a:r>
              <a:rPr dirty="0"/>
              <a:t>the</a:t>
            </a:r>
            <a:r>
              <a:rPr spc="260" dirty="0"/>
              <a:t> </a:t>
            </a:r>
            <a:r>
              <a:rPr dirty="0"/>
              <a:t>information</a:t>
            </a:r>
            <a:r>
              <a:rPr spc="254" dirty="0"/>
              <a:t> </a:t>
            </a:r>
            <a:r>
              <a:rPr dirty="0"/>
              <a:t>contained </a:t>
            </a:r>
            <a:r>
              <a:rPr spc="-400" dirty="0"/>
              <a:t> </a:t>
            </a:r>
            <a:r>
              <a:rPr dirty="0"/>
              <a:t>therein."</a:t>
            </a:r>
          </a:p>
        </p:txBody>
      </p:sp>
      <p:sp>
        <p:nvSpPr>
          <p:cNvPr id="4" name="Holder 4"/>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3/17/2023</a:t>
            </a:fld>
            <a:endParaRPr lang="en-US"/>
          </a:p>
        </p:txBody>
      </p:sp>
      <p:sp>
        <p:nvSpPr>
          <p:cNvPr id="5" name="Holder 5"/>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BA70C0C-1AF4-88CD-4483-396103147D51}"/>
              </a:ext>
            </a:extLst>
          </p:cNvPr>
          <p:cNvSpPr txBox="1"/>
          <p:nvPr userDrawn="1"/>
        </p:nvSpPr>
        <p:spPr>
          <a:xfrm>
            <a:off x="4953000" y="9182100"/>
            <a:ext cx="12344400" cy="788036"/>
          </a:xfrm>
          <a:prstGeom prst="rect">
            <a:avLst/>
          </a:prstGeom>
          <a:noFill/>
        </p:spPr>
        <p:txBody>
          <a:bodyPr wrap="square" rtlCol="0">
            <a:spAutoFit/>
          </a:bodyPr>
          <a:lstStyle/>
          <a:p>
            <a:pPr marL="12700" algn="just">
              <a:lnSpc>
                <a:spcPts val="1760"/>
              </a:lnSpc>
            </a:pPr>
            <a:r>
              <a:rPr lang="en-US" dirty="0"/>
              <a:t>"The</a:t>
            </a:r>
            <a:r>
              <a:rPr lang="en-US" spc="150" dirty="0"/>
              <a:t> </a:t>
            </a:r>
            <a:r>
              <a:rPr lang="en-US" dirty="0"/>
              <a:t>European</a:t>
            </a:r>
            <a:r>
              <a:rPr lang="en-US" spc="155" dirty="0"/>
              <a:t> </a:t>
            </a:r>
            <a:r>
              <a:rPr lang="en-US" dirty="0"/>
              <a:t>Commission</a:t>
            </a:r>
            <a:r>
              <a:rPr lang="en-US" spc="155" dirty="0"/>
              <a:t> </a:t>
            </a:r>
            <a:r>
              <a:rPr lang="en-US" dirty="0"/>
              <a:t>support</a:t>
            </a:r>
            <a:r>
              <a:rPr lang="en-US" spc="155" dirty="0"/>
              <a:t> </a:t>
            </a:r>
            <a:r>
              <a:rPr lang="en-US" dirty="0"/>
              <a:t>for</a:t>
            </a:r>
            <a:r>
              <a:rPr lang="en-US" spc="155" dirty="0"/>
              <a:t> </a:t>
            </a:r>
            <a:r>
              <a:rPr lang="en-US" dirty="0"/>
              <a:t>the</a:t>
            </a:r>
            <a:r>
              <a:rPr lang="en-US" spc="155" dirty="0"/>
              <a:t> </a:t>
            </a:r>
            <a:r>
              <a:rPr lang="en-US" dirty="0"/>
              <a:t>production</a:t>
            </a:r>
            <a:r>
              <a:rPr lang="en-US" spc="155" dirty="0"/>
              <a:t> </a:t>
            </a:r>
            <a:r>
              <a:rPr lang="en-US" dirty="0"/>
              <a:t>of</a:t>
            </a:r>
            <a:r>
              <a:rPr lang="en-US" spc="155" dirty="0"/>
              <a:t> </a:t>
            </a:r>
            <a:r>
              <a:rPr lang="en-US" dirty="0"/>
              <a:t>this</a:t>
            </a:r>
            <a:r>
              <a:rPr lang="en-US" spc="155" dirty="0"/>
              <a:t> </a:t>
            </a:r>
            <a:r>
              <a:rPr lang="en-US" dirty="0"/>
              <a:t>publication</a:t>
            </a:r>
            <a:r>
              <a:rPr lang="en-US" spc="155" dirty="0"/>
              <a:t> </a:t>
            </a:r>
            <a:r>
              <a:rPr lang="en-US" dirty="0"/>
              <a:t>does</a:t>
            </a:r>
            <a:r>
              <a:rPr lang="en-US" spc="155" dirty="0"/>
              <a:t> </a:t>
            </a:r>
            <a:r>
              <a:rPr lang="en-US" dirty="0"/>
              <a:t>not</a:t>
            </a:r>
            <a:r>
              <a:rPr lang="en-US" spc="155" dirty="0"/>
              <a:t> </a:t>
            </a:r>
            <a:r>
              <a:rPr lang="en-US" dirty="0"/>
              <a:t>constitute</a:t>
            </a:r>
            <a:r>
              <a:rPr lang="en-US" spc="155" dirty="0"/>
              <a:t> </a:t>
            </a:r>
            <a:r>
              <a:rPr lang="en-US" dirty="0"/>
              <a:t>endorsement</a:t>
            </a:r>
            <a:r>
              <a:rPr lang="en-US" spc="155" dirty="0"/>
              <a:t> </a:t>
            </a:r>
            <a:r>
              <a:rPr lang="en-US" dirty="0"/>
              <a:t>of</a:t>
            </a:r>
            <a:r>
              <a:rPr lang="en-US" spc="155" dirty="0"/>
              <a:t> </a:t>
            </a:r>
            <a:r>
              <a:rPr lang="en-US" dirty="0"/>
              <a:t>the</a:t>
            </a:r>
            <a:r>
              <a:rPr lang="en-US" spc="155" dirty="0"/>
              <a:t> </a:t>
            </a:r>
            <a:r>
              <a:rPr lang="en-US" dirty="0"/>
              <a:t>contents</a:t>
            </a:r>
            <a:r>
              <a:rPr lang="en-US" spc="155" dirty="0"/>
              <a:t> </a:t>
            </a:r>
            <a:r>
              <a:rPr lang="en-US" dirty="0"/>
              <a:t>which</a:t>
            </a:r>
            <a:r>
              <a:rPr lang="en-US" spc="155" dirty="0"/>
              <a:t> </a:t>
            </a:r>
            <a:r>
              <a:rPr lang="en-US" dirty="0"/>
              <a:t>reflects</a:t>
            </a:r>
            <a:r>
              <a:rPr lang="en-US" spc="155" dirty="0"/>
              <a:t> </a:t>
            </a:r>
            <a:r>
              <a:rPr lang="en-US" dirty="0"/>
              <a:t>the views</a:t>
            </a:r>
            <a:r>
              <a:rPr lang="en-US" spc="254" dirty="0"/>
              <a:t> </a:t>
            </a:r>
            <a:r>
              <a:rPr lang="en-US" dirty="0"/>
              <a:t>only</a:t>
            </a:r>
            <a:r>
              <a:rPr lang="en-US" spc="254" dirty="0"/>
              <a:t> </a:t>
            </a:r>
            <a:r>
              <a:rPr lang="en-US" dirty="0"/>
              <a:t>of</a:t>
            </a:r>
            <a:r>
              <a:rPr lang="en-US" spc="260" dirty="0"/>
              <a:t> </a:t>
            </a:r>
            <a:r>
              <a:rPr lang="en-US" dirty="0"/>
              <a:t>the</a:t>
            </a:r>
            <a:r>
              <a:rPr lang="en-US" spc="254" dirty="0"/>
              <a:t> </a:t>
            </a:r>
            <a:r>
              <a:rPr lang="en-US" dirty="0"/>
              <a:t>authors,</a:t>
            </a:r>
            <a:r>
              <a:rPr lang="en-US" spc="260" dirty="0"/>
              <a:t> </a:t>
            </a:r>
            <a:r>
              <a:rPr lang="en-US" dirty="0"/>
              <a:t>and</a:t>
            </a:r>
            <a:r>
              <a:rPr lang="en-US" spc="254" dirty="0"/>
              <a:t> </a:t>
            </a:r>
            <a:r>
              <a:rPr lang="en-US" dirty="0"/>
              <a:t>the</a:t>
            </a:r>
            <a:r>
              <a:rPr lang="en-US" spc="260" dirty="0"/>
              <a:t> </a:t>
            </a:r>
            <a:r>
              <a:rPr lang="en-US" dirty="0"/>
              <a:t>Commission</a:t>
            </a:r>
            <a:r>
              <a:rPr lang="en-US" spc="254" dirty="0"/>
              <a:t> </a:t>
            </a:r>
            <a:r>
              <a:rPr lang="en-US" dirty="0"/>
              <a:t>cannot</a:t>
            </a:r>
            <a:r>
              <a:rPr lang="en-US" spc="260" dirty="0"/>
              <a:t> </a:t>
            </a:r>
            <a:r>
              <a:rPr lang="en-US" dirty="0"/>
              <a:t>be</a:t>
            </a:r>
            <a:r>
              <a:rPr lang="en-US" spc="254" dirty="0"/>
              <a:t> </a:t>
            </a:r>
            <a:r>
              <a:rPr lang="en-US" dirty="0"/>
              <a:t>held</a:t>
            </a:r>
            <a:r>
              <a:rPr lang="en-US" spc="254" dirty="0"/>
              <a:t> </a:t>
            </a:r>
            <a:r>
              <a:rPr lang="en-US" dirty="0"/>
              <a:t>responsible</a:t>
            </a:r>
            <a:r>
              <a:rPr lang="en-US" spc="260" dirty="0"/>
              <a:t> </a:t>
            </a:r>
            <a:r>
              <a:rPr lang="en-US" dirty="0"/>
              <a:t>for</a:t>
            </a:r>
            <a:r>
              <a:rPr lang="en-US" spc="254" dirty="0"/>
              <a:t> </a:t>
            </a:r>
            <a:r>
              <a:rPr lang="en-US" dirty="0"/>
              <a:t>any</a:t>
            </a:r>
            <a:r>
              <a:rPr lang="en-US" spc="260" dirty="0"/>
              <a:t> </a:t>
            </a:r>
            <a:r>
              <a:rPr lang="en-US" dirty="0"/>
              <a:t>use</a:t>
            </a:r>
            <a:r>
              <a:rPr lang="en-US" spc="254" dirty="0"/>
              <a:t> </a:t>
            </a:r>
            <a:r>
              <a:rPr lang="en-US" dirty="0"/>
              <a:t>which</a:t>
            </a:r>
            <a:r>
              <a:rPr lang="en-US" spc="260" dirty="0"/>
              <a:t> </a:t>
            </a:r>
            <a:r>
              <a:rPr lang="en-US" dirty="0"/>
              <a:t>may</a:t>
            </a:r>
            <a:r>
              <a:rPr lang="en-US" spc="254" dirty="0"/>
              <a:t> </a:t>
            </a:r>
            <a:r>
              <a:rPr lang="en-US" dirty="0"/>
              <a:t>be</a:t>
            </a:r>
            <a:r>
              <a:rPr lang="en-US" spc="260" dirty="0"/>
              <a:t> </a:t>
            </a:r>
            <a:r>
              <a:rPr lang="en-US" dirty="0"/>
              <a:t>made</a:t>
            </a:r>
            <a:r>
              <a:rPr lang="en-US" spc="254" dirty="0"/>
              <a:t> </a:t>
            </a:r>
            <a:r>
              <a:rPr lang="en-US" dirty="0"/>
              <a:t>of</a:t>
            </a:r>
            <a:r>
              <a:rPr lang="en-US" spc="254" dirty="0"/>
              <a:t> </a:t>
            </a:r>
            <a:r>
              <a:rPr lang="en-US" dirty="0"/>
              <a:t>the</a:t>
            </a:r>
            <a:r>
              <a:rPr lang="en-US" spc="260" dirty="0"/>
              <a:t> </a:t>
            </a:r>
            <a:r>
              <a:rPr lang="en-US" dirty="0"/>
              <a:t>information</a:t>
            </a:r>
            <a:r>
              <a:rPr lang="en-US" spc="254" dirty="0"/>
              <a:t> </a:t>
            </a:r>
            <a:r>
              <a:rPr lang="en-US" dirty="0"/>
              <a:t>contained </a:t>
            </a:r>
            <a:r>
              <a:rPr lang="en-US" spc="-400" dirty="0"/>
              <a:t> </a:t>
            </a:r>
            <a:r>
              <a:rPr lang="en-US" dirty="0"/>
              <a:t>therein."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FC2EC-04A7-A501-4031-15A5FF3D6037}"/>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7D4602-9FAB-B630-ECA3-83B4C1BED0FE}"/>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BAC8D06-55B7-28F2-1567-4DD9FC66D3EB}"/>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17/03/2023</a:t>
            </a:fld>
            <a:endParaRPr lang="es-ES"/>
          </a:p>
        </p:txBody>
      </p:sp>
      <p:sp>
        <p:nvSpPr>
          <p:cNvPr id="5" name="Marcador de pie de página 4">
            <a:extLst>
              <a:ext uri="{FF2B5EF4-FFF2-40B4-BE49-F238E27FC236}">
                <a16:creationId xmlns:a16="http://schemas.microsoft.com/office/drawing/2014/main" id="{908798C2-DBB6-FF93-05EF-E93000A9380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C41C54D-D790-B8E3-6D76-BB069F610194}"/>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280687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234D1-4EA0-CC53-8964-257A413C6CF7}"/>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D2DB80-0C0A-635C-42ED-E60502CF05AD}"/>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C82B270-E8C1-9A2F-03B8-3D4DA3A47D24}"/>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17/03/2023</a:t>
            </a:fld>
            <a:endParaRPr lang="es-ES"/>
          </a:p>
        </p:txBody>
      </p:sp>
      <p:sp>
        <p:nvSpPr>
          <p:cNvPr id="5" name="Marcador de pie de página 4">
            <a:extLst>
              <a:ext uri="{FF2B5EF4-FFF2-40B4-BE49-F238E27FC236}">
                <a16:creationId xmlns:a16="http://schemas.microsoft.com/office/drawing/2014/main" id="{EFF0151A-88EA-A780-15CC-1FFD266D6FCA}"/>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45573F9-DD87-CED3-ED66-4EC3174AAB19}"/>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2784895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1BEF4E-2D1E-276E-4B98-1BC85A63FC43}"/>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80B0B1E-8439-5CB5-0105-CA6DADC3018E}"/>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1F7D25A-09A0-3767-C232-CFB8502E375D}"/>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17/03/2023</a:t>
            </a:fld>
            <a:endParaRPr lang="es-ES"/>
          </a:p>
        </p:txBody>
      </p:sp>
      <p:sp>
        <p:nvSpPr>
          <p:cNvPr id="5" name="Marcador de pie de página 4">
            <a:extLst>
              <a:ext uri="{FF2B5EF4-FFF2-40B4-BE49-F238E27FC236}">
                <a16:creationId xmlns:a16="http://schemas.microsoft.com/office/drawing/2014/main" id="{E90230F3-9239-E4CD-E4CA-E1130B65A982}"/>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330CE85-441F-AAD3-6C7C-DA8D52F99651}"/>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174913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5A3E8C-47D3-5616-7EBD-F5EDFE8B52F4}"/>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439A111-5B57-4AB0-CAD1-EAD4B1AAE860}"/>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CA4A3FF-E565-0987-88C4-0B5034451DD1}"/>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342F4D0-96FB-1302-5EA5-6BC4F5C620E1}"/>
              </a:ext>
            </a:extLst>
          </p:cNvPr>
          <p:cNvSpPr>
            <a:spLocks noGrp="1"/>
          </p:cNvSpPr>
          <p:nvPr>
            <p:ph type="dt" sz="half" idx="10"/>
          </p:nvPr>
        </p:nvSpPr>
        <p:spPr>
          <a:xfrm>
            <a:off x="1257300" y="9534525"/>
            <a:ext cx="4114800" cy="547688"/>
          </a:xfrm>
          <a:prstGeom prst="rect">
            <a:avLst/>
          </a:prstGeom>
        </p:spPr>
        <p:txBody>
          <a:bodyPr/>
          <a:lstStyle/>
          <a:p>
            <a:fld id="{6F9E3CA7-9AC2-403D-8666-C6C2EBA99F96}" type="datetimeFigureOut">
              <a:rPr lang="es-ES" smtClean="0"/>
              <a:t>17/03/2023</a:t>
            </a:fld>
            <a:endParaRPr lang="es-ES"/>
          </a:p>
        </p:txBody>
      </p:sp>
      <p:sp>
        <p:nvSpPr>
          <p:cNvPr id="6" name="Marcador de pie de página 5">
            <a:extLst>
              <a:ext uri="{FF2B5EF4-FFF2-40B4-BE49-F238E27FC236}">
                <a16:creationId xmlns:a16="http://schemas.microsoft.com/office/drawing/2014/main" id="{70A975AA-0BF3-BC44-D3BE-9D02736E9C6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0F0C1C7C-E1B2-4A63-F5CD-158387CD22F5}"/>
              </a:ext>
            </a:extLst>
          </p:cNvPr>
          <p:cNvSpPr>
            <a:spLocks noGrp="1"/>
          </p:cNvSpPr>
          <p:nvPr>
            <p:ph type="sldNum" sz="quarter" idx="12"/>
          </p:nvPr>
        </p:nvSpPr>
        <p:spPr>
          <a:xfrm>
            <a:off x="12915900" y="9534525"/>
            <a:ext cx="4114800" cy="547688"/>
          </a:xfrm>
          <a:prstGeom prst="rect">
            <a:avLst/>
          </a:prstGeom>
        </p:spPr>
        <p:txBody>
          <a:bodyPr/>
          <a:lstStyle/>
          <a:p>
            <a:fld id="{DD26A046-E2D0-45EF-956A-BD0F86B50101}" type="slidenum">
              <a:rPr lang="es-ES" smtClean="0"/>
              <a:t>‹Nº›</a:t>
            </a:fld>
            <a:endParaRPr lang="es-ES"/>
          </a:p>
        </p:txBody>
      </p:sp>
    </p:spTree>
    <p:extLst>
      <p:ext uri="{BB962C8B-B14F-4D97-AF65-F5344CB8AC3E}">
        <p14:creationId xmlns:p14="http://schemas.microsoft.com/office/powerpoint/2010/main" val="66014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6E08E1DE-1DF7-49C0-10F6-904C8685A06C}"/>
              </a:ext>
            </a:extLst>
          </p:cNvPr>
          <p:cNvPicPr/>
          <p:nvPr userDrawn="1"/>
        </p:nvPicPr>
        <p:blipFill>
          <a:blip r:embed="rId7" cstate="email">
            <a:extLst>
              <a:ext uri="{28A0092B-C50C-407E-A947-70E740481C1C}">
                <a14:useLocalDpi xmlns:a14="http://schemas.microsoft.com/office/drawing/2010/main"/>
              </a:ext>
            </a:extLst>
          </a:blip>
          <a:stretch>
            <a:fillRect/>
          </a:stretch>
        </p:blipFill>
        <p:spPr>
          <a:xfrm>
            <a:off x="6076210" y="2308143"/>
            <a:ext cx="6134099" cy="2695574"/>
          </a:xfrm>
          <a:prstGeom prst="rect">
            <a:avLst/>
          </a:prstGeom>
        </p:spPr>
      </p:pic>
      <p:pic>
        <p:nvPicPr>
          <p:cNvPr id="8" name="object 3">
            <a:extLst>
              <a:ext uri="{FF2B5EF4-FFF2-40B4-BE49-F238E27FC236}">
                <a16:creationId xmlns:a16="http://schemas.microsoft.com/office/drawing/2014/main" id="{EBA140D8-D805-7DFA-0118-967E7CB27D10}"/>
              </a:ext>
            </a:extLst>
          </p:cNvPr>
          <p:cNvPicPr/>
          <p:nvPr userDrawn="1"/>
        </p:nvPicPr>
        <p:blipFill>
          <a:blip r:embed="rId8" cstate="email">
            <a:extLst>
              <a:ext uri="{28A0092B-C50C-407E-A947-70E740481C1C}">
                <a14:useLocalDpi xmlns:a14="http://schemas.microsoft.com/office/drawing/2010/main"/>
              </a:ext>
            </a:extLst>
          </a:blip>
          <a:stretch>
            <a:fillRect/>
          </a:stretch>
        </p:blipFill>
        <p:spPr>
          <a:xfrm>
            <a:off x="1024235" y="0"/>
            <a:ext cx="590549" cy="704449"/>
          </a:xfrm>
          <a:prstGeom prst="rect">
            <a:avLst/>
          </a:prstGeom>
        </p:spPr>
      </p:pic>
      <p:pic>
        <p:nvPicPr>
          <p:cNvPr id="9" name="object 4">
            <a:extLst>
              <a:ext uri="{FF2B5EF4-FFF2-40B4-BE49-F238E27FC236}">
                <a16:creationId xmlns:a16="http://schemas.microsoft.com/office/drawing/2014/main" id="{73CB1E96-22F0-8DED-BC6C-6BD960FCBE74}"/>
              </a:ext>
            </a:extLst>
          </p:cNvPr>
          <p:cNvPicPr/>
          <p:nvPr userDrawn="1"/>
        </p:nvPicPr>
        <p:blipFill>
          <a:blip r:embed="rId9" cstate="email">
            <a:extLst>
              <a:ext uri="{28A0092B-C50C-407E-A947-70E740481C1C}">
                <a14:useLocalDpi xmlns:a14="http://schemas.microsoft.com/office/drawing/2010/main"/>
              </a:ext>
            </a:extLst>
          </a:blip>
          <a:stretch>
            <a:fillRect/>
          </a:stretch>
        </p:blipFill>
        <p:spPr>
          <a:xfrm>
            <a:off x="1657877" y="9240519"/>
            <a:ext cx="3324224" cy="638174"/>
          </a:xfrm>
          <a:prstGeom prst="rect">
            <a:avLst/>
          </a:prstGeom>
        </p:spPr>
      </p:pic>
      <p:pic>
        <p:nvPicPr>
          <p:cNvPr id="10" name="object 5">
            <a:extLst>
              <a:ext uri="{FF2B5EF4-FFF2-40B4-BE49-F238E27FC236}">
                <a16:creationId xmlns:a16="http://schemas.microsoft.com/office/drawing/2014/main" id="{D5D1B3CE-7DEA-0654-B047-D77787EE7CB1}"/>
              </a:ext>
            </a:extLst>
          </p:cNvPr>
          <p:cNvPicPr/>
          <p:nvPr userDrawn="1"/>
        </p:nvPicPr>
        <p:blipFill>
          <a:blip r:embed="rId10" cstate="email">
            <a:extLst>
              <a:ext uri="{28A0092B-C50C-407E-A947-70E740481C1C}">
                <a14:useLocalDpi xmlns:a14="http://schemas.microsoft.com/office/drawing/2010/main"/>
              </a:ext>
            </a:extLst>
          </a:blip>
          <a:stretch>
            <a:fillRect/>
          </a:stretch>
        </p:blipFill>
        <p:spPr>
          <a:xfrm>
            <a:off x="1028700" y="8050069"/>
            <a:ext cx="457199" cy="1085849"/>
          </a:xfrm>
          <a:prstGeom prst="rect">
            <a:avLst/>
          </a:prstGeom>
        </p:spPr>
      </p:pic>
      <p:sp>
        <p:nvSpPr>
          <p:cNvPr id="11" name="object 6">
            <a:extLst>
              <a:ext uri="{FF2B5EF4-FFF2-40B4-BE49-F238E27FC236}">
                <a16:creationId xmlns:a16="http://schemas.microsoft.com/office/drawing/2014/main" id="{E1E66E85-77C8-3EE6-34CF-9CE371BEC5E9}"/>
              </a:ext>
            </a:extLst>
          </p:cNvPr>
          <p:cNvSpPr/>
          <p:nvPr userDrawn="1"/>
        </p:nvSpPr>
        <p:spPr>
          <a:xfrm>
            <a:off x="1445056" y="8644127"/>
            <a:ext cx="15818485" cy="392430"/>
          </a:xfrm>
          <a:custGeom>
            <a:avLst/>
            <a:gdLst/>
            <a:ahLst/>
            <a:cxnLst/>
            <a:rect l="l" t="t" r="r" b="b"/>
            <a:pathLst>
              <a:path w="15818485" h="392429">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p:spPr>
        <p:txBody>
          <a:bodyPr wrap="square" lIns="0" tIns="0" rIns="0" bIns="0" rtlCol="0"/>
          <a:lstStyle/>
          <a:p>
            <a:endParaRPr/>
          </a:p>
        </p:txBody>
      </p:sp>
      <p:sp>
        <p:nvSpPr>
          <p:cNvPr id="13" name="object 8">
            <a:extLst>
              <a:ext uri="{FF2B5EF4-FFF2-40B4-BE49-F238E27FC236}">
                <a16:creationId xmlns:a16="http://schemas.microsoft.com/office/drawing/2014/main" id="{F424AA2A-B4FD-DD67-2AC1-C94A71B98785}"/>
              </a:ext>
            </a:extLst>
          </p:cNvPr>
          <p:cNvSpPr txBox="1">
            <a:spLocks noGrp="1"/>
          </p:cNvSpPr>
          <p:nvPr>
            <p:ph type="ftr" sz="quarter" idx="3"/>
          </p:nvPr>
        </p:nvSpPr>
        <p:spPr>
          <a:xfrm>
            <a:off x="4966523" y="9236339"/>
            <a:ext cx="12185015" cy="695703"/>
          </a:xfrm>
          <a:prstGeom prst="rect">
            <a:avLst/>
          </a:prstGeom>
        </p:spPr>
        <p:txBody>
          <a:bodyPr vert="horz" wrap="square" lIns="0" tIns="0" rIns="0" bIns="0" rtlCol="0">
            <a:spAutoFit/>
          </a:bodyPr>
          <a:lstStyle/>
          <a:p>
            <a:pPr marL="12700">
              <a:lnSpc>
                <a:spcPts val="1760"/>
              </a:lnSpc>
            </a:pPr>
            <a:r>
              <a:rPr dirty="0"/>
              <a:t>"The</a:t>
            </a:r>
            <a:r>
              <a:rPr spc="150" dirty="0"/>
              <a:t> </a:t>
            </a:r>
            <a:r>
              <a:rPr dirty="0"/>
              <a:t>European</a:t>
            </a:r>
            <a:r>
              <a:rPr spc="155" dirty="0"/>
              <a:t> </a:t>
            </a:r>
            <a:r>
              <a:rPr dirty="0"/>
              <a:t>Commission</a:t>
            </a:r>
            <a:r>
              <a:rPr spc="155" dirty="0"/>
              <a:t> </a:t>
            </a:r>
            <a:r>
              <a:rPr dirty="0"/>
              <a:t>support</a:t>
            </a:r>
            <a:r>
              <a:rPr spc="155" dirty="0"/>
              <a:t> </a:t>
            </a:r>
            <a:r>
              <a:rPr dirty="0"/>
              <a:t>for</a:t>
            </a:r>
            <a:r>
              <a:rPr spc="155" dirty="0"/>
              <a:t> </a:t>
            </a:r>
            <a:r>
              <a:rPr dirty="0"/>
              <a:t>the</a:t>
            </a:r>
            <a:r>
              <a:rPr spc="155" dirty="0"/>
              <a:t> </a:t>
            </a:r>
            <a:r>
              <a:rPr dirty="0"/>
              <a:t>production</a:t>
            </a:r>
            <a:r>
              <a:rPr spc="155" dirty="0"/>
              <a:t> </a:t>
            </a:r>
            <a:r>
              <a:rPr dirty="0"/>
              <a:t>of</a:t>
            </a:r>
            <a:r>
              <a:rPr spc="155" dirty="0"/>
              <a:t> </a:t>
            </a:r>
            <a:r>
              <a:rPr dirty="0"/>
              <a:t>this</a:t>
            </a:r>
            <a:r>
              <a:rPr spc="155" dirty="0"/>
              <a:t> </a:t>
            </a:r>
            <a:r>
              <a:rPr dirty="0"/>
              <a:t>publication</a:t>
            </a:r>
            <a:r>
              <a:rPr spc="155" dirty="0"/>
              <a:t> </a:t>
            </a:r>
            <a:r>
              <a:rPr dirty="0"/>
              <a:t>does</a:t>
            </a:r>
            <a:r>
              <a:rPr spc="155" dirty="0"/>
              <a:t> </a:t>
            </a:r>
            <a:r>
              <a:rPr dirty="0"/>
              <a:t>not</a:t>
            </a:r>
            <a:r>
              <a:rPr spc="155" dirty="0"/>
              <a:t> </a:t>
            </a:r>
            <a:r>
              <a:rPr dirty="0"/>
              <a:t>constitute</a:t>
            </a:r>
            <a:r>
              <a:rPr spc="155" dirty="0"/>
              <a:t> </a:t>
            </a:r>
            <a:r>
              <a:rPr dirty="0"/>
              <a:t>endorsement</a:t>
            </a:r>
            <a:r>
              <a:rPr spc="155" dirty="0"/>
              <a:t> </a:t>
            </a:r>
            <a:r>
              <a:rPr dirty="0"/>
              <a:t>of</a:t>
            </a:r>
            <a:r>
              <a:rPr spc="155" dirty="0"/>
              <a:t> </a:t>
            </a:r>
            <a:r>
              <a:rPr dirty="0"/>
              <a:t>the</a:t>
            </a:r>
            <a:r>
              <a:rPr spc="155" dirty="0"/>
              <a:t> </a:t>
            </a:r>
            <a:r>
              <a:rPr dirty="0"/>
              <a:t>contents</a:t>
            </a:r>
            <a:r>
              <a:rPr spc="155" dirty="0"/>
              <a:t> </a:t>
            </a:r>
            <a:r>
              <a:rPr dirty="0"/>
              <a:t>which</a:t>
            </a:r>
            <a:r>
              <a:rPr spc="155" dirty="0"/>
              <a:t> </a:t>
            </a:r>
            <a:r>
              <a:rPr dirty="0"/>
              <a:t>reflects</a:t>
            </a:r>
            <a:r>
              <a:rPr spc="155" dirty="0"/>
              <a:t> </a:t>
            </a:r>
            <a:r>
              <a:rPr dirty="0"/>
              <a:t>the</a:t>
            </a:r>
            <a:r>
              <a:rPr lang="es-ES" dirty="0"/>
              <a:t> </a:t>
            </a:r>
            <a:r>
              <a:rPr dirty="0"/>
              <a:t>views</a:t>
            </a:r>
            <a:r>
              <a:rPr spc="254" dirty="0"/>
              <a:t> </a:t>
            </a:r>
            <a:r>
              <a:rPr dirty="0"/>
              <a:t>only</a:t>
            </a:r>
            <a:r>
              <a:rPr spc="254" dirty="0"/>
              <a:t> </a:t>
            </a:r>
            <a:r>
              <a:rPr dirty="0"/>
              <a:t>of</a:t>
            </a:r>
            <a:r>
              <a:rPr spc="260" dirty="0"/>
              <a:t> </a:t>
            </a:r>
            <a:r>
              <a:rPr dirty="0"/>
              <a:t>the</a:t>
            </a:r>
            <a:r>
              <a:rPr spc="254" dirty="0"/>
              <a:t> </a:t>
            </a:r>
            <a:r>
              <a:rPr dirty="0"/>
              <a:t>authors,</a:t>
            </a:r>
            <a:r>
              <a:rPr spc="260" dirty="0"/>
              <a:t> </a:t>
            </a:r>
            <a:r>
              <a:rPr dirty="0"/>
              <a:t>and</a:t>
            </a:r>
            <a:r>
              <a:rPr spc="254" dirty="0"/>
              <a:t> </a:t>
            </a:r>
            <a:r>
              <a:rPr dirty="0"/>
              <a:t>the</a:t>
            </a:r>
            <a:r>
              <a:rPr spc="260" dirty="0"/>
              <a:t> </a:t>
            </a:r>
            <a:r>
              <a:rPr dirty="0"/>
              <a:t>Commission</a:t>
            </a:r>
            <a:r>
              <a:rPr spc="254" dirty="0"/>
              <a:t> </a:t>
            </a:r>
            <a:r>
              <a:rPr dirty="0"/>
              <a:t>cannot</a:t>
            </a:r>
            <a:r>
              <a:rPr spc="260" dirty="0"/>
              <a:t> </a:t>
            </a:r>
            <a:r>
              <a:rPr dirty="0"/>
              <a:t>be</a:t>
            </a:r>
            <a:r>
              <a:rPr spc="254" dirty="0"/>
              <a:t> </a:t>
            </a:r>
            <a:r>
              <a:rPr dirty="0"/>
              <a:t>held</a:t>
            </a:r>
            <a:r>
              <a:rPr spc="254" dirty="0"/>
              <a:t> </a:t>
            </a:r>
            <a:r>
              <a:rPr dirty="0"/>
              <a:t>responsible</a:t>
            </a:r>
            <a:r>
              <a:rPr spc="260" dirty="0"/>
              <a:t> </a:t>
            </a:r>
            <a:r>
              <a:rPr dirty="0"/>
              <a:t>for</a:t>
            </a:r>
            <a:r>
              <a:rPr spc="254" dirty="0"/>
              <a:t> </a:t>
            </a:r>
            <a:r>
              <a:rPr dirty="0"/>
              <a:t>any</a:t>
            </a:r>
            <a:r>
              <a:rPr spc="260" dirty="0"/>
              <a:t> </a:t>
            </a:r>
            <a:r>
              <a:rPr dirty="0"/>
              <a:t>use</a:t>
            </a:r>
            <a:r>
              <a:rPr spc="254" dirty="0"/>
              <a:t> </a:t>
            </a:r>
            <a:r>
              <a:rPr dirty="0"/>
              <a:t>which</a:t>
            </a:r>
            <a:r>
              <a:rPr spc="260" dirty="0"/>
              <a:t> </a:t>
            </a:r>
            <a:r>
              <a:rPr dirty="0"/>
              <a:t>may</a:t>
            </a:r>
            <a:r>
              <a:rPr spc="254" dirty="0"/>
              <a:t> </a:t>
            </a:r>
            <a:r>
              <a:rPr dirty="0"/>
              <a:t>be</a:t>
            </a:r>
            <a:r>
              <a:rPr spc="260" dirty="0"/>
              <a:t> </a:t>
            </a:r>
            <a:r>
              <a:rPr dirty="0"/>
              <a:t>made</a:t>
            </a:r>
            <a:r>
              <a:rPr spc="254" dirty="0"/>
              <a:t> </a:t>
            </a:r>
            <a:r>
              <a:rPr dirty="0"/>
              <a:t>of</a:t>
            </a:r>
            <a:r>
              <a:rPr spc="254" dirty="0"/>
              <a:t> </a:t>
            </a:r>
            <a:r>
              <a:rPr dirty="0"/>
              <a:t>the</a:t>
            </a:r>
            <a:r>
              <a:rPr spc="260" dirty="0"/>
              <a:t> </a:t>
            </a:r>
            <a:r>
              <a:rPr dirty="0"/>
              <a:t>information</a:t>
            </a:r>
            <a:r>
              <a:rPr spc="254" dirty="0"/>
              <a:t> </a:t>
            </a:r>
            <a:r>
              <a:rPr dirty="0"/>
              <a:t>contained </a:t>
            </a:r>
            <a:r>
              <a:rPr spc="-400" dirty="0"/>
              <a:t> </a:t>
            </a:r>
            <a:r>
              <a:rPr dirty="0"/>
              <a:t>therein."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8BF69E50-EB9F-8C8D-C835-861F287AB3F6}"/>
              </a:ext>
            </a:extLst>
          </p:cNvPr>
          <p:cNvPicPr/>
          <p:nvPr userDrawn="1"/>
        </p:nvPicPr>
        <p:blipFill>
          <a:blip r:embed="rId13" cstate="email">
            <a:extLst>
              <a:ext uri="{28A0092B-C50C-407E-A947-70E740481C1C}">
                <a14:useLocalDpi xmlns:a14="http://schemas.microsoft.com/office/drawing/2010/main"/>
              </a:ext>
            </a:extLst>
          </a:blip>
          <a:stretch>
            <a:fillRect/>
          </a:stretch>
        </p:blipFill>
        <p:spPr>
          <a:xfrm>
            <a:off x="13948842" y="685682"/>
            <a:ext cx="3314699" cy="1457324"/>
          </a:xfrm>
          <a:prstGeom prst="rect">
            <a:avLst/>
          </a:prstGeom>
        </p:spPr>
      </p:pic>
      <p:pic>
        <p:nvPicPr>
          <p:cNvPr id="8" name="object 3">
            <a:extLst>
              <a:ext uri="{FF2B5EF4-FFF2-40B4-BE49-F238E27FC236}">
                <a16:creationId xmlns:a16="http://schemas.microsoft.com/office/drawing/2014/main" id="{04E62ADB-2D83-1388-63D0-4851B2EFB396}"/>
              </a:ext>
            </a:extLst>
          </p:cNvPr>
          <p:cNvPicPr/>
          <p:nvPr userDrawn="1"/>
        </p:nvPicPr>
        <p:blipFill>
          <a:blip r:embed="rId14" cstate="email">
            <a:extLst>
              <a:ext uri="{28A0092B-C50C-407E-A947-70E740481C1C}">
                <a14:useLocalDpi xmlns:a14="http://schemas.microsoft.com/office/drawing/2010/main"/>
              </a:ext>
            </a:extLst>
          </a:blip>
          <a:stretch>
            <a:fillRect/>
          </a:stretch>
        </p:blipFill>
        <p:spPr>
          <a:xfrm>
            <a:off x="1024235" y="0"/>
            <a:ext cx="590549" cy="704448"/>
          </a:xfrm>
          <a:prstGeom prst="rect">
            <a:avLst/>
          </a:prstGeom>
        </p:spPr>
      </p:pic>
      <p:pic>
        <p:nvPicPr>
          <p:cNvPr id="9" name="object 4">
            <a:extLst>
              <a:ext uri="{FF2B5EF4-FFF2-40B4-BE49-F238E27FC236}">
                <a16:creationId xmlns:a16="http://schemas.microsoft.com/office/drawing/2014/main" id="{D7405CDC-B2DC-875B-BCD6-F9D1464422F0}"/>
              </a:ext>
            </a:extLst>
          </p:cNvPr>
          <p:cNvPicPr/>
          <p:nvPr userDrawn="1"/>
        </p:nvPicPr>
        <p:blipFill>
          <a:blip r:embed="rId15" cstate="email">
            <a:extLst>
              <a:ext uri="{28A0092B-C50C-407E-A947-70E740481C1C}">
                <a14:useLocalDpi xmlns:a14="http://schemas.microsoft.com/office/drawing/2010/main"/>
              </a:ext>
            </a:extLst>
          </a:blip>
          <a:stretch>
            <a:fillRect/>
          </a:stretch>
        </p:blipFill>
        <p:spPr>
          <a:xfrm>
            <a:off x="1028700" y="8050069"/>
            <a:ext cx="457199" cy="1085849"/>
          </a:xfrm>
          <a:prstGeom prst="rect">
            <a:avLst/>
          </a:prstGeom>
        </p:spPr>
      </p:pic>
      <p:sp>
        <p:nvSpPr>
          <p:cNvPr id="10" name="object 5">
            <a:extLst>
              <a:ext uri="{FF2B5EF4-FFF2-40B4-BE49-F238E27FC236}">
                <a16:creationId xmlns:a16="http://schemas.microsoft.com/office/drawing/2014/main" id="{1C0F377E-4A63-0001-F7A7-8657EF0E24E3}"/>
              </a:ext>
            </a:extLst>
          </p:cNvPr>
          <p:cNvSpPr/>
          <p:nvPr userDrawn="1"/>
        </p:nvSpPr>
        <p:spPr>
          <a:xfrm>
            <a:off x="1445056" y="8644127"/>
            <a:ext cx="15818485" cy="392430"/>
          </a:xfrm>
          <a:custGeom>
            <a:avLst/>
            <a:gdLst/>
            <a:ahLst/>
            <a:cxnLst/>
            <a:rect l="l" t="t" r="r" b="b"/>
            <a:pathLst>
              <a:path w="15818485" h="392429">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p:spPr>
        <p:txBody>
          <a:bodyPr wrap="square" lIns="0" tIns="0" rIns="0" bIns="0" rtlCol="0"/>
          <a:lstStyle/>
          <a:p>
            <a:endParaRPr/>
          </a:p>
        </p:txBody>
      </p:sp>
      <p:pic>
        <p:nvPicPr>
          <p:cNvPr id="11" name="object 6">
            <a:extLst>
              <a:ext uri="{FF2B5EF4-FFF2-40B4-BE49-F238E27FC236}">
                <a16:creationId xmlns:a16="http://schemas.microsoft.com/office/drawing/2014/main" id="{547E46CC-3A82-CB5E-7BC6-234E504CCD18}"/>
              </a:ext>
            </a:extLst>
          </p:cNvPr>
          <p:cNvPicPr/>
          <p:nvPr userDrawn="1"/>
        </p:nvPicPr>
        <p:blipFill>
          <a:blip r:embed="rId16" cstate="email">
            <a:extLst>
              <a:ext uri="{28A0092B-C50C-407E-A947-70E740481C1C}">
                <a14:useLocalDpi xmlns:a14="http://schemas.microsoft.com/office/drawing/2010/main"/>
              </a:ext>
            </a:extLst>
          </a:blip>
          <a:stretch>
            <a:fillRect/>
          </a:stretch>
        </p:blipFill>
        <p:spPr>
          <a:xfrm>
            <a:off x="1657877" y="9240519"/>
            <a:ext cx="3324224" cy="638174"/>
          </a:xfrm>
          <a:prstGeom prst="rect">
            <a:avLst/>
          </a:prstGeom>
        </p:spPr>
      </p:pic>
      <p:sp>
        <p:nvSpPr>
          <p:cNvPr id="16" name="object 8">
            <a:extLst>
              <a:ext uri="{FF2B5EF4-FFF2-40B4-BE49-F238E27FC236}">
                <a16:creationId xmlns:a16="http://schemas.microsoft.com/office/drawing/2014/main" id="{0ACA3081-2805-12D7-A6DC-C738EE1031AC}"/>
              </a:ext>
            </a:extLst>
          </p:cNvPr>
          <p:cNvSpPr txBox="1">
            <a:spLocks/>
          </p:cNvSpPr>
          <p:nvPr userDrawn="1"/>
        </p:nvSpPr>
        <p:spPr>
          <a:xfrm>
            <a:off x="4982101" y="9282763"/>
            <a:ext cx="12185015" cy="695703"/>
          </a:xfrm>
          <a:prstGeom prst="rect">
            <a:avLst/>
          </a:prstGeom>
        </p:spPr>
        <p:txBody>
          <a:bodyPr vert="horz" wrap="square" lIns="0" tIns="0"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just">
              <a:lnSpc>
                <a:spcPts val="1760"/>
              </a:lnSpc>
            </a:pPr>
            <a:r>
              <a:rPr lang="en-US" dirty="0"/>
              <a:t>"The</a:t>
            </a:r>
            <a:r>
              <a:rPr lang="en-US" spc="150" dirty="0"/>
              <a:t> </a:t>
            </a:r>
            <a:r>
              <a:rPr lang="en-US" dirty="0"/>
              <a:t>European</a:t>
            </a:r>
            <a:r>
              <a:rPr lang="en-US" spc="155" dirty="0"/>
              <a:t> </a:t>
            </a:r>
            <a:r>
              <a:rPr lang="en-US" dirty="0"/>
              <a:t>Commission</a:t>
            </a:r>
            <a:r>
              <a:rPr lang="en-US" spc="155" dirty="0"/>
              <a:t> </a:t>
            </a:r>
            <a:r>
              <a:rPr lang="en-US" dirty="0"/>
              <a:t>support</a:t>
            </a:r>
            <a:r>
              <a:rPr lang="en-US" spc="155" dirty="0"/>
              <a:t> </a:t>
            </a:r>
            <a:r>
              <a:rPr lang="en-US" dirty="0"/>
              <a:t>for</a:t>
            </a:r>
            <a:r>
              <a:rPr lang="en-US" spc="155" dirty="0"/>
              <a:t> </a:t>
            </a:r>
            <a:r>
              <a:rPr lang="en-US" dirty="0"/>
              <a:t>the</a:t>
            </a:r>
            <a:r>
              <a:rPr lang="en-US" spc="155" dirty="0"/>
              <a:t> </a:t>
            </a:r>
            <a:r>
              <a:rPr lang="en-US" dirty="0"/>
              <a:t>production</a:t>
            </a:r>
            <a:r>
              <a:rPr lang="en-US" spc="155" dirty="0"/>
              <a:t> </a:t>
            </a:r>
            <a:r>
              <a:rPr lang="en-US" dirty="0"/>
              <a:t>of</a:t>
            </a:r>
            <a:r>
              <a:rPr lang="en-US" spc="155" dirty="0"/>
              <a:t> </a:t>
            </a:r>
            <a:r>
              <a:rPr lang="en-US" dirty="0"/>
              <a:t>this</a:t>
            </a:r>
            <a:r>
              <a:rPr lang="en-US" spc="155" dirty="0"/>
              <a:t> </a:t>
            </a:r>
            <a:r>
              <a:rPr lang="en-US" dirty="0"/>
              <a:t>publication</a:t>
            </a:r>
            <a:r>
              <a:rPr lang="en-US" spc="155" dirty="0"/>
              <a:t> </a:t>
            </a:r>
            <a:r>
              <a:rPr lang="en-US" dirty="0"/>
              <a:t>does</a:t>
            </a:r>
            <a:r>
              <a:rPr lang="en-US" spc="155" dirty="0"/>
              <a:t> </a:t>
            </a:r>
            <a:r>
              <a:rPr lang="en-US" dirty="0"/>
              <a:t>not</a:t>
            </a:r>
            <a:r>
              <a:rPr lang="en-US" spc="155" dirty="0"/>
              <a:t> </a:t>
            </a:r>
            <a:r>
              <a:rPr lang="en-US" dirty="0"/>
              <a:t>constitute</a:t>
            </a:r>
            <a:r>
              <a:rPr lang="en-US" spc="155" dirty="0"/>
              <a:t> </a:t>
            </a:r>
            <a:r>
              <a:rPr lang="en-US" dirty="0"/>
              <a:t>endorsement</a:t>
            </a:r>
            <a:r>
              <a:rPr lang="en-US" spc="155" dirty="0"/>
              <a:t> </a:t>
            </a:r>
            <a:r>
              <a:rPr lang="en-US" dirty="0"/>
              <a:t>of</a:t>
            </a:r>
            <a:r>
              <a:rPr lang="en-US" spc="155" dirty="0"/>
              <a:t> </a:t>
            </a:r>
            <a:r>
              <a:rPr lang="en-US" dirty="0"/>
              <a:t>the</a:t>
            </a:r>
            <a:r>
              <a:rPr lang="en-US" spc="155" dirty="0"/>
              <a:t> </a:t>
            </a:r>
            <a:r>
              <a:rPr lang="en-US" dirty="0"/>
              <a:t>contents</a:t>
            </a:r>
            <a:r>
              <a:rPr lang="en-US" spc="155" dirty="0"/>
              <a:t> </a:t>
            </a:r>
            <a:r>
              <a:rPr lang="en-US" dirty="0"/>
              <a:t>which</a:t>
            </a:r>
            <a:r>
              <a:rPr lang="en-US" spc="155" dirty="0"/>
              <a:t> </a:t>
            </a:r>
            <a:r>
              <a:rPr lang="en-US" dirty="0"/>
              <a:t>reflects</a:t>
            </a:r>
            <a:r>
              <a:rPr lang="en-US" spc="155" dirty="0"/>
              <a:t> </a:t>
            </a:r>
            <a:r>
              <a:rPr lang="en-US" dirty="0"/>
              <a:t>the views</a:t>
            </a:r>
            <a:r>
              <a:rPr lang="en-US" spc="254" dirty="0"/>
              <a:t> </a:t>
            </a:r>
            <a:r>
              <a:rPr lang="en-US" dirty="0"/>
              <a:t>only</a:t>
            </a:r>
            <a:r>
              <a:rPr lang="en-US" spc="254" dirty="0"/>
              <a:t> </a:t>
            </a:r>
            <a:r>
              <a:rPr lang="en-US" dirty="0"/>
              <a:t>of</a:t>
            </a:r>
            <a:r>
              <a:rPr lang="en-US" spc="260" dirty="0"/>
              <a:t> </a:t>
            </a:r>
            <a:r>
              <a:rPr lang="en-US" dirty="0"/>
              <a:t>the</a:t>
            </a:r>
            <a:r>
              <a:rPr lang="en-US" spc="254" dirty="0"/>
              <a:t> </a:t>
            </a:r>
            <a:r>
              <a:rPr lang="en-US" dirty="0"/>
              <a:t>authors,</a:t>
            </a:r>
            <a:r>
              <a:rPr lang="en-US" spc="260" dirty="0"/>
              <a:t> </a:t>
            </a:r>
            <a:r>
              <a:rPr lang="en-US" dirty="0"/>
              <a:t>and</a:t>
            </a:r>
            <a:r>
              <a:rPr lang="en-US" spc="254" dirty="0"/>
              <a:t> </a:t>
            </a:r>
            <a:r>
              <a:rPr lang="en-US" dirty="0"/>
              <a:t>the</a:t>
            </a:r>
            <a:r>
              <a:rPr lang="en-US" spc="260" dirty="0"/>
              <a:t> </a:t>
            </a:r>
            <a:r>
              <a:rPr lang="en-US" dirty="0"/>
              <a:t>Commission</a:t>
            </a:r>
            <a:r>
              <a:rPr lang="en-US" spc="254" dirty="0"/>
              <a:t> </a:t>
            </a:r>
            <a:r>
              <a:rPr lang="en-US" dirty="0"/>
              <a:t>cannot</a:t>
            </a:r>
            <a:r>
              <a:rPr lang="en-US" spc="260" dirty="0"/>
              <a:t> </a:t>
            </a:r>
            <a:r>
              <a:rPr lang="en-US" dirty="0"/>
              <a:t>be</a:t>
            </a:r>
            <a:r>
              <a:rPr lang="en-US" spc="254" dirty="0"/>
              <a:t> </a:t>
            </a:r>
            <a:r>
              <a:rPr lang="en-US" dirty="0"/>
              <a:t>held</a:t>
            </a:r>
            <a:r>
              <a:rPr lang="en-US" spc="254" dirty="0"/>
              <a:t> </a:t>
            </a:r>
            <a:r>
              <a:rPr lang="en-US" dirty="0"/>
              <a:t>responsible</a:t>
            </a:r>
            <a:r>
              <a:rPr lang="en-US" spc="260" dirty="0"/>
              <a:t> </a:t>
            </a:r>
            <a:r>
              <a:rPr lang="en-US" dirty="0"/>
              <a:t>for</a:t>
            </a:r>
            <a:r>
              <a:rPr lang="en-US" spc="254" dirty="0"/>
              <a:t> </a:t>
            </a:r>
            <a:r>
              <a:rPr lang="en-US" dirty="0"/>
              <a:t>any</a:t>
            </a:r>
            <a:r>
              <a:rPr lang="en-US" spc="260" dirty="0"/>
              <a:t> </a:t>
            </a:r>
            <a:r>
              <a:rPr lang="en-US" dirty="0"/>
              <a:t>use</a:t>
            </a:r>
            <a:r>
              <a:rPr lang="en-US" spc="254" dirty="0"/>
              <a:t> </a:t>
            </a:r>
            <a:r>
              <a:rPr lang="en-US" dirty="0"/>
              <a:t>which</a:t>
            </a:r>
            <a:r>
              <a:rPr lang="en-US" spc="260" dirty="0"/>
              <a:t> </a:t>
            </a:r>
            <a:r>
              <a:rPr lang="en-US" dirty="0"/>
              <a:t>may</a:t>
            </a:r>
            <a:r>
              <a:rPr lang="en-US" spc="254" dirty="0"/>
              <a:t> </a:t>
            </a:r>
            <a:r>
              <a:rPr lang="en-US" dirty="0"/>
              <a:t>be</a:t>
            </a:r>
            <a:r>
              <a:rPr lang="en-US" spc="260" dirty="0"/>
              <a:t> </a:t>
            </a:r>
            <a:r>
              <a:rPr lang="en-US" dirty="0"/>
              <a:t>made</a:t>
            </a:r>
            <a:r>
              <a:rPr lang="en-US" spc="254" dirty="0"/>
              <a:t> </a:t>
            </a:r>
            <a:r>
              <a:rPr lang="en-US" dirty="0"/>
              <a:t>of</a:t>
            </a:r>
            <a:r>
              <a:rPr lang="en-US" spc="254" dirty="0"/>
              <a:t> </a:t>
            </a:r>
            <a:r>
              <a:rPr lang="en-US" dirty="0"/>
              <a:t>the</a:t>
            </a:r>
            <a:r>
              <a:rPr lang="en-US" spc="260" dirty="0"/>
              <a:t> </a:t>
            </a:r>
            <a:r>
              <a:rPr lang="en-US" dirty="0"/>
              <a:t>information</a:t>
            </a:r>
            <a:r>
              <a:rPr lang="en-US" spc="254" dirty="0"/>
              <a:t> </a:t>
            </a:r>
            <a:r>
              <a:rPr lang="en-US" dirty="0"/>
              <a:t>contained </a:t>
            </a:r>
            <a:r>
              <a:rPr lang="en-US" spc="-400" dirty="0"/>
              <a:t> </a:t>
            </a:r>
            <a:r>
              <a:rPr lang="en-US" dirty="0"/>
              <a:t>therein."</a:t>
            </a:r>
          </a:p>
        </p:txBody>
      </p:sp>
    </p:spTree>
    <p:extLst>
      <p:ext uri="{BB962C8B-B14F-4D97-AF65-F5344CB8AC3E}">
        <p14:creationId xmlns:p14="http://schemas.microsoft.com/office/powerpoint/2010/main" val="18765336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just-training.e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just-training.e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6C0D100-1CD2-0C4F-A287-209D49B8E22D}"/>
              </a:ext>
            </a:extLst>
          </p:cNvPr>
          <p:cNvSpPr txBox="1"/>
          <p:nvPr/>
        </p:nvSpPr>
        <p:spPr>
          <a:xfrm>
            <a:off x="3657600" y="5966311"/>
            <a:ext cx="11430000" cy="769441"/>
          </a:xfrm>
          <a:prstGeom prst="rect">
            <a:avLst/>
          </a:prstGeom>
          <a:noFill/>
        </p:spPr>
        <p:txBody>
          <a:bodyPr wrap="square">
            <a:spAutoFit/>
          </a:bodyPr>
          <a:lstStyle/>
          <a:p>
            <a:pPr algn="ctr">
              <a:spcBef>
                <a:spcPts val="5"/>
              </a:spcBef>
              <a:tabLst>
                <a:tab pos="1205230" algn="l"/>
                <a:tab pos="1926589" algn="l"/>
                <a:tab pos="2915920" algn="l"/>
                <a:tab pos="3444875" algn="l"/>
                <a:tab pos="4383405" algn="l"/>
                <a:tab pos="6796405" algn="l"/>
              </a:tabLst>
              <a:defRPr/>
            </a:pPr>
            <a:r>
              <a:rPr lang="en-US" sz="4400" b="1" spc="-65" dirty="0">
                <a:solidFill>
                  <a:srgbClr val="D00B24"/>
                </a:solidFill>
                <a:latin typeface="Arial" panose="020B0604020202020204" pitchFamily="34" charset="0"/>
                <a:ea typeface="Microsoft Sans Serif" panose="020B0604020202020204" pitchFamily="34" charset="0"/>
                <a:cs typeface="Arial" panose="020B0604020202020204" pitchFamily="34" charset="0"/>
              </a:rPr>
              <a:t>Interacting safely in a digital setting</a:t>
            </a:r>
            <a:endParaRPr kumimoji="0" lang="pt-BR" sz="4400" b="1" i="0" u="none" strike="noStrike" kern="1200" cap="none" spc="0" normalizeH="0" baseline="0" noProof="0" dirty="0">
              <a:ln>
                <a:noFill/>
              </a:ln>
              <a:solidFill>
                <a:srgbClr val="D00B24"/>
              </a:solidFill>
              <a:effectLst/>
              <a:uLnTx/>
              <a:uFillTx/>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5D1AB46-5386-1C83-464D-632777EB536D}"/>
              </a:ext>
            </a:extLst>
          </p:cNvPr>
          <p:cNvSpPr txBox="1"/>
          <p:nvPr/>
        </p:nvSpPr>
        <p:spPr>
          <a:xfrm>
            <a:off x="4572000" y="7058918"/>
            <a:ext cx="9144000" cy="707886"/>
          </a:xfrm>
          <a:prstGeom prst="rect">
            <a:avLst/>
          </a:prstGeom>
          <a:noFill/>
        </p:spPr>
        <p:txBody>
          <a:bodyPr wrap="square">
            <a:spAutoFit/>
          </a:bodyPr>
          <a:lstStyle/>
          <a:p>
            <a:pPr marL="12700" algn="ctr">
              <a:lnSpc>
                <a:spcPct val="100000"/>
              </a:lnSpc>
              <a:spcBef>
                <a:spcPts val="100"/>
              </a:spcBef>
            </a:pPr>
            <a:r>
              <a:rPr lang="en-US" sz="4000" b="1" spc="-65" dirty="0">
                <a:solidFill>
                  <a:srgbClr val="D00B24"/>
                </a:solidFill>
                <a:latin typeface="Arial" panose="020B0604020202020204" pitchFamily="34" charset="0"/>
                <a:ea typeface="Microsoft Sans Serif" panose="020B0604020202020204" pitchFamily="34" charset="0"/>
                <a:cs typeface="Arial" panose="020B0604020202020204" pitchFamily="34" charset="0"/>
              </a:rPr>
              <a:t>Partner: IWS</a:t>
            </a:r>
          </a:p>
        </p:txBody>
      </p:sp>
      <p:sp>
        <p:nvSpPr>
          <p:cNvPr id="6" name="object 7">
            <a:extLst>
              <a:ext uri="{FF2B5EF4-FFF2-40B4-BE49-F238E27FC236}">
                <a16:creationId xmlns:a16="http://schemas.microsoft.com/office/drawing/2014/main" id="{59738CFD-F93A-C360-9DBB-F8E611709D80}"/>
              </a:ext>
            </a:extLst>
          </p:cNvPr>
          <p:cNvSpPr txBox="1"/>
          <p:nvPr/>
        </p:nvSpPr>
        <p:spPr>
          <a:xfrm>
            <a:off x="8195705" y="5143500"/>
            <a:ext cx="2353790" cy="386003"/>
          </a:xfrm>
          <a:prstGeom prst="rect">
            <a:avLst/>
          </a:prstGeom>
        </p:spPr>
        <p:txBody>
          <a:bodyPr vert="horz" wrap="square" lIns="0" tIns="16510" rIns="0" bIns="0" rtlCol="0">
            <a:spAutoFit/>
          </a:bodyPr>
          <a:lstStyle/>
          <a:p>
            <a:pPr marL="12700">
              <a:lnSpc>
                <a:spcPct val="100000"/>
              </a:lnSpc>
              <a:spcBef>
                <a:spcPts val="130"/>
              </a:spcBef>
            </a:pPr>
            <a:r>
              <a:rPr sz="2400" spc="60" dirty="0">
                <a:solidFill>
                  <a:schemeClr val="bg1">
                    <a:lumMod val="50000"/>
                  </a:schemeClr>
                </a:solidFill>
                <a:latin typeface="Tahoma"/>
                <a:cs typeface="Tahoma"/>
                <a:hlinkClick r:id="rId2">
                  <a:extLst>
                    <a:ext uri="{A12FA001-AC4F-418D-AE19-62706E023703}">
                      <ahyp:hlinkClr xmlns:ahyp="http://schemas.microsoft.com/office/drawing/2018/hyperlinkcolor" val="tx"/>
                    </a:ext>
                  </a:extLst>
                </a:hlinkClick>
              </a:rPr>
              <a:t>just-training</a:t>
            </a:r>
            <a:r>
              <a:rPr sz="2400" spc="60" dirty="0">
                <a:solidFill>
                  <a:srgbClr val="0000FF"/>
                </a:solidFill>
                <a:latin typeface="Tahoma"/>
                <a:cs typeface="Tahoma"/>
                <a:hlinkClick r:id="rId2">
                  <a:extLst>
                    <a:ext uri="{A12FA001-AC4F-418D-AE19-62706E023703}">
                      <ahyp:hlinkClr xmlns:ahyp="http://schemas.microsoft.com/office/drawing/2018/hyperlinkcolor" val="tx"/>
                    </a:ext>
                  </a:extLst>
                </a:hlinkClick>
              </a:rPr>
              <a:t>.</a:t>
            </a:r>
            <a:r>
              <a:rPr sz="2400" spc="60" dirty="0">
                <a:solidFill>
                  <a:schemeClr val="bg1">
                    <a:lumMod val="50000"/>
                  </a:schemeClr>
                </a:solidFill>
                <a:latin typeface="Tahoma"/>
                <a:cs typeface="Tahoma"/>
                <a:hlinkClick r:id="rId2">
                  <a:extLst>
                    <a:ext uri="{A12FA001-AC4F-418D-AE19-62706E023703}">
                      <ahyp:hlinkClr xmlns:ahyp="http://schemas.microsoft.com/office/drawing/2018/hyperlinkcolor" val="tx"/>
                    </a:ext>
                  </a:extLst>
                </a:hlinkClick>
              </a:rPr>
              <a:t>eu</a:t>
            </a:r>
            <a:endParaRPr sz="2400" dirty="0">
              <a:solidFill>
                <a:schemeClr val="bg1">
                  <a:lumMod val="50000"/>
                </a:schemeClr>
              </a:solidFill>
              <a:latin typeface="Tahoma"/>
              <a:cs typeface="Tahoma"/>
            </a:endParaRPr>
          </a:p>
        </p:txBody>
      </p:sp>
    </p:spTree>
    <p:extLst>
      <p:ext uri="{BB962C8B-B14F-4D97-AF65-F5344CB8AC3E}">
        <p14:creationId xmlns:p14="http://schemas.microsoft.com/office/powerpoint/2010/main" val="2825856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2268200" cy="1446550"/>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2.3</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Safe</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practices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Watch</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your</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netiquette</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(2)</a:t>
            </a:r>
          </a:p>
          <a:p>
            <a:endPar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447800" y="2705100"/>
            <a:ext cx="15647504" cy="5693866"/>
          </a:xfrm>
          <a:prstGeom prst="rect">
            <a:avLst/>
          </a:prstGeom>
          <a:noFill/>
        </p:spPr>
        <p:txBody>
          <a:bodyPr wrap="square" rtlCol="0">
            <a:spAutoFit/>
          </a:bodyPr>
          <a:lstStyle/>
          <a:p>
            <a:pPr marL="457200" indent="-457200">
              <a:buClr>
                <a:srgbClr val="ED9DAB"/>
              </a:buClr>
              <a:buFont typeface="Wingdings" panose="05000000000000000000" pitchFamily="2" charset="2"/>
              <a:buChar char="v"/>
              <a:defRPr/>
            </a:pPr>
            <a:r>
              <a:rPr lang="en-GB" altLang="es-ES" sz="2800" b="1"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Avoid using online communities as Google substitutes –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Basically, try to look for previous posts/threads that already answered the issue.</a:t>
            </a:r>
          </a:p>
          <a:p>
            <a:pPr marL="457200" indent="-457200">
              <a:buClr>
                <a:srgbClr val="ED9DAB"/>
              </a:buClr>
              <a:buFont typeface="Wingdings" panose="05000000000000000000" pitchFamily="2" charset="2"/>
              <a:buChar char="v"/>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ED9DAB"/>
              </a:buClr>
              <a:buFont typeface="Wingdings" panose="05000000000000000000" pitchFamily="2" charset="2"/>
              <a:buChar char="v"/>
              <a:defRPr/>
            </a:pPr>
            <a:r>
              <a:rPr lang="en-GB" altLang="es-ES" sz="2800" b="1"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Restrict the use of extra punctuation marks, abbreviations, emojis, capital letters and alternative spellings –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C0Z N0B0DY </a:t>
            </a:r>
            <a:r>
              <a:rPr lang="en-GB" alt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wantz</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T0 R3AD MESSAG3S L1KE th1s, rite???? </a:t>
            </a:r>
            <a:r>
              <a:rPr lang="es-ES" sz="2800" b="0" i="0" dirty="0">
                <a:solidFill>
                  <a:srgbClr val="CCCCCC"/>
                </a:solidFill>
                <a:effectLst/>
                <a:latin typeface="Noto Color Emoji"/>
              </a:rPr>
              <a:t>😃😃😃</a:t>
            </a:r>
          </a:p>
          <a:p>
            <a:pPr marL="457200" indent="-457200">
              <a:buClr>
                <a:srgbClr val="ED9DAB"/>
              </a:buClr>
              <a:buFont typeface="Wingdings" panose="05000000000000000000" pitchFamily="2" charset="2"/>
              <a:buChar char="v"/>
              <a:defRPr/>
            </a:pPr>
            <a:endParaRPr lang="es-ES" altLang="es-ES" sz="2800" dirty="0">
              <a:solidFill>
                <a:srgbClr val="CCCCCC"/>
              </a:solidFill>
              <a:latin typeface="Noto Color Emoji"/>
              <a:ea typeface="Microsoft Sans Serif" panose="020B0604020202020204" pitchFamily="34" charset="0"/>
              <a:cs typeface="Microsoft Sans Serif" panose="020B0604020202020204" pitchFamily="34" charset="0"/>
            </a:endParaRPr>
          </a:p>
          <a:p>
            <a:pPr marL="457200" indent="-457200">
              <a:buClr>
                <a:srgbClr val="ED9DAB"/>
              </a:buClr>
              <a:buFont typeface="Wingdings" panose="05000000000000000000" pitchFamily="2" charset="2"/>
              <a:buChar char="v"/>
              <a:defRPr/>
            </a:pPr>
            <a:r>
              <a:rPr lang="en-GB" altLang="es-ES" sz="2800" b="1"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Do not spam your own products or services –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Usually</a:t>
            </a:r>
            <a:r>
              <a:rPr lang="en-GB" altLang="es-ES" sz="2800">
                <a:latin typeface="Microsoft Sans Serif" panose="020B0604020202020204" pitchFamily="34" charset="0"/>
                <a:ea typeface="Microsoft Sans Serif" panose="020B0604020202020204" pitchFamily="34" charset="0"/>
                <a:cs typeface="Microsoft Sans Serif" panose="020B0604020202020204" pitchFamily="34" charset="0"/>
              </a:rPr>
              <a:t>, there are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separate, specific spaces for that. If you can’t see them, you’re not at the right place.</a:t>
            </a:r>
          </a:p>
          <a:p>
            <a:pPr marL="457200" indent="-457200">
              <a:buClr>
                <a:srgbClr val="ED9DAB"/>
              </a:buClr>
              <a:buFont typeface="Wingdings" panose="05000000000000000000" pitchFamily="2" charset="2"/>
              <a:buChar char="v"/>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ED9DAB"/>
              </a:buClr>
              <a:buFont typeface="Wingdings" panose="05000000000000000000" pitchFamily="2" charset="2"/>
              <a:buChar char="v"/>
              <a:defRPr/>
            </a:pPr>
            <a:r>
              <a:rPr lang="en-GB" altLang="es-ES" sz="2800" b="1"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Do not send any personal or private information</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Please refer to the previous section</a:t>
            </a:r>
          </a:p>
          <a:p>
            <a:pPr marL="457200" indent="-457200">
              <a:buClr>
                <a:srgbClr val="ED9DAB"/>
              </a:buClr>
              <a:buFont typeface="Wingdings" panose="05000000000000000000" pitchFamily="2" charset="2"/>
              <a:buChar char="v"/>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ED9DAB"/>
              </a:buClr>
              <a:buFont typeface="Wingdings" panose="05000000000000000000" pitchFamily="2" charset="2"/>
              <a:buChar char="v"/>
              <a:defRPr/>
            </a:pPr>
            <a:r>
              <a:rPr lang="en-GB" altLang="es-ES" sz="2800" b="1" dirty="0">
                <a:solidFill>
                  <a:srgbClr val="C00000"/>
                </a:solidFill>
                <a:latin typeface="Microsoft Sans Serif" panose="020B0604020202020204" pitchFamily="34" charset="0"/>
                <a:ea typeface="Microsoft Sans Serif" panose="020B0604020202020204" pitchFamily="34" charset="0"/>
                <a:cs typeface="Microsoft Sans Serif" panose="020B0604020202020204" pitchFamily="34" charset="0"/>
              </a:rPr>
              <a:t>Give authors due credit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Not only from a legal point of view, but also because, while people hate being plagiarised they do love seeing their work shared.</a:t>
            </a:r>
          </a:p>
        </p:txBody>
      </p:sp>
    </p:spTree>
    <p:extLst>
      <p:ext uri="{BB962C8B-B14F-4D97-AF65-F5344CB8AC3E}">
        <p14:creationId xmlns:p14="http://schemas.microsoft.com/office/powerpoint/2010/main" val="363675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1811000" cy="769441"/>
          </a:xfrm>
          <a:prstGeom prst="rect">
            <a:avLst/>
          </a:prstGeom>
          <a:noFill/>
        </p:spPr>
        <p:txBody>
          <a:bodyPr wrap="square" rtlCol="0">
            <a:spAutoFit/>
          </a:bodyPr>
          <a:lstStyle/>
          <a:p>
            <a:r>
              <a:rPr lang="en-U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3.1 Tools to enhance ICT security: VPNs</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524000" y="2562880"/>
            <a:ext cx="15849600" cy="4401205"/>
          </a:xfrm>
          <a:prstGeom prst="rect">
            <a:avLst/>
          </a:prstGeom>
          <a:noFill/>
        </p:spPr>
        <p:txBody>
          <a:bodyPr wrap="square" rtlCol="0">
            <a:spAutoFit/>
          </a:bodyPr>
          <a:lstStyle/>
          <a:p>
            <a:pPr>
              <a:defRPr/>
            </a:pPr>
            <a:r>
              <a:rPr lang="en-GB" alt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Not everything is going to be measures, rules and habits. Fortunately, there are plenty of tools designed to combat cyberthreats like VPNs, Antimalware and Cloud apps.</a:t>
            </a:r>
          </a:p>
          <a:p>
            <a:pPr>
              <a:defRPr/>
            </a:pPr>
            <a:endParaRPr lang="en-GB" altLang="es-ES" sz="27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VPNs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are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filters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mask</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your</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online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identity</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encrypt</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your</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data.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It</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does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so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by</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connecting</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private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server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scrambles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your</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data,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blocking</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external</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access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them</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making</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them</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unreadable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if</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stolen</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defRPr/>
            </a:pPr>
            <a:endParaRPr lang="es-ES" altLang="es-ES" sz="27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Additionally</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most</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VPNs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have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servers in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several</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countries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which</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means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we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have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plenty</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options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disguise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our</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IP as a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foreign</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one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access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geo-</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blocked</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contents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unavailable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our</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country:</a:t>
            </a:r>
          </a:p>
          <a:p>
            <a:pPr>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a:extLst>
              <a:ext uri="{FF2B5EF4-FFF2-40B4-BE49-F238E27FC236}">
                <a16:creationId xmlns:a16="http://schemas.microsoft.com/office/drawing/2014/main" id="{629C5836-5E02-4F5E-97F8-6D334F11C5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872"/>
          <a:stretch/>
        </p:blipFill>
        <p:spPr>
          <a:xfrm>
            <a:off x="1447800" y="6842978"/>
            <a:ext cx="2514067" cy="523220"/>
          </a:xfrm>
          <a:prstGeom prst="rect">
            <a:avLst/>
          </a:prstGeom>
        </p:spPr>
      </p:pic>
      <p:sp>
        <p:nvSpPr>
          <p:cNvPr id="11" name="CuadroTexto 10">
            <a:extLst>
              <a:ext uri="{FF2B5EF4-FFF2-40B4-BE49-F238E27FC236}">
                <a16:creationId xmlns:a16="http://schemas.microsoft.com/office/drawing/2014/main" id="{A6C5443A-6B95-45A9-89E4-F9314E6380BA}"/>
              </a:ext>
            </a:extLst>
          </p:cNvPr>
          <p:cNvSpPr txBox="1"/>
          <p:nvPr/>
        </p:nvSpPr>
        <p:spPr>
          <a:xfrm>
            <a:off x="1447800" y="6842978"/>
            <a:ext cx="15468600" cy="507831"/>
          </a:xfrm>
          <a:prstGeom prst="rect">
            <a:avLst/>
          </a:prstGeom>
          <a:noFill/>
        </p:spPr>
        <p:txBody>
          <a:bodyPr wrap="square">
            <a:spAutoFit/>
          </a:bodyPr>
          <a:lstStyle/>
          <a:p>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and                            are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two</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reasonably</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paid</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options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let</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us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browse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safely</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4" name="Imagen 3">
            <a:extLst>
              <a:ext uri="{FF2B5EF4-FFF2-40B4-BE49-F238E27FC236}">
                <a16:creationId xmlns:a16="http://schemas.microsoft.com/office/drawing/2014/main" id="{DD2EB5CF-626D-4C53-9FB9-F4B27CB257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24200" y="7737371"/>
            <a:ext cx="2209800" cy="501686"/>
          </a:xfrm>
          <a:prstGeom prst="rect">
            <a:avLst/>
          </a:prstGeom>
        </p:spPr>
      </p:pic>
      <p:pic>
        <p:nvPicPr>
          <p:cNvPr id="8" name="Imagen 7">
            <a:extLst>
              <a:ext uri="{FF2B5EF4-FFF2-40B4-BE49-F238E27FC236}">
                <a16:creationId xmlns:a16="http://schemas.microsoft.com/office/drawing/2014/main" id="{3893386E-8DD4-4E00-B494-94955DD4DA0F}"/>
              </a:ext>
            </a:extLst>
          </p:cNvPr>
          <p:cNvPicPr>
            <a:picLocks noChangeAspect="1"/>
          </p:cNvPicPr>
          <p:nvPr/>
        </p:nvPicPr>
        <p:blipFill>
          <a:blip r:embed="rId4"/>
          <a:stretch>
            <a:fillRect/>
          </a:stretch>
        </p:blipFill>
        <p:spPr>
          <a:xfrm>
            <a:off x="4724400" y="6634939"/>
            <a:ext cx="2286000" cy="685800"/>
          </a:xfrm>
          <a:prstGeom prst="rect">
            <a:avLst/>
          </a:prstGeom>
        </p:spPr>
      </p:pic>
      <p:sp>
        <p:nvSpPr>
          <p:cNvPr id="12" name="CuadroTexto 11">
            <a:extLst>
              <a:ext uri="{FF2B5EF4-FFF2-40B4-BE49-F238E27FC236}">
                <a16:creationId xmlns:a16="http://schemas.microsoft.com/office/drawing/2014/main" id="{6B9087F0-1503-49CC-B0C5-BEBD318251DB}"/>
              </a:ext>
            </a:extLst>
          </p:cNvPr>
          <p:cNvSpPr txBox="1"/>
          <p:nvPr/>
        </p:nvSpPr>
        <p:spPr>
          <a:xfrm>
            <a:off x="1447800" y="7715837"/>
            <a:ext cx="15392400" cy="523220"/>
          </a:xfrm>
          <a:prstGeom prst="rect">
            <a:avLst/>
          </a:prstGeom>
          <a:noFill/>
        </p:spPr>
        <p:txBody>
          <a:bodyPr wrap="square">
            <a:spAutoFit/>
          </a:bodyPr>
          <a:lstStyle/>
          <a:p>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Moreover</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also</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offer</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attractive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reliable</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 free </a:t>
            </a:r>
            <a:r>
              <a:rPr lang="es-ES" sz="2700" dirty="0" err="1">
                <a:latin typeface="Microsoft Sans Serif" panose="020B0604020202020204" pitchFamily="34" charset="0"/>
                <a:ea typeface="Microsoft Sans Serif" panose="020B0604020202020204" pitchFamily="34" charset="0"/>
                <a:cs typeface="Microsoft Sans Serif" panose="020B0604020202020204" pitchFamily="34" charset="0"/>
              </a:rPr>
              <a:t>plans</a:t>
            </a:r>
            <a:r>
              <a:rPr lang="es-ES" sz="27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16" name="Imagen 15">
            <a:extLst>
              <a:ext uri="{FF2B5EF4-FFF2-40B4-BE49-F238E27FC236}">
                <a16:creationId xmlns:a16="http://schemas.microsoft.com/office/drawing/2014/main" id="{313EEA6D-C11B-4CEA-BA55-58C238F10A20}"/>
              </a:ext>
            </a:extLst>
          </p:cNvPr>
          <p:cNvPicPr>
            <a:picLocks noChangeAspect="1"/>
          </p:cNvPicPr>
          <p:nvPr/>
        </p:nvPicPr>
        <p:blipFill>
          <a:blip r:embed="rId5"/>
          <a:stretch>
            <a:fillRect/>
          </a:stretch>
        </p:blipFill>
        <p:spPr>
          <a:xfrm>
            <a:off x="6019800" y="7715837"/>
            <a:ext cx="2403131" cy="473523"/>
          </a:xfrm>
          <a:prstGeom prst="rect">
            <a:avLst/>
          </a:prstGeom>
        </p:spPr>
      </p:pic>
    </p:spTree>
    <p:extLst>
      <p:ext uri="{BB962C8B-B14F-4D97-AF65-F5344CB8AC3E}">
        <p14:creationId xmlns:p14="http://schemas.microsoft.com/office/powerpoint/2010/main" val="2043827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2573000" cy="754053"/>
          </a:xfrm>
          <a:prstGeom prst="rect">
            <a:avLst/>
          </a:prstGeom>
          <a:noFill/>
        </p:spPr>
        <p:txBody>
          <a:bodyPr wrap="square" rtlCol="0">
            <a:spAutoFit/>
          </a:bodyPr>
          <a:lstStyle/>
          <a:p>
            <a:r>
              <a:rPr lang="en-US" sz="43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3.2 Tools to enhance ICT security: Antimalware</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524000" y="2562880"/>
            <a:ext cx="15849600" cy="3693319"/>
          </a:xfrm>
          <a:prstGeom prst="rect">
            <a:avLst/>
          </a:prstGeom>
          <a:noFill/>
        </p:spPr>
        <p:txBody>
          <a:bodyPr wrap="square" rtlCol="0">
            <a:spAutoFit/>
          </a:bodyPr>
          <a:lstStyle/>
          <a:p>
            <a:pPr>
              <a:defRPr/>
            </a:pP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Despite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being</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commonly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called</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“Antivirus”, Antimalware software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designed</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detect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quarantine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eliminate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any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cyberthreats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not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only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viruses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While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b="1" dirty="0" err="1">
                <a:latin typeface="Microsoft Sans Serif" panose="020B0604020202020204" pitchFamily="34" charset="0"/>
                <a:ea typeface="Microsoft Sans Serif" panose="020B0604020202020204" pitchFamily="34" charset="0"/>
                <a:cs typeface="Microsoft Sans Serif" panose="020B0604020202020204" pitchFamily="34" charset="0"/>
              </a:rPr>
              <a:t>viruses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are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designed</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b="1" dirty="0" err="1">
                <a:latin typeface="Microsoft Sans Serif" panose="020B0604020202020204" pitchFamily="34" charset="0"/>
                <a:ea typeface="Microsoft Sans Serif" panose="020B0604020202020204" pitchFamily="34" charset="0"/>
                <a:cs typeface="Microsoft Sans Serif" panose="020B0604020202020204" pitchFamily="34" charset="0"/>
              </a:rPr>
              <a:t>replicate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themselves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make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devices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b="1" dirty="0" err="1">
                <a:latin typeface="Microsoft Sans Serif" panose="020B0604020202020204" pitchFamily="34" charset="0"/>
                <a:ea typeface="Microsoft Sans Serif" panose="020B0604020202020204" pitchFamily="34" charset="0"/>
                <a:cs typeface="Microsoft Sans Serif" panose="020B0604020202020204" pitchFamily="34" charset="0"/>
              </a:rPr>
              <a:t>malfunction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malware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umbrella</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term</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for</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any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kind</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malicious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software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spreads spam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ads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steals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information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passwords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might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even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ask</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for</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ransom</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Nowadays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true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most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antimalware software has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antivirus app and vice versa,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with</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big</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range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functionalities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modalities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12" name="CuadroTexto 11">
            <a:extLst>
              <a:ext uri="{FF2B5EF4-FFF2-40B4-BE49-F238E27FC236}">
                <a16:creationId xmlns:a16="http://schemas.microsoft.com/office/drawing/2014/main" id="{6B9087F0-1503-49CC-B0C5-BEBD318251DB}"/>
              </a:ext>
            </a:extLst>
          </p:cNvPr>
          <p:cNvSpPr txBox="1"/>
          <p:nvPr/>
        </p:nvSpPr>
        <p:spPr>
          <a:xfrm>
            <a:off x="1557130" y="7400723"/>
            <a:ext cx="15392400" cy="492443"/>
          </a:xfrm>
          <a:prstGeom prst="rect">
            <a:avLst/>
          </a:prstGeom>
          <a:noFill/>
        </p:spPr>
        <p:txBody>
          <a:bodyPr wrap="square">
            <a:spAutoFit/>
          </a:bodyPr>
          <a:lstStyle/>
          <a:p>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What’s</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more,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free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versions</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also</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offer</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first-rate</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service</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7" name="Imagen 6">
            <a:extLst>
              <a:ext uri="{FF2B5EF4-FFF2-40B4-BE49-F238E27FC236}">
                <a16:creationId xmlns:a16="http://schemas.microsoft.com/office/drawing/2014/main" id="{33B452DE-93ED-4F51-9AF8-A4F6AC15483C}"/>
              </a:ext>
            </a:extLst>
          </p:cNvPr>
          <p:cNvPicPr>
            <a:picLocks noChangeAspect="1"/>
          </p:cNvPicPr>
          <p:nvPr/>
        </p:nvPicPr>
        <p:blipFill>
          <a:blip r:embed="rId2"/>
          <a:stretch>
            <a:fillRect/>
          </a:stretch>
        </p:blipFill>
        <p:spPr>
          <a:xfrm>
            <a:off x="6548066" y="7471713"/>
            <a:ext cx="2251632" cy="383919"/>
          </a:xfrm>
          <a:prstGeom prst="rect">
            <a:avLst/>
          </a:prstGeom>
        </p:spPr>
      </p:pic>
      <p:pic>
        <p:nvPicPr>
          <p:cNvPr id="10" name="Imagen 9">
            <a:extLst>
              <a:ext uri="{FF2B5EF4-FFF2-40B4-BE49-F238E27FC236}">
                <a16:creationId xmlns:a16="http://schemas.microsoft.com/office/drawing/2014/main" id="{9741BBC5-30C1-4BC0-9E74-4FBB055306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747"/>
          <a:stretch/>
        </p:blipFill>
        <p:spPr>
          <a:xfrm>
            <a:off x="9514807" y="7426078"/>
            <a:ext cx="2034514" cy="403116"/>
          </a:xfrm>
          <a:prstGeom prst="rect">
            <a:avLst/>
          </a:prstGeom>
        </p:spPr>
      </p:pic>
      <p:sp>
        <p:nvSpPr>
          <p:cNvPr id="14" name="CuadroTexto 13">
            <a:extLst>
              <a:ext uri="{FF2B5EF4-FFF2-40B4-BE49-F238E27FC236}">
                <a16:creationId xmlns:a16="http://schemas.microsoft.com/office/drawing/2014/main" id="{159FCB29-E7DA-4BF1-97D9-1F3699E61255}"/>
              </a:ext>
            </a:extLst>
          </p:cNvPr>
          <p:cNvSpPr txBox="1"/>
          <p:nvPr/>
        </p:nvSpPr>
        <p:spPr>
          <a:xfrm>
            <a:off x="1557130" y="6609772"/>
            <a:ext cx="15392400" cy="492443"/>
          </a:xfrm>
          <a:prstGeom prst="rect">
            <a:avLst/>
          </a:prstGeom>
          <a:noFill/>
        </p:spPr>
        <p:txBody>
          <a:bodyPr wrap="square">
            <a:spAutoFit/>
          </a:bodyPr>
          <a:lstStyle/>
          <a:p>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As per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paid</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options</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                         and                       stand </a:t>
            </a:r>
            <a:r>
              <a:rPr 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out</a:t>
            </a:r>
            <a:r>
              <a:rPr 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pic>
        <p:nvPicPr>
          <p:cNvPr id="1026" name="Picture 2">
            <a:extLst>
              <a:ext uri="{FF2B5EF4-FFF2-40B4-BE49-F238E27FC236}">
                <a16:creationId xmlns:a16="http://schemas.microsoft.com/office/drawing/2014/main" id="{EBE21E85-C3D6-462F-AB35-BCD76FF79D6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7509" y="6563862"/>
            <a:ext cx="1319213" cy="52103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3051241F-2FF8-43D8-B809-B18AF69F2D08}"/>
              </a:ext>
            </a:extLst>
          </p:cNvPr>
          <p:cNvPicPr>
            <a:picLocks noChangeAspect="1"/>
          </p:cNvPicPr>
          <p:nvPr/>
        </p:nvPicPr>
        <p:blipFill>
          <a:blip r:embed="rId5"/>
          <a:stretch>
            <a:fillRect/>
          </a:stretch>
        </p:blipFill>
        <p:spPr>
          <a:xfrm>
            <a:off x="6227162" y="6592453"/>
            <a:ext cx="1956463" cy="492443"/>
          </a:xfrm>
          <a:prstGeom prst="rect">
            <a:avLst/>
          </a:prstGeom>
        </p:spPr>
      </p:pic>
      <p:pic>
        <p:nvPicPr>
          <p:cNvPr id="18" name="Imagen 17">
            <a:extLst>
              <a:ext uri="{FF2B5EF4-FFF2-40B4-BE49-F238E27FC236}">
                <a16:creationId xmlns:a16="http://schemas.microsoft.com/office/drawing/2014/main" id="{0D7FAABE-63DF-4BFB-B901-03EEE3EEA5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76265" y="6503331"/>
            <a:ext cx="1782996" cy="608316"/>
          </a:xfrm>
          <a:prstGeom prst="rect">
            <a:avLst/>
          </a:prstGeom>
        </p:spPr>
      </p:pic>
    </p:spTree>
    <p:extLst>
      <p:ext uri="{BB962C8B-B14F-4D97-AF65-F5344CB8AC3E}">
        <p14:creationId xmlns:p14="http://schemas.microsoft.com/office/powerpoint/2010/main" val="341729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2115800" cy="754053"/>
          </a:xfrm>
          <a:prstGeom prst="rect">
            <a:avLst/>
          </a:prstGeom>
          <a:noFill/>
        </p:spPr>
        <p:txBody>
          <a:bodyPr wrap="square" rtlCol="0">
            <a:spAutoFit/>
          </a:bodyPr>
          <a:lstStyle/>
          <a:p>
            <a:r>
              <a:rPr lang="en-US" sz="43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3.3 Tools to enhance ICT security: The Cloud</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524000" y="2562880"/>
            <a:ext cx="15849600" cy="6093976"/>
          </a:xfrm>
          <a:prstGeom prst="rect">
            <a:avLst/>
          </a:prstGeom>
          <a:noFill/>
        </p:spPr>
        <p:txBody>
          <a:bodyPr wrap="square" rtlCol="0">
            <a:spAutoFit/>
          </a:bodyPr>
          <a:lstStyle/>
          <a:p>
            <a:pPr>
              <a:defRPr/>
            </a:pP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Cloud”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online hosting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service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allows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users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upload</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modify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store and share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their</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files. </a:t>
            </a: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U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Storing your files online in private servers safeguards said files against any local attack or corruption as well as preventing problems with physical hard drives such as lack of space, losses or deterioration.</a:t>
            </a: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Despite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its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name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Cloud”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not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unique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entity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but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every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provider</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has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their</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own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why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there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are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several</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options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 popular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option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despite</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veering</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paid</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plans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offers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2GB</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free plan.</a:t>
            </a: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With</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5 GB </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and </a:t>
            </a:r>
            <a:r>
              <a:rPr lang="es-ES"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15 GB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respectively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Microsoft’s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also</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offer</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full </a:t>
            </a:r>
            <a:r>
              <a:rPr lang="es-ES" altLang="es-ES" sz="2600" b="1" dirty="0" err="1">
                <a:latin typeface="Microsoft Sans Serif" panose="020B0604020202020204" pitchFamily="34" charset="0"/>
                <a:ea typeface="Microsoft Sans Serif" panose="020B0604020202020204" pitchFamily="34" charset="0"/>
                <a:cs typeface="Microsoft Sans Serif" panose="020B0604020202020204" pitchFamily="34" charset="0"/>
              </a:rPr>
              <a:t>integration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within</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their</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environments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Finally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though</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mainly</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used</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for</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file </a:t>
            </a:r>
            <a:r>
              <a:rPr lang="es-ES" altLang="es-ES" sz="2600" b="1" dirty="0" err="1">
                <a:latin typeface="Microsoft Sans Serif" panose="020B0604020202020204" pitchFamily="34" charset="0"/>
                <a:ea typeface="Microsoft Sans Serif" panose="020B0604020202020204" pitchFamily="34" charset="0"/>
                <a:cs typeface="Microsoft Sans Serif" panose="020B0604020202020204" pitchFamily="34" charset="0"/>
              </a:rPr>
              <a:t>sharing</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allows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free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users</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store up </a:t>
            </a:r>
            <a:r>
              <a:rPr lang="es-ES" altLang="es-ES" sz="26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20GB</a:t>
            </a:r>
          </a:p>
          <a:p>
            <a:pPr>
              <a:defRPr/>
            </a:pPr>
            <a:endParaRPr lang="es-E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Imagen 3">
            <a:extLst>
              <a:ext uri="{FF2B5EF4-FFF2-40B4-BE49-F238E27FC236}">
                <a16:creationId xmlns:a16="http://schemas.microsoft.com/office/drawing/2014/main" id="{8BC5B827-778B-4AA4-8167-C5B603623071}"/>
              </a:ext>
            </a:extLst>
          </p:cNvPr>
          <p:cNvPicPr>
            <a:picLocks noChangeAspect="1"/>
          </p:cNvPicPr>
          <p:nvPr/>
        </p:nvPicPr>
        <p:blipFill>
          <a:blip r:embed="rId2"/>
          <a:stretch>
            <a:fillRect/>
          </a:stretch>
        </p:blipFill>
        <p:spPr>
          <a:xfrm>
            <a:off x="8458200" y="5676560"/>
            <a:ext cx="2209800" cy="528129"/>
          </a:xfrm>
          <a:prstGeom prst="rect">
            <a:avLst/>
          </a:prstGeom>
        </p:spPr>
      </p:pic>
      <p:pic>
        <p:nvPicPr>
          <p:cNvPr id="8" name="Imagen 7">
            <a:extLst>
              <a:ext uri="{FF2B5EF4-FFF2-40B4-BE49-F238E27FC236}">
                <a16:creationId xmlns:a16="http://schemas.microsoft.com/office/drawing/2014/main" id="{B8E4DDCF-E840-4453-93D8-186C81AB53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2430" y="6463597"/>
            <a:ext cx="1941849" cy="528736"/>
          </a:xfrm>
          <a:prstGeom prst="rect">
            <a:avLst/>
          </a:prstGeom>
        </p:spPr>
      </p:pic>
      <p:pic>
        <p:nvPicPr>
          <p:cNvPr id="11" name="Imagen 10">
            <a:extLst>
              <a:ext uri="{FF2B5EF4-FFF2-40B4-BE49-F238E27FC236}">
                <a16:creationId xmlns:a16="http://schemas.microsoft.com/office/drawing/2014/main" id="{2E8C3831-829A-4084-A261-21F2511FBE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7796" y="6529172"/>
            <a:ext cx="2586143" cy="455755"/>
          </a:xfrm>
          <a:prstGeom prst="rect">
            <a:avLst/>
          </a:prstGeom>
        </p:spPr>
      </p:pic>
      <p:pic>
        <p:nvPicPr>
          <p:cNvPr id="16" name="Imagen 15">
            <a:extLst>
              <a:ext uri="{FF2B5EF4-FFF2-40B4-BE49-F238E27FC236}">
                <a16:creationId xmlns:a16="http://schemas.microsoft.com/office/drawing/2014/main" id="{5D5BB093-60D7-4182-BC6B-252890CB9F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000" y="7724120"/>
            <a:ext cx="1462355" cy="475356"/>
          </a:xfrm>
          <a:prstGeom prst="rect">
            <a:avLst/>
          </a:prstGeom>
        </p:spPr>
      </p:pic>
    </p:spTree>
    <p:extLst>
      <p:ext uri="{BB962C8B-B14F-4D97-AF65-F5344CB8AC3E}">
        <p14:creationId xmlns:p14="http://schemas.microsoft.com/office/powerpoint/2010/main" val="413216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BDECF62-8BAB-B05E-3644-FC89D6ED29C8}"/>
              </a:ext>
            </a:extLst>
          </p:cNvPr>
          <p:cNvSpPr txBox="1"/>
          <p:nvPr/>
        </p:nvSpPr>
        <p:spPr>
          <a:xfrm>
            <a:off x="1795157" y="1514179"/>
            <a:ext cx="3581400" cy="769441"/>
          </a:xfrm>
          <a:prstGeom prst="rect">
            <a:avLst/>
          </a:prstGeom>
          <a:noFill/>
        </p:spPr>
        <p:txBody>
          <a:bodyPr wrap="square" rtlCol="0">
            <a:spAutoFit/>
          </a:bodyPr>
          <a:lstStyle/>
          <a:p>
            <a:r>
              <a:rPr lang="es-ES" sz="4400" b="1"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Summing</a:t>
            </a:r>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 up</a:t>
            </a:r>
          </a:p>
        </p:txBody>
      </p:sp>
      <p:sp>
        <p:nvSpPr>
          <p:cNvPr id="5" name="CuadroTexto 4">
            <a:extLst>
              <a:ext uri="{FF2B5EF4-FFF2-40B4-BE49-F238E27FC236}">
                <a16:creationId xmlns:a16="http://schemas.microsoft.com/office/drawing/2014/main" id="{3404374D-B3FC-2771-05A2-190247F92FFE}"/>
              </a:ext>
            </a:extLst>
          </p:cNvPr>
          <p:cNvSpPr txBox="1"/>
          <p:nvPr/>
        </p:nvSpPr>
        <p:spPr>
          <a:xfrm>
            <a:off x="2362200" y="2926265"/>
            <a:ext cx="2743201" cy="523220"/>
          </a:xfrm>
          <a:prstGeom prst="rect">
            <a:avLst/>
          </a:prstGeom>
          <a:noFill/>
        </p:spPr>
        <p:txBody>
          <a:bodyPr wrap="square">
            <a:spAutoFit/>
          </a:bodyPr>
          <a:lstStyle/>
          <a:p>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Cybersecurity</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6" name="TextBox 10">
            <a:extLst>
              <a:ext uri="{FF2B5EF4-FFF2-40B4-BE49-F238E27FC236}">
                <a16:creationId xmlns:a16="http://schemas.microsoft.com/office/drawing/2014/main" id="{C44890EF-DA84-BE67-0BC5-AF5C4D5D110B}"/>
              </a:ext>
            </a:extLst>
          </p:cNvPr>
          <p:cNvSpPr txBox="1"/>
          <p:nvPr/>
        </p:nvSpPr>
        <p:spPr>
          <a:xfrm>
            <a:off x="2370023" y="3451142"/>
            <a:ext cx="2286001"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Protocols are as important as applications</a:t>
            </a:r>
          </a:p>
          <a:p>
            <a:endParaRPr lang="ko-KR" altLang="en-US" sz="2400" dirty="0">
              <a:latin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92A1E331-1D97-1504-4F0B-31B4E3E7F1C1}"/>
              </a:ext>
            </a:extLst>
          </p:cNvPr>
          <p:cNvSpPr txBox="1"/>
          <p:nvPr/>
        </p:nvSpPr>
        <p:spPr>
          <a:xfrm>
            <a:off x="2362200" y="5617102"/>
            <a:ext cx="2743201" cy="523220"/>
          </a:xfrm>
          <a:prstGeom prst="rect">
            <a:avLst/>
          </a:prstGeom>
          <a:noFill/>
        </p:spPr>
        <p:txBody>
          <a:bodyPr wrap="square">
            <a:spAutoFit/>
          </a:bodyPr>
          <a:lstStyle/>
          <a:p>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Responsibility</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8" name="TextBox 10">
            <a:extLst>
              <a:ext uri="{FF2B5EF4-FFF2-40B4-BE49-F238E27FC236}">
                <a16:creationId xmlns:a16="http://schemas.microsoft.com/office/drawing/2014/main" id="{62C93DBA-28A4-F3AF-5EA5-4DA2FFFFE828}"/>
              </a:ext>
            </a:extLst>
          </p:cNvPr>
          <p:cNvSpPr txBox="1"/>
          <p:nvPr/>
        </p:nvSpPr>
        <p:spPr>
          <a:xfrm>
            <a:off x="2362197" y="6365561"/>
            <a:ext cx="3014360"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Netiquette and common sense are especially important</a:t>
            </a:r>
          </a:p>
          <a:p>
            <a:endParaRPr lang="ko-KR" altLang="en-US" sz="2400" dirty="0">
              <a:latin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FC0DBF6A-163B-24FD-EC80-E0761B94CC7A}"/>
              </a:ext>
            </a:extLst>
          </p:cNvPr>
          <p:cNvSpPr txBox="1"/>
          <p:nvPr/>
        </p:nvSpPr>
        <p:spPr>
          <a:xfrm>
            <a:off x="13182602" y="2964369"/>
            <a:ext cx="2743201" cy="523220"/>
          </a:xfrm>
          <a:prstGeom prst="rect">
            <a:avLst/>
          </a:prstGeom>
          <a:noFill/>
        </p:spPr>
        <p:txBody>
          <a:bodyPr wrap="square">
            <a:spAutoFit/>
          </a:bodyPr>
          <a:lstStyle/>
          <a:p>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Privacy</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10" name="TextBox 10">
            <a:extLst>
              <a:ext uri="{FF2B5EF4-FFF2-40B4-BE49-F238E27FC236}">
                <a16:creationId xmlns:a16="http://schemas.microsoft.com/office/drawing/2014/main" id="{77F59114-30B8-E49B-2899-892E633F9F8B}"/>
              </a:ext>
            </a:extLst>
          </p:cNvPr>
          <p:cNvSpPr txBox="1"/>
          <p:nvPr/>
        </p:nvSpPr>
        <p:spPr>
          <a:xfrm>
            <a:off x="13182602" y="3625578"/>
            <a:ext cx="3124198"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Be very mindful of what you share online.</a:t>
            </a:r>
          </a:p>
          <a:p>
            <a:endParaRPr lang="ko-KR" altLang="en-US" sz="2400" dirty="0">
              <a:latin typeface="Microsoft Sans Serif" panose="020B0604020202020204" pitchFamily="34" charset="0"/>
              <a:cs typeface="Microsoft Sans Serif" panose="020B0604020202020204" pitchFamily="34" charset="0"/>
            </a:endParaRPr>
          </a:p>
        </p:txBody>
      </p:sp>
      <p:sp>
        <p:nvSpPr>
          <p:cNvPr id="11" name="CuadroTexto 10">
            <a:extLst>
              <a:ext uri="{FF2B5EF4-FFF2-40B4-BE49-F238E27FC236}">
                <a16:creationId xmlns:a16="http://schemas.microsoft.com/office/drawing/2014/main" id="{E414E4B6-2EE1-47C2-2650-E300FBC0F081}"/>
              </a:ext>
            </a:extLst>
          </p:cNvPr>
          <p:cNvSpPr txBox="1"/>
          <p:nvPr/>
        </p:nvSpPr>
        <p:spPr>
          <a:xfrm>
            <a:off x="13182602" y="5628895"/>
            <a:ext cx="2743201" cy="523220"/>
          </a:xfrm>
          <a:prstGeom prst="rect">
            <a:avLst/>
          </a:prstGeom>
          <a:noFill/>
        </p:spPr>
        <p:txBody>
          <a:bodyPr wrap="square">
            <a:spAutoFit/>
          </a:bodyPr>
          <a:lstStyle/>
          <a:p>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Utility tools</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12" name="TextBox 10">
            <a:extLst>
              <a:ext uri="{FF2B5EF4-FFF2-40B4-BE49-F238E27FC236}">
                <a16:creationId xmlns:a16="http://schemas.microsoft.com/office/drawing/2014/main" id="{91E46EA0-C269-4118-F17B-F0654F9049E0}"/>
              </a:ext>
            </a:extLst>
          </p:cNvPr>
          <p:cNvSpPr txBox="1"/>
          <p:nvPr/>
        </p:nvSpPr>
        <p:spPr>
          <a:xfrm>
            <a:off x="13106401" y="6140322"/>
            <a:ext cx="2819402"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They include VPNs, Antimalware and cloud apps</a:t>
            </a:r>
          </a:p>
          <a:p>
            <a:endParaRPr lang="ko-KR" altLang="en-US" sz="2400" dirty="0">
              <a:latin typeface="Microsoft Sans Serif" panose="020B0604020202020204" pitchFamily="34" charset="0"/>
              <a:cs typeface="Microsoft Sans Serif" panose="020B0604020202020204" pitchFamily="34" charset="0"/>
            </a:endParaRPr>
          </a:p>
        </p:txBody>
      </p:sp>
      <p:pic>
        <p:nvPicPr>
          <p:cNvPr id="13" name="object 3">
            <a:extLst>
              <a:ext uri="{FF2B5EF4-FFF2-40B4-BE49-F238E27FC236}">
                <a16:creationId xmlns:a16="http://schemas.microsoft.com/office/drawing/2014/main" id="{13AD61C7-B798-3F09-9DFF-84DB63410A88}"/>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2976729"/>
            <a:ext cx="467367" cy="450740"/>
          </a:xfrm>
          <a:prstGeom prst="rect">
            <a:avLst/>
          </a:prstGeom>
        </p:spPr>
      </p:pic>
      <p:pic>
        <p:nvPicPr>
          <p:cNvPr id="14" name="object 3">
            <a:extLst>
              <a:ext uri="{FF2B5EF4-FFF2-40B4-BE49-F238E27FC236}">
                <a16:creationId xmlns:a16="http://schemas.microsoft.com/office/drawing/2014/main" id="{2C8B75EE-B60C-8A35-5151-E370C9F7A6FF}"/>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5637323"/>
            <a:ext cx="467367" cy="450740"/>
          </a:xfrm>
          <a:prstGeom prst="rect">
            <a:avLst/>
          </a:prstGeom>
        </p:spPr>
      </p:pic>
      <p:pic>
        <p:nvPicPr>
          <p:cNvPr id="15" name="object 3">
            <a:extLst>
              <a:ext uri="{FF2B5EF4-FFF2-40B4-BE49-F238E27FC236}">
                <a16:creationId xmlns:a16="http://schemas.microsoft.com/office/drawing/2014/main" id="{7423FFA9-F0EA-909D-2701-146919A5C05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2647348" y="3029773"/>
            <a:ext cx="467367" cy="450740"/>
          </a:xfrm>
          <a:prstGeom prst="rect">
            <a:avLst/>
          </a:prstGeom>
        </p:spPr>
      </p:pic>
      <p:pic>
        <p:nvPicPr>
          <p:cNvPr id="16" name="object 3">
            <a:extLst>
              <a:ext uri="{FF2B5EF4-FFF2-40B4-BE49-F238E27FC236}">
                <a16:creationId xmlns:a16="http://schemas.microsoft.com/office/drawing/2014/main" id="{2B49B9A6-1975-84F7-FCF8-0168267BCAD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2647348" y="5690367"/>
            <a:ext cx="467367" cy="450740"/>
          </a:xfrm>
          <a:prstGeom prst="rect">
            <a:avLst/>
          </a:prstGeom>
        </p:spPr>
      </p:pic>
      <p:pic>
        <p:nvPicPr>
          <p:cNvPr id="17" name="Imagen 16">
            <a:extLst>
              <a:ext uri="{FF2B5EF4-FFF2-40B4-BE49-F238E27FC236}">
                <a16:creationId xmlns:a16="http://schemas.microsoft.com/office/drawing/2014/main" id="{0E7FBF56-2578-EA10-62FC-02716DBC6B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5239" y="3600730"/>
            <a:ext cx="6323123" cy="3085540"/>
          </a:xfrm>
          <a:prstGeom prst="rect">
            <a:avLst/>
          </a:prstGeom>
        </p:spPr>
      </p:pic>
    </p:spTree>
    <p:extLst>
      <p:ext uri="{BB962C8B-B14F-4D97-AF65-F5344CB8AC3E}">
        <p14:creationId xmlns:p14="http://schemas.microsoft.com/office/powerpoint/2010/main" val="230076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900450-6194-B629-9F0B-5AA2BE5A5BC3}"/>
              </a:ext>
            </a:extLst>
          </p:cNvPr>
          <p:cNvSpPr txBox="1"/>
          <p:nvPr/>
        </p:nvSpPr>
        <p:spPr>
          <a:xfrm>
            <a:off x="6438900" y="5676900"/>
            <a:ext cx="58293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D00B24"/>
                </a:solidFill>
                <a:latin typeface="Arial" panose="020B0604020202020204" pitchFamily="34" charset="0"/>
                <a:ea typeface="Microsoft Sans Serif" panose="020B0604020202020204" pitchFamily="34" charset="0"/>
                <a:cs typeface="Arial" panose="020B0604020202020204" pitchFamily="34" charset="0"/>
              </a:rPr>
              <a:t>Thank you!</a:t>
            </a:r>
            <a:endParaRPr kumimoji="0" lang="en-US" sz="8000" b="1" i="0" u="none" strike="noStrike" kern="1200" cap="none" spc="0" normalizeH="0" baseline="0" dirty="0">
              <a:ln>
                <a:noFill/>
              </a:ln>
              <a:solidFill>
                <a:srgbClr val="D00B24"/>
              </a:solidFill>
              <a:effectLst/>
              <a:uLnTx/>
              <a:uFillTx/>
              <a:latin typeface="Arial" panose="020B0604020202020204" pitchFamily="34" charset="0"/>
              <a:ea typeface="Microsoft Sans Serif" panose="020B0604020202020204" pitchFamily="34" charset="0"/>
              <a:cs typeface="Arial" panose="020B0604020202020204" pitchFamily="34" charset="0"/>
            </a:endParaRPr>
          </a:p>
        </p:txBody>
      </p:sp>
      <p:sp>
        <p:nvSpPr>
          <p:cNvPr id="4" name="object 7">
            <a:extLst>
              <a:ext uri="{FF2B5EF4-FFF2-40B4-BE49-F238E27FC236}">
                <a16:creationId xmlns:a16="http://schemas.microsoft.com/office/drawing/2014/main" id="{4B1A89FD-7FC5-A056-D5A4-115DD18D75F1}"/>
              </a:ext>
            </a:extLst>
          </p:cNvPr>
          <p:cNvSpPr txBox="1"/>
          <p:nvPr/>
        </p:nvSpPr>
        <p:spPr>
          <a:xfrm>
            <a:off x="8195705" y="5143500"/>
            <a:ext cx="2353790" cy="386003"/>
          </a:xfrm>
          <a:prstGeom prst="rect">
            <a:avLst/>
          </a:prstGeom>
        </p:spPr>
        <p:txBody>
          <a:bodyPr vert="horz" wrap="square" lIns="0" tIns="16510" rIns="0" bIns="0" rtlCol="0">
            <a:spAutoFit/>
          </a:bodyPr>
          <a:lstStyle/>
          <a:p>
            <a:pPr marL="12700">
              <a:lnSpc>
                <a:spcPct val="100000"/>
              </a:lnSpc>
              <a:spcBef>
                <a:spcPts val="130"/>
              </a:spcBef>
            </a:pPr>
            <a:r>
              <a:rPr sz="2400" spc="60" dirty="0">
                <a:solidFill>
                  <a:schemeClr val="bg1">
                    <a:lumMod val="50000"/>
                  </a:schemeClr>
                </a:solidFill>
                <a:latin typeface="Tahoma"/>
                <a:cs typeface="Tahoma"/>
                <a:hlinkClick r:id="rId2">
                  <a:extLst>
                    <a:ext uri="{A12FA001-AC4F-418D-AE19-62706E023703}">
                      <ahyp:hlinkClr xmlns:ahyp="http://schemas.microsoft.com/office/drawing/2018/hyperlinkcolor" val="tx"/>
                    </a:ext>
                  </a:extLst>
                </a:hlinkClick>
              </a:rPr>
              <a:t>just-training</a:t>
            </a:r>
            <a:r>
              <a:rPr sz="2400" spc="60" dirty="0">
                <a:solidFill>
                  <a:srgbClr val="0000FF"/>
                </a:solidFill>
                <a:latin typeface="Tahoma"/>
                <a:cs typeface="Tahoma"/>
                <a:hlinkClick r:id="rId2">
                  <a:extLst>
                    <a:ext uri="{A12FA001-AC4F-418D-AE19-62706E023703}">
                      <ahyp:hlinkClr xmlns:ahyp="http://schemas.microsoft.com/office/drawing/2018/hyperlinkcolor" val="tx"/>
                    </a:ext>
                  </a:extLst>
                </a:hlinkClick>
              </a:rPr>
              <a:t>.</a:t>
            </a:r>
            <a:r>
              <a:rPr sz="2400" spc="60" dirty="0">
                <a:solidFill>
                  <a:schemeClr val="bg1">
                    <a:lumMod val="50000"/>
                  </a:schemeClr>
                </a:solidFill>
                <a:latin typeface="Tahoma"/>
                <a:cs typeface="Tahoma"/>
                <a:hlinkClick r:id="rId2">
                  <a:extLst>
                    <a:ext uri="{A12FA001-AC4F-418D-AE19-62706E023703}">
                      <ahyp:hlinkClr xmlns:ahyp="http://schemas.microsoft.com/office/drawing/2018/hyperlinkcolor" val="tx"/>
                    </a:ext>
                  </a:extLst>
                </a:hlinkClick>
              </a:rPr>
              <a:t>eu</a:t>
            </a:r>
            <a:endParaRPr sz="2400" dirty="0">
              <a:solidFill>
                <a:schemeClr val="bg1">
                  <a:lumMod val="50000"/>
                </a:schemeClr>
              </a:solidFill>
              <a:latin typeface="Tahoma"/>
              <a:cs typeface="Tahoma"/>
            </a:endParaRPr>
          </a:p>
        </p:txBody>
      </p:sp>
    </p:spTree>
    <p:extLst>
      <p:ext uri="{BB962C8B-B14F-4D97-AF65-F5344CB8AC3E}">
        <p14:creationId xmlns:p14="http://schemas.microsoft.com/office/powerpoint/2010/main" val="127763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46A6084-C468-D431-250B-142C9CA95C0E}"/>
              </a:ext>
            </a:extLst>
          </p:cNvPr>
          <p:cNvSpPr txBox="1"/>
          <p:nvPr/>
        </p:nvSpPr>
        <p:spPr>
          <a:xfrm>
            <a:off x="1524000" y="1427012"/>
            <a:ext cx="5459510" cy="769441"/>
          </a:xfrm>
          <a:prstGeom prst="rect">
            <a:avLst/>
          </a:prstGeom>
          <a:noFill/>
        </p:spPr>
        <p:txBody>
          <a:bodyPr wrap="square" rtlCol="0">
            <a:spAutoFit/>
          </a:bodyPr>
          <a:lstStyle/>
          <a:p>
            <a:r>
              <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Learning outcomes</a:t>
            </a:r>
          </a:p>
        </p:txBody>
      </p:sp>
      <p:sp>
        <p:nvSpPr>
          <p:cNvPr id="5" name="CuadroTexto 4">
            <a:extLst>
              <a:ext uri="{FF2B5EF4-FFF2-40B4-BE49-F238E27FC236}">
                <a16:creationId xmlns:a16="http://schemas.microsoft.com/office/drawing/2014/main" id="{1B8DA598-B577-6419-1D03-BDBE87773CC7}"/>
              </a:ext>
            </a:extLst>
          </p:cNvPr>
          <p:cNvSpPr txBox="1"/>
          <p:nvPr/>
        </p:nvSpPr>
        <p:spPr>
          <a:xfrm>
            <a:off x="1524000" y="2850738"/>
            <a:ext cx="10040186" cy="523220"/>
          </a:xfrm>
          <a:prstGeom prst="rect">
            <a:avLst/>
          </a:prstGeom>
          <a:noFill/>
        </p:spPr>
        <p:txBody>
          <a:bodyPr wrap="square" rtlCol="0">
            <a:spAutoFit/>
          </a:bodyPr>
          <a:lstStyle/>
          <a:p>
            <a:pPr algn="just"/>
            <a:r>
              <a:rPr lang="en-GB" sz="2800" dirty="0">
                <a:effectLst/>
                <a:latin typeface="Microsoft Sans Serif" panose="020B0604020202020204" pitchFamily="34" charset="0"/>
                <a:ea typeface="Microsoft Sans Serif" panose="020B0604020202020204" pitchFamily="34" charset="0"/>
                <a:cs typeface="Microsoft Sans Serif" panose="020B0604020202020204" pitchFamily="34" charset="0"/>
              </a:rPr>
              <a:t>At the end of this module you will:</a:t>
            </a:r>
          </a:p>
        </p:txBody>
      </p:sp>
      <p:pic>
        <p:nvPicPr>
          <p:cNvPr id="17" name="object 3">
            <a:extLst>
              <a:ext uri="{FF2B5EF4-FFF2-40B4-BE49-F238E27FC236}">
                <a16:creationId xmlns:a16="http://schemas.microsoft.com/office/drawing/2014/main" id="{78F5DD53-3339-DA05-DD2B-275A1E9E53F2}"/>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2" y="3693846"/>
            <a:ext cx="467367" cy="450740"/>
          </a:xfrm>
          <a:prstGeom prst="rect">
            <a:avLst/>
          </a:prstGeom>
        </p:spPr>
      </p:pic>
      <p:pic>
        <p:nvPicPr>
          <p:cNvPr id="18" name="object 3">
            <a:extLst>
              <a:ext uri="{FF2B5EF4-FFF2-40B4-BE49-F238E27FC236}">
                <a16:creationId xmlns:a16="http://schemas.microsoft.com/office/drawing/2014/main" id="{EDBCDD24-A0D4-9362-AD28-26972E156F65}"/>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1" y="5416907"/>
            <a:ext cx="467367" cy="450740"/>
          </a:xfrm>
          <a:prstGeom prst="rect">
            <a:avLst/>
          </a:prstGeom>
        </p:spPr>
      </p:pic>
      <p:pic>
        <p:nvPicPr>
          <p:cNvPr id="19" name="object 3">
            <a:extLst>
              <a:ext uri="{FF2B5EF4-FFF2-40B4-BE49-F238E27FC236}">
                <a16:creationId xmlns:a16="http://schemas.microsoft.com/office/drawing/2014/main" id="{4981FB94-4288-165A-02E4-B49A5019D4E2}"/>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649002" y="6506549"/>
            <a:ext cx="467367" cy="450740"/>
          </a:xfrm>
          <a:prstGeom prst="rect">
            <a:avLst/>
          </a:prstGeom>
        </p:spPr>
      </p:pic>
      <p:sp>
        <p:nvSpPr>
          <p:cNvPr id="15" name="TextBox 8">
            <a:extLst>
              <a:ext uri="{FF2B5EF4-FFF2-40B4-BE49-F238E27FC236}">
                <a16:creationId xmlns:a16="http://schemas.microsoft.com/office/drawing/2014/main" id="{3D570F38-086E-C51C-A665-738B4E9547AB}"/>
              </a:ext>
            </a:extLst>
          </p:cNvPr>
          <p:cNvSpPr txBox="1"/>
          <p:nvPr/>
        </p:nvSpPr>
        <p:spPr>
          <a:xfrm>
            <a:off x="2514596" y="3635185"/>
            <a:ext cx="6096004" cy="1384995"/>
          </a:xfrm>
          <a:prstGeom prst="rect">
            <a:avLst/>
          </a:prstGeom>
          <a:noFill/>
        </p:spPr>
        <p:txBody>
          <a:bodyPr wrap="square" lIns="108000" rIns="108000" rtlCol="0">
            <a:spAutoFit/>
          </a:bodyPr>
          <a:lstStyle/>
          <a:p>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get familiar with cybersecurity and understand the basic utility tools (VPN, Antimalware, cloud apps)</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21" name="TextBox 8">
            <a:extLst>
              <a:ext uri="{FF2B5EF4-FFF2-40B4-BE49-F238E27FC236}">
                <a16:creationId xmlns:a16="http://schemas.microsoft.com/office/drawing/2014/main" id="{62A975C8-2BAC-D0CD-1610-747ED7881A3F}"/>
              </a:ext>
            </a:extLst>
          </p:cNvPr>
          <p:cNvSpPr txBox="1"/>
          <p:nvPr/>
        </p:nvSpPr>
        <p:spPr>
          <a:xfrm>
            <a:off x="2514595" y="5179993"/>
            <a:ext cx="5124925" cy="954107"/>
          </a:xfrm>
          <a:prstGeom prst="rect">
            <a:avLst/>
          </a:prstGeom>
          <a:noFill/>
        </p:spPr>
        <p:txBody>
          <a:bodyPr wrap="square" lIns="108000" rIns="108000" rtlCol="0">
            <a:spAutoFit/>
          </a:bodyPr>
          <a:lstStyle/>
          <a:p>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develop your responsibility in relation to netiquette</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24" name="TextBox 8">
            <a:extLst>
              <a:ext uri="{FF2B5EF4-FFF2-40B4-BE49-F238E27FC236}">
                <a16:creationId xmlns:a16="http://schemas.microsoft.com/office/drawing/2014/main" id="{9B3847C7-3520-B9B4-FFFF-8D632822C662}"/>
              </a:ext>
            </a:extLst>
          </p:cNvPr>
          <p:cNvSpPr txBox="1"/>
          <p:nvPr/>
        </p:nvSpPr>
        <p:spPr>
          <a:xfrm>
            <a:off x="2514595" y="6273105"/>
            <a:ext cx="5124925" cy="1384995"/>
          </a:xfrm>
          <a:prstGeom prst="rect">
            <a:avLst/>
          </a:prstGeom>
          <a:noFill/>
        </p:spPr>
        <p:txBody>
          <a:bodyPr wrap="square" lIns="108000" rIns="108000" rtlCol="0">
            <a:spAutoFit/>
          </a:bodyPr>
          <a:lstStyle/>
          <a:p>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understand how to maintain privacy when sharing content online</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pic>
        <p:nvPicPr>
          <p:cNvPr id="25" name="Imagen 24">
            <a:extLst>
              <a:ext uri="{FF2B5EF4-FFF2-40B4-BE49-F238E27FC236}">
                <a16:creationId xmlns:a16="http://schemas.microsoft.com/office/drawing/2014/main" id="{934635EB-43B2-30AD-11EE-8C9261B2CA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7449" y="3845265"/>
            <a:ext cx="6597239" cy="3503307"/>
          </a:xfrm>
          <a:prstGeom prst="rect">
            <a:avLst/>
          </a:prstGeom>
        </p:spPr>
      </p:pic>
    </p:spTree>
    <p:extLst>
      <p:ext uri="{BB962C8B-B14F-4D97-AF65-F5344CB8AC3E}">
        <p14:creationId xmlns:p14="http://schemas.microsoft.com/office/powerpoint/2010/main" val="215245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ADD3CA3-4121-B98C-465C-35866F2A4EB8}"/>
              </a:ext>
            </a:extLst>
          </p:cNvPr>
          <p:cNvSpPr txBox="1"/>
          <p:nvPr/>
        </p:nvSpPr>
        <p:spPr>
          <a:xfrm>
            <a:off x="1524000" y="1564839"/>
            <a:ext cx="2743200" cy="769441"/>
          </a:xfrm>
          <a:prstGeom prst="rect">
            <a:avLst/>
          </a:prstGeom>
          <a:noFill/>
        </p:spPr>
        <p:txBody>
          <a:bodyPr wrap="square" rtlCol="0">
            <a:spAutoFit/>
          </a:bodyPr>
          <a:lstStyle/>
          <a:p>
            <a:r>
              <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Index</a:t>
            </a:r>
            <a:endPar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grpSp>
        <p:nvGrpSpPr>
          <p:cNvPr id="5" name="Group 3">
            <a:extLst>
              <a:ext uri="{FF2B5EF4-FFF2-40B4-BE49-F238E27FC236}">
                <a16:creationId xmlns:a16="http://schemas.microsoft.com/office/drawing/2014/main" id="{987D2C0B-0439-B17A-BFF6-60B5573103CC}"/>
              </a:ext>
            </a:extLst>
          </p:cNvPr>
          <p:cNvGrpSpPr/>
          <p:nvPr/>
        </p:nvGrpSpPr>
        <p:grpSpPr>
          <a:xfrm>
            <a:off x="2362199" y="2919517"/>
            <a:ext cx="6629397" cy="2038323"/>
            <a:chOff x="6420992" y="1321255"/>
            <a:chExt cx="5124925" cy="2038323"/>
          </a:xfrm>
        </p:grpSpPr>
        <p:sp>
          <p:nvSpPr>
            <p:cNvPr id="6" name="TextBox 7">
              <a:extLst>
                <a:ext uri="{FF2B5EF4-FFF2-40B4-BE49-F238E27FC236}">
                  <a16:creationId xmlns:a16="http://schemas.microsoft.com/office/drawing/2014/main" id="{BC039071-035F-40E6-A58D-58CCA597DADC}"/>
                </a:ext>
              </a:extLst>
            </p:cNvPr>
            <p:cNvSpPr txBox="1"/>
            <p:nvPr/>
          </p:nvSpPr>
          <p:spPr>
            <a:xfrm>
              <a:off x="6420992" y="1789918"/>
              <a:ext cx="5124925" cy="1569660"/>
            </a:xfrm>
            <a:prstGeom prst="rect">
              <a:avLst/>
            </a:prstGeom>
            <a:noFill/>
          </p:spPr>
          <p:txBody>
            <a:bodyPr wrap="square" rtlCol="0">
              <a:spAutoFit/>
            </a:bodyPr>
            <a:lstStyle/>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Keep yourself updated</a:t>
              </a: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Use backups!</a:t>
              </a: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Passwords and Multi-factor authentications</a:t>
              </a:r>
            </a:p>
          </p:txBody>
        </p:sp>
        <p:sp>
          <p:nvSpPr>
            <p:cNvPr id="7" name="TextBox 8">
              <a:extLst>
                <a:ext uri="{FF2B5EF4-FFF2-40B4-BE49-F238E27FC236}">
                  <a16:creationId xmlns:a16="http://schemas.microsoft.com/office/drawing/2014/main" id="{28E9B618-F1B9-111D-D539-8297414D780A}"/>
                </a:ext>
              </a:extLst>
            </p:cNvPr>
            <p:cNvSpPr txBox="1"/>
            <p:nvPr/>
          </p:nvSpPr>
          <p:spPr>
            <a:xfrm>
              <a:off x="6420992" y="1321255"/>
              <a:ext cx="5124925" cy="523220"/>
            </a:xfrm>
            <a:prstGeom prst="rect">
              <a:avLst/>
            </a:prstGeom>
            <a:noFill/>
          </p:spPr>
          <p:txBody>
            <a:bodyPr wrap="square" lIns="108000" rIns="108000" rtlCol="0">
              <a:spAutoFit/>
            </a:bodyPr>
            <a:lstStyle/>
            <a:p>
              <a:r>
                <a:rPr lang="en-US" altLang="ko-KR" sz="2800" b="1" dirty="0">
                  <a:latin typeface="Microsoft Sans Serif" panose="020B0604020202020204" pitchFamily="34" charset="0"/>
                  <a:ea typeface="Microsoft Sans Serif" panose="020B0604020202020204" pitchFamily="34" charset="0"/>
                  <a:cs typeface="Microsoft Sans Serif" panose="020B0604020202020204" pitchFamily="34" charset="0"/>
                </a:rPr>
                <a:t>Cybersecurity tips and tricks</a:t>
              </a:r>
              <a:endParaRPr lang="ko-KR" altLang="en-US" sz="2800" b="1" dirty="0">
                <a:latin typeface="Microsoft Sans Serif" panose="020B0604020202020204" pitchFamily="34" charset="0"/>
                <a:cs typeface="Microsoft Sans Serif" panose="020B0604020202020204" pitchFamily="34" charset="0"/>
              </a:endParaRPr>
            </a:p>
          </p:txBody>
        </p:sp>
      </p:grpSp>
      <p:grpSp>
        <p:nvGrpSpPr>
          <p:cNvPr id="8" name="Group 3">
            <a:extLst>
              <a:ext uri="{FF2B5EF4-FFF2-40B4-BE49-F238E27FC236}">
                <a16:creationId xmlns:a16="http://schemas.microsoft.com/office/drawing/2014/main" id="{0A88E076-EED8-D25A-75CB-E3ECE60856E0}"/>
              </a:ext>
            </a:extLst>
          </p:cNvPr>
          <p:cNvGrpSpPr/>
          <p:nvPr/>
        </p:nvGrpSpPr>
        <p:grpSpPr>
          <a:xfrm>
            <a:off x="2362199" y="5143500"/>
            <a:ext cx="5124926" cy="1245103"/>
            <a:chOff x="6420993" y="1336374"/>
            <a:chExt cx="5124926" cy="1245103"/>
          </a:xfrm>
        </p:grpSpPr>
        <p:sp>
          <p:nvSpPr>
            <p:cNvPr id="9" name="TextBox 7">
              <a:extLst>
                <a:ext uri="{FF2B5EF4-FFF2-40B4-BE49-F238E27FC236}">
                  <a16:creationId xmlns:a16="http://schemas.microsoft.com/office/drawing/2014/main" id="{C020E2D8-D57E-5E4C-A606-CFDB46E760C4}"/>
                </a:ext>
              </a:extLst>
            </p:cNvPr>
            <p:cNvSpPr txBox="1"/>
            <p:nvPr/>
          </p:nvSpPr>
          <p:spPr>
            <a:xfrm>
              <a:off x="6420994" y="1750480"/>
              <a:ext cx="5124925" cy="830997"/>
            </a:xfrm>
            <a:prstGeom prst="rect">
              <a:avLst/>
            </a:prstGeom>
            <a:noFill/>
          </p:spPr>
          <p:txBody>
            <a:bodyPr wrap="square" rtlCol="0">
              <a:spAutoFit/>
            </a:bodyPr>
            <a:lstStyle/>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Safeguard your privacy</a:t>
              </a: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Watch your netiquette</a:t>
              </a:r>
            </a:p>
          </p:txBody>
        </p:sp>
        <p:sp>
          <p:nvSpPr>
            <p:cNvPr id="10" name="TextBox 8">
              <a:extLst>
                <a:ext uri="{FF2B5EF4-FFF2-40B4-BE49-F238E27FC236}">
                  <a16:creationId xmlns:a16="http://schemas.microsoft.com/office/drawing/2014/main" id="{FC23A6D0-1ADB-A05D-99BB-F8E2B2A27A6C}"/>
                </a:ext>
              </a:extLst>
            </p:cNvPr>
            <p:cNvSpPr txBox="1"/>
            <p:nvPr/>
          </p:nvSpPr>
          <p:spPr>
            <a:xfrm>
              <a:off x="6420993" y="1336374"/>
              <a:ext cx="5124925" cy="523220"/>
            </a:xfrm>
            <a:prstGeom prst="rect">
              <a:avLst/>
            </a:prstGeom>
            <a:noFill/>
          </p:spPr>
          <p:txBody>
            <a:bodyPr wrap="square" lIns="108000" rIns="108000" rtlCol="0">
              <a:spAutoFit/>
            </a:bodyPr>
            <a:lstStyle/>
            <a:p>
              <a:r>
                <a:rPr lang="en-US" altLang="ko-KR" sz="2800" b="1" dirty="0">
                  <a:latin typeface="Microsoft Sans Serif" panose="020B0604020202020204" pitchFamily="34" charset="0"/>
                  <a:ea typeface="Microsoft Sans Serif" panose="020B0604020202020204" pitchFamily="34" charset="0"/>
                  <a:cs typeface="Microsoft Sans Serif" panose="020B0604020202020204" pitchFamily="34" charset="0"/>
                </a:rPr>
                <a:t>Safe practices</a:t>
              </a:r>
              <a:endParaRPr lang="ko-KR" altLang="en-US" sz="2800" b="1" dirty="0">
                <a:latin typeface="Microsoft Sans Serif" panose="020B0604020202020204" pitchFamily="34" charset="0"/>
                <a:cs typeface="Microsoft Sans Serif" panose="020B0604020202020204" pitchFamily="34" charset="0"/>
              </a:endParaRPr>
            </a:p>
          </p:txBody>
        </p:sp>
      </p:grpSp>
      <p:grpSp>
        <p:nvGrpSpPr>
          <p:cNvPr id="11" name="Group 3">
            <a:extLst>
              <a:ext uri="{FF2B5EF4-FFF2-40B4-BE49-F238E27FC236}">
                <a16:creationId xmlns:a16="http://schemas.microsoft.com/office/drawing/2014/main" id="{ABE2D819-B29D-F44D-BAC6-E3437E363A21}"/>
              </a:ext>
            </a:extLst>
          </p:cNvPr>
          <p:cNvGrpSpPr/>
          <p:nvPr/>
        </p:nvGrpSpPr>
        <p:grpSpPr>
          <a:xfrm>
            <a:off x="2362199" y="6575248"/>
            <a:ext cx="5124926" cy="1647997"/>
            <a:chOff x="6420993" y="1302812"/>
            <a:chExt cx="5124926" cy="1647997"/>
          </a:xfrm>
        </p:grpSpPr>
        <p:sp>
          <p:nvSpPr>
            <p:cNvPr id="12" name="TextBox 7">
              <a:extLst>
                <a:ext uri="{FF2B5EF4-FFF2-40B4-BE49-F238E27FC236}">
                  <a16:creationId xmlns:a16="http://schemas.microsoft.com/office/drawing/2014/main" id="{B6ED09E3-13A8-CDDD-6D61-587F799297CC}"/>
                </a:ext>
              </a:extLst>
            </p:cNvPr>
            <p:cNvSpPr txBox="1"/>
            <p:nvPr/>
          </p:nvSpPr>
          <p:spPr>
            <a:xfrm>
              <a:off x="6420994" y="1750480"/>
              <a:ext cx="5124925" cy="1200329"/>
            </a:xfrm>
            <a:prstGeom prst="rect">
              <a:avLst/>
            </a:prstGeom>
            <a:noFill/>
          </p:spPr>
          <p:txBody>
            <a:bodyPr wrap="square" rtlCol="0">
              <a:spAutoFit/>
            </a:bodyPr>
            <a:lstStyle/>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VPNs</a:t>
              </a: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Antimalware</a:t>
              </a: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The Cloud</a:t>
              </a:r>
            </a:p>
          </p:txBody>
        </p:sp>
        <p:sp>
          <p:nvSpPr>
            <p:cNvPr id="13" name="TextBox 8">
              <a:extLst>
                <a:ext uri="{FF2B5EF4-FFF2-40B4-BE49-F238E27FC236}">
                  <a16:creationId xmlns:a16="http://schemas.microsoft.com/office/drawing/2014/main" id="{9B976E06-A98F-5604-902A-F746760CCCEB}"/>
                </a:ext>
              </a:extLst>
            </p:cNvPr>
            <p:cNvSpPr txBox="1"/>
            <p:nvPr/>
          </p:nvSpPr>
          <p:spPr>
            <a:xfrm>
              <a:off x="6420993" y="1302812"/>
              <a:ext cx="5124925" cy="523220"/>
            </a:xfrm>
            <a:prstGeom prst="rect">
              <a:avLst/>
            </a:prstGeom>
            <a:noFill/>
          </p:spPr>
          <p:txBody>
            <a:bodyPr wrap="square" lIns="108000" rIns="108000" rtlCol="0">
              <a:spAutoFit/>
            </a:bodyPr>
            <a:lstStyle/>
            <a:p>
              <a:r>
                <a:rPr lang="en-US" altLang="ko-KR" sz="2800" b="1" dirty="0">
                  <a:latin typeface="Microsoft Sans Serif" panose="020B0604020202020204" pitchFamily="34" charset="0"/>
                  <a:ea typeface="Microsoft Sans Serif" panose="020B0604020202020204" pitchFamily="34" charset="0"/>
                  <a:cs typeface="Microsoft Sans Serif" panose="020B0604020202020204" pitchFamily="34" charset="0"/>
                </a:rPr>
                <a:t>Tools to enhance ICT security</a:t>
              </a:r>
              <a:endParaRPr lang="ko-KR" altLang="en-US" sz="2800" b="1" dirty="0">
                <a:latin typeface="Microsoft Sans Serif" panose="020B0604020202020204" pitchFamily="34" charset="0"/>
                <a:cs typeface="Microsoft Sans Serif" panose="020B0604020202020204" pitchFamily="34" charset="0"/>
              </a:endParaRPr>
            </a:p>
          </p:txBody>
        </p:sp>
      </p:grpSp>
      <p:pic>
        <p:nvPicPr>
          <p:cNvPr id="14" name="object 3">
            <a:extLst>
              <a:ext uri="{FF2B5EF4-FFF2-40B4-BE49-F238E27FC236}">
                <a16:creationId xmlns:a16="http://schemas.microsoft.com/office/drawing/2014/main" id="{46E42CAE-5744-32AE-6840-F28709C847B4}"/>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2976729"/>
            <a:ext cx="467367" cy="450740"/>
          </a:xfrm>
          <a:prstGeom prst="rect">
            <a:avLst/>
          </a:prstGeom>
        </p:spPr>
      </p:pic>
      <p:pic>
        <p:nvPicPr>
          <p:cNvPr id="15" name="object 3">
            <a:extLst>
              <a:ext uri="{FF2B5EF4-FFF2-40B4-BE49-F238E27FC236}">
                <a16:creationId xmlns:a16="http://schemas.microsoft.com/office/drawing/2014/main" id="{3D91B104-8AFB-8B40-88AF-57AE8FF5FAFC}"/>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2985" y="5172785"/>
            <a:ext cx="467367" cy="450740"/>
          </a:xfrm>
          <a:prstGeom prst="rect">
            <a:avLst/>
          </a:prstGeom>
        </p:spPr>
      </p:pic>
      <p:pic>
        <p:nvPicPr>
          <p:cNvPr id="16" name="object 3">
            <a:extLst>
              <a:ext uri="{FF2B5EF4-FFF2-40B4-BE49-F238E27FC236}">
                <a16:creationId xmlns:a16="http://schemas.microsoft.com/office/drawing/2014/main" id="{5DE252BD-262C-3B2C-4C84-419E37BF8BDF}"/>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35468" y="6660387"/>
            <a:ext cx="467367" cy="450740"/>
          </a:xfrm>
          <a:prstGeom prst="rect">
            <a:avLst/>
          </a:prstGeom>
        </p:spPr>
      </p:pic>
      <p:pic>
        <p:nvPicPr>
          <p:cNvPr id="17" name="Imagen 16">
            <a:extLst>
              <a:ext uri="{FF2B5EF4-FFF2-40B4-BE49-F238E27FC236}">
                <a16:creationId xmlns:a16="http://schemas.microsoft.com/office/drawing/2014/main" id="{79B274AE-888B-DF96-9BD2-B18576F136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0" y="3157867"/>
            <a:ext cx="5791200" cy="4583142"/>
          </a:xfrm>
          <a:prstGeom prst="rect">
            <a:avLst/>
          </a:prstGeom>
        </p:spPr>
      </p:pic>
    </p:spTree>
    <p:extLst>
      <p:ext uri="{BB962C8B-B14F-4D97-AF65-F5344CB8AC3E}">
        <p14:creationId xmlns:p14="http://schemas.microsoft.com/office/powerpoint/2010/main" val="1062257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2039600" cy="769441"/>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1.1</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Cybersecurity</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tips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and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tricks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Introduction</a:t>
            </a:r>
            <a:endPar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524000" y="2562880"/>
            <a:ext cx="15468600" cy="1815882"/>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We live in an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increasingly interconnected world</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This comprises the feeling the need to share the best of our last trip to our Instagram circle, or shifting the topic from leisure to work, every call or email exchange we participate in during our educational and/or work life.</a:t>
            </a: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a:extLst>
              <a:ext uri="{FF2B5EF4-FFF2-40B4-BE49-F238E27FC236}">
                <a16:creationId xmlns:a16="http://schemas.microsoft.com/office/drawing/2014/main" id="{B2DBA2D8-803E-4DC9-2727-A11EE3B35E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39600" y="4378762"/>
            <a:ext cx="5231750" cy="3614865"/>
          </a:xfrm>
          <a:prstGeom prst="rect">
            <a:avLst/>
          </a:prstGeom>
        </p:spPr>
      </p:pic>
      <p:sp>
        <p:nvSpPr>
          <p:cNvPr id="7" name="CuadroTexto 6">
            <a:extLst>
              <a:ext uri="{FF2B5EF4-FFF2-40B4-BE49-F238E27FC236}">
                <a16:creationId xmlns:a16="http://schemas.microsoft.com/office/drawing/2014/main" id="{2410275F-AE17-4F1E-96B6-D3BC70CA412B}"/>
              </a:ext>
            </a:extLst>
          </p:cNvPr>
          <p:cNvSpPr txBox="1"/>
          <p:nvPr/>
        </p:nvSpPr>
        <p:spPr>
          <a:xfrm>
            <a:off x="1524000" y="4353914"/>
            <a:ext cx="9982200" cy="3108543"/>
          </a:xfrm>
          <a:prstGeom prst="rect">
            <a:avLst/>
          </a:prstGeom>
          <a:noFill/>
        </p:spPr>
        <p:txBody>
          <a:bodyPr wrap="square">
            <a:spAutoFit/>
          </a:bodyPr>
          <a:lstStyle/>
          <a:p>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Unknowingly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these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exchanges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information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contain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plenty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data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about</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us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often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sensible,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which</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can be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stolen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collected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by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people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who</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want</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illegally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take</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advantage</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it</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endPar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This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why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having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cybersecurity</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protocols</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just</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practices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which</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does</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not</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only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mean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installing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antivirus and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then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stop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caring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essential</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for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our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online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life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1885915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9349902" cy="1446550"/>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1.2</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Cybersecurity</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tips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and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tricks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Keep</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yourself</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updated</a:t>
            </a:r>
            <a:endPar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338470" y="3516629"/>
            <a:ext cx="14249400" cy="1815882"/>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Our devices usually bother us with inconvenient “new software update” notifications. Despite sometimes not changing anything at first glance, these updates are very useful, as they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patch recently discovered bugs and security issues</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that might pose a risk to our devices and the information they contain</a:t>
            </a:r>
          </a:p>
        </p:txBody>
      </p:sp>
      <p:sp>
        <p:nvSpPr>
          <p:cNvPr id="7" name="CuadroTexto 6">
            <a:extLst>
              <a:ext uri="{FF2B5EF4-FFF2-40B4-BE49-F238E27FC236}">
                <a16:creationId xmlns:a16="http://schemas.microsoft.com/office/drawing/2014/main" id="{2410275F-AE17-4F1E-96B6-D3BC70CA412B}"/>
              </a:ext>
            </a:extLst>
          </p:cNvPr>
          <p:cNvSpPr txBox="1"/>
          <p:nvPr/>
        </p:nvSpPr>
        <p:spPr>
          <a:xfrm>
            <a:off x="1338470" y="5829300"/>
            <a:ext cx="14027426" cy="1384995"/>
          </a:xfrm>
          <a:prstGeom prst="rect">
            <a:avLst/>
          </a:prstGeom>
          <a:noFill/>
        </p:spPr>
        <p:txBody>
          <a:bodyPr wrap="square">
            <a:spAutoFit/>
          </a:bodyPr>
          <a:lstStyle/>
          <a:p>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However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these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software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updates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might</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be short-</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lived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since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hackers are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always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on</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lookout</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find</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software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vulnerabilities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which</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stresses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importance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keeping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our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devices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updated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Tree>
    <p:extLst>
      <p:ext uri="{BB962C8B-B14F-4D97-AF65-F5344CB8AC3E}">
        <p14:creationId xmlns:p14="http://schemas.microsoft.com/office/powerpoint/2010/main" val="428249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8991600" cy="1446550"/>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1.3</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Cybersecurity</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tips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and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tricks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Use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backups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338470" y="3408788"/>
            <a:ext cx="14249400" cy="1815882"/>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Keeping a separate, additional copy of your files is a safe bet when, despite our efforts, the worst happens and the files get corrupted or our system suffers a cyberattack. To avoid it, our files can be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safely stored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in an external drive and/or online cloud applications.</a:t>
            </a:r>
          </a:p>
        </p:txBody>
      </p:sp>
      <p:sp>
        <p:nvSpPr>
          <p:cNvPr id="7" name="CuadroTexto 6">
            <a:extLst>
              <a:ext uri="{FF2B5EF4-FFF2-40B4-BE49-F238E27FC236}">
                <a16:creationId xmlns:a16="http://schemas.microsoft.com/office/drawing/2014/main" id="{2410275F-AE17-4F1E-96B6-D3BC70CA412B}"/>
              </a:ext>
            </a:extLst>
          </p:cNvPr>
          <p:cNvSpPr txBox="1"/>
          <p:nvPr/>
        </p:nvSpPr>
        <p:spPr>
          <a:xfrm>
            <a:off x="1338470" y="5625213"/>
            <a:ext cx="8796130" cy="2246769"/>
          </a:xfrm>
          <a:prstGeom prst="rect">
            <a:avLst/>
          </a:prstGeom>
          <a:noFill/>
        </p:spPr>
        <p:txBody>
          <a:bodyPr wrap="square">
            <a:spAutoFit/>
          </a:bodyPr>
          <a:lstStyle/>
          <a:p>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Contrary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common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belief</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backup</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versions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should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be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created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during</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elaboration</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process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not</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only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once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file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finished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In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this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way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you</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can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easily</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circle</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back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previous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iterations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file in case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something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goes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wrong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mid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draft.</a:t>
            </a:r>
          </a:p>
        </p:txBody>
      </p:sp>
      <p:pic>
        <p:nvPicPr>
          <p:cNvPr id="6" name="Imagen 5">
            <a:extLst>
              <a:ext uri="{FF2B5EF4-FFF2-40B4-BE49-F238E27FC236}">
                <a16:creationId xmlns:a16="http://schemas.microsoft.com/office/drawing/2014/main" id="{9296657C-E0DE-4704-A014-AA67565C1A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32000" y="5600700"/>
            <a:ext cx="5589270" cy="2632569"/>
          </a:xfrm>
          <a:prstGeom prst="rect">
            <a:avLst/>
          </a:prstGeom>
        </p:spPr>
      </p:pic>
    </p:spTree>
    <p:extLst>
      <p:ext uri="{BB962C8B-B14F-4D97-AF65-F5344CB8AC3E}">
        <p14:creationId xmlns:p14="http://schemas.microsoft.com/office/powerpoint/2010/main" val="1544385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1201400" cy="1446550"/>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1.</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4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Cybersecurity</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tips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and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tricks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Passwords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and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multi-factor</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authentication</a:t>
            </a:r>
            <a:endPar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615AFCC-1EA8-9390-DDC0-DC54F2DB0C27}"/>
              </a:ext>
            </a:extLst>
          </p:cNvPr>
          <p:cNvSpPr txBox="1"/>
          <p:nvPr/>
        </p:nvSpPr>
        <p:spPr>
          <a:xfrm>
            <a:off x="1429966" y="3238500"/>
            <a:ext cx="15011400" cy="5262979"/>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Often overlooked, passwords are a vital part of cybersecurity. Despite the hassle of remembering and introducing them character-perfect,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long passwords with as</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m4nY!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types of characters as possible are a must. Needless to say,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using your date of birth (and the like) is not an option</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Also, due to frequent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security breaches</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passwords can be easily compromised, so keep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different passwords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on every device or account and remember to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change them regularly!</a:t>
            </a:r>
          </a:p>
          <a:p>
            <a:pPr>
              <a:defRPr/>
            </a:pPr>
            <a:endPar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Multi-factor</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authentication</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system</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makes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it</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harder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for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cybercriminals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by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requiring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additional</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credentials</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beyond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password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enter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your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account</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e.g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an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SMS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code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call</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using</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specific</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app.</a:t>
            </a:r>
          </a:p>
          <a:p>
            <a:pPr>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55338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1201400" cy="1446550"/>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2.1</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Safe</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practices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Safeguard</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your</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privacy</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447800" y="2857500"/>
            <a:ext cx="15240000" cy="5724644"/>
          </a:xfrm>
          <a:prstGeom prst="rect">
            <a:avLst/>
          </a:prstGeom>
          <a:noFill/>
        </p:spPr>
        <p:txBody>
          <a:bodyPr wrap="square" rtlCol="0">
            <a:spAutoFit/>
          </a:bodyPr>
          <a:lstStyle/>
          <a:p>
            <a:pPr>
              <a:defRPr/>
            </a:pP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We tend to associate cybersecurity with hackers using state-of-the-art tools to break into our accounts. The truth is that most of </a:t>
            </a:r>
            <a:r>
              <a:rPr lang="en-GB"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their</a:t>
            </a: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success comes from googling </a:t>
            </a: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and gathering </a:t>
            </a:r>
            <a:r>
              <a:rPr lang="en-GB"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“public information” </a:t>
            </a: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from social media, blogs and forums.</a:t>
            </a:r>
          </a:p>
          <a:p>
            <a:pPr>
              <a:defRPr/>
            </a:pPr>
            <a:endPar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In this way, if we like to use a combination of our pet’s name, mother’s surname, door number, etc. for our passwords, it is a matter of time before a hacker can gather it all from here and there, recombine it and break in.</a:t>
            </a:r>
          </a:p>
          <a:p>
            <a:pPr>
              <a:defRPr/>
            </a:pPr>
            <a:endPar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Reconsider what “private information” means to you. </a:t>
            </a:r>
            <a:r>
              <a:rPr lang="en-GB"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Go back </a:t>
            </a: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on your timeline(s)</a:t>
            </a:r>
            <a:r>
              <a:rPr lang="en-US"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look for any pictures of your ID/credit card/personal documents (could be goodbye, appreciation or mock posts)</a:t>
            </a: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 and delete them. Also, pay attention to any profiles having too much </a:t>
            </a:r>
            <a:r>
              <a:rPr lang="en-GB"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unnecessary personal information</a:t>
            </a: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defRPr/>
            </a:pPr>
            <a:endPar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600" dirty="0">
                <a:latin typeface="Microsoft Sans Serif" panose="020B0604020202020204" pitchFamily="34" charset="0"/>
                <a:ea typeface="Microsoft Sans Serif" panose="020B0604020202020204" pitchFamily="34" charset="0"/>
                <a:cs typeface="Microsoft Sans Serif" panose="020B0604020202020204" pitchFamily="34" charset="0"/>
              </a:rPr>
              <a:t>Remember: if you don’t want any information to be seen by strangers, </a:t>
            </a:r>
            <a:r>
              <a:rPr lang="en-GB" altLang="es-ES" sz="2600" b="1" dirty="0">
                <a:latin typeface="Microsoft Sans Serif" panose="020B0604020202020204" pitchFamily="34" charset="0"/>
                <a:ea typeface="Microsoft Sans Serif" panose="020B0604020202020204" pitchFamily="34" charset="0"/>
                <a:cs typeface="Microsoft Sans Serif" panose="020B0604020202020204" pitchFamily="34" charset="0"/>
              </a:rPr>
              <a:t>just don’t post it! </a:t>
            </a:r>
          </a:p>
          <a:p>
            <a:pPr>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1681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97068-71E5-BB91-152C-AAD93953D679}"/>
              </a:ext>
            </a:extLst>
          </p:cNvPr>
          <p:cNvSpPr txBox="1"/>
          <p:nvPr/>
        </p:nvSpPr>
        <p:spPr>
          <a:xfrm>
            <a:off x="1447800" y="1573291"/>
            <a:ext cx="12115800" cy="769441"/>
          </a:xfrm>
          <a:prstGeom prst="rect">
            <a:avLst/>
          </a:prstGeom>
          <a:noFill/>
        </p:spPr>
        <p:txBody>
          <a:bodyPr wrap="square" rtlCol="0">
            <a:spAutoFit/>
          </a:bodyPr>
          <a:lstStyle/>
          <a:p>
            <a:r>
              <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2.2</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Safe</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practices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Watch</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your</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netiquette</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(1)</a:t>
            </a:r>
          </a:p>
        </p:txBody>
      </p:sp>
      <p:sp>
        <p:nvSpPr>
          <p:cNvPr id="5" name="CuadroTexto 4">
            <a:extLst>
              <a:ext uri="{FF2B5EF4-FFF2-40B4-BE49-F238E27FC236}">
                <a16:creationId xmlns:a16="http://schemas.microsoft.com/office/drawing/2014/main" id="{9615AFCC-1EA8-9390-DDC0-DC54F2DB0C27}"/>
              </a:ext>
            </a:extLst>
          </p:cNvPr>
          <p:cNvSpPr txBox="1"/>
          <p:nvPr/>
        </p:nvSpPr>
        <p:spPr>
          <a:xfrm>
            <a:off x="1676400" y="4000500"/>
            <a:ext cx="9601200" cy="3539430"/>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Also, as in real life, bear in mind that this code of conduct is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not immutable </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and depends on the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context</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 good example of this is the set of rules usually sticky posted on Facebook groups or forums. </a:t>
            </a:r>
          </a:p>
          <a:p>
            <a:pPr>
              <a:defRPr/>
            </a:pP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The original “netiquette” rules by Virginia Shea (1994) are still valid with some updates, such as in the following example:</a:t>
            </a:r>
          </a:p>
        </p:txBody>
      </p:sp>
      <p:pic>
        <p:nvPicPr>
          <p:cNvPr id="8" name="Imagen 7">
            <a:extLst>
              <a:ext uri="{FF2B5EF4-FFF2-40B4-BE49-F238E27FC236}">
                <a16:creationId xmlns:a16="http://schemas.microsoft.com/office/drawing/2014/main" id="{E1BD7F68-CA2F-4C5F-BF46-68EDC7C899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06200" y="4254500"/>
            <a:ext cx="5638800" cy="3759200"/>
          </a:xfrm>
          <a:prstGeom prst="rect">
            <a:avLst/>
          </a:prstGeom>
        </p:spPr>
      </p:pic>
      <p:sp>
        <p:nvSpPr>
          <p:cNvPr id="10" name="CuadroTexto 9">
            <a:extLst>
              <a:ext uri="{FF2B5EF4-FFF2-40B4-BE49-F238E27FC236}">
                <a16:creationId xmlns:a16="http://schemas.microsoft.com/office/drawing/2014/main" id="{15A03D4F-DC13-4BC9-A1A2-A13585F6026D}"/>
              </a:ext>
            </a:extLst>
          </p:cNvPr>
          <p:cNvSpPr txBox="1"/>
          <p:nvPr/>
        </p:nvSpPr>
        <p:spPr>
          <a:xfrm>
            <a:off x="1676400" y="2791817"/>
            <a:ext cx="15468600" cy="954107"/>
          </a:xfrm>
          <a:prstGeom prst="rect">
            <a:avLst/>
          </a:prstGeom>
          <a:noFill/>
        </p:spPr>
        <p:txBody>
          <a:bodyPr wrap="square">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The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netiquette</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is a set of rules of courtesy designed to ease </a:t>
            </a:r>
            <a:r>
              <a:rPr lang="en-GB" alt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online coexistence</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just as we have social conventions for the offline world such as waving, greeting and saying “please”.</a:t>
            </a:r>
          </a:p>
        </p:txBody>
      </p:sp>
    </p:spTree>
    <p:extLst>
      <p:ext uri="{BB962C8B-B14F-4D97-AF65-F5344CB8AC3E}">
        <p14:creationId xmlns:p14="http://schemas.microsoft.com/office/powerpoint/2010/main" val="530223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1433</Words>
  <Application>Microsoft Office PowerPoint</Application>
  <PresentationFormat>Personalizado</PresentationFormat>
  <Paragraphs>100</Paragraphs>
  <Slides>15</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15</vt:i4>
      </vt:variant>
    </vt:vector>
  </HeadingPairs>
  <TitlesOfParts>
    <vt:vector size="25" baseType="lpstr">
      <vt:lpstr>Arial MT</vt:lpstr>
      <vt:lpstr>Noto Color Emoji</vt:lpstr>
      <vt:lpstr>Arial</vt:lpstr>
      <vt:lpstr>Calibri</vt:lpstr>
      <vt:lpstr>Calibri Light</vt:lpstr>
      <vt:lpstr>Microsoft Sans Serif</vt:lpstr>
      <vt:lpstr>Tahoma</vt:lpstr>
      <vt:lpstr>Wingdings</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JUST_PPT TEMPLATE</dc:title>
  <dc:creator>Monia Coppola</dc:creator>
  <cp:keywords>DAFAj8cPMDc,BAEXurJiHZU</cp:keywords>
  <cp:lastModifiedBy>Miriam Internet Web Solutions</cp:lastModifiedBy>
  <cp:revision>227</cp:revision>
  <dcterms:created xsi:type="dcterms:W3CDTF">2022-05-13T08:01:25Z</dcterms:created>
  <dcterms:modified xsi:type="dcterms:W3CDTF">2023-03-17T12:09:31Z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