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Symbols" panose="020B0502040504020204" pitchFamily="34" charset="0"/>
      <p:regular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8AFD3-96FF-45F7-904A-0B650E5E0391}" v="2" dt="2023-04-27T11:13:50.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14" y="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uš Juraj" userId="f39e0d08-26d5-47b1-973c-29aeeb7a909d" providerId="ADAL" clId="{0C58AFD3-96FF-45F7-904A-0B650E5E0391}"/>
    <pc:docChg chg="undo redo custSel modSld">
      <pc:chgData name="Mikuš Juraj" userId="f39e0d08-26d5-47b1-973c-29aeeb7a909d" providerId="ADAL" clId="{0C58AFD3-96FF-45F7-904A-0B650E5E0391}" dt="2023-04-27T12:15:49.081" v="1805" actId="1076"/>
      <pc:docMkLst>
        <pc:docMk/>
      </pc:docMkLst>
      <pc:sldChg chg="modSp mod">
        <pc:chgData name="Mikuš Juraj" userId="f39e0d08-26d5-47b1-973c-29aeeb7a909d" providerId="ADAL" clId="{0C58AFD3-96FF-45F7-904A-0B650E5E0391}" dt="2023-04-27T10:42:50.771" v="0"/>
        <pc:sldMkLst>
          <pc:docMk/>
          <pc:sldMk cId="0" sldId="256"/>
        </pc:sldMkLst>
        <pc:spChg chg="mod">
          <ac:chgData name="Mikuš Juraj" userId="f39e0d08-26d5-47b1-973c-29aeeb7a909d" providerId="ADAL" clId="{0C58AFD3-96FF-45F7-904A-0B650E5E0391}" dt="2023-04-27T10:42:50.771" v="0"/>
          <ac:spMkLst>
            <pc:docMk/>
            <pc:sldMk cId="0" sldId="256"/>
            <ac:spMk id="114" creationId="{00000000-0000-0000-0000-000000000000}"/>
          </ac:spMkLst>
        </pc:spChg>
      </pc:sldChg>
      <pc:sldChg chg="modSp mod">
        <pc:chgData name="Mikuš Juraj" userId="f39e0d08-26d5-47b1-973c-29aeeb7a909d" providerId="ADAL" clId="{0C58AFD3-96FF-45F7-904A-0B650E5E0391}" dt="2023-04-27T10:49:10.207" v="94" actId="20577"/>
        <pc:sldMkLst>
          <pc:docMk/>
          <pc:sldMk cId="0" sldId="257"/>
        </pc:sldMkLst>
        <pc:spChg chg="mod">
          <ac:chgData name="Mikuš Juraj" userId="f39e0d08-26d5-47b1-973c-29aeeb7a909d" providerId="ADAL" clId="{0C58AFD3-96FF-45F7-904A-0B650E5E0391}" dt="2023-04-27T10:43:32.327" v="17" actId="20577"/>
          <ac:spMkLst>
            <pc:docMk/>
            <pc:sldMk cId="0" sldId="257"/>
            <ac:spMk id="121" creationId="{00000000-0000-0000-0000-000000000000}"/>
          </ac:spMkLst>
        </pc:spChg>
        <pc:spChg chg="mod">
          <ac:chgData name="Mikuš Juraj" userId="f39e0d08-26d5-47b1-973c-29aeeb7a909d" providerId="ADAL" clId="{0C58AFD3-96FF-45F7-904A-0B650E5E0391}" dt="2023-04-27T10:48:45.599" v="45" actId="20577"/>
          <ac:spMkLst>
            <pc:docMk/>
            <pc:sldMk cId="0" sldId="257"/>
            <ac:spMk id="122" creationId="{00000000-0000-0000-0000-000000000000}"/>
          </ac:spMkLst>
        </pc:spChg>
        <pc:spChg chg="mod">
          <ac:chgData name="Mikuš Juraj" userId="f39e0d08-26d5-47b1-973c-29aeeb7a909d" providerId="ADAL" clId="{0C58AFD3-96FF-45F7-904A-0B650E5E0391}" dt="2023-04-27T10:48:52.638" v="59" actId="20577"/>
          <ac:spMkLst>
            <pc:docMk/>
            <pc:sldMk cId="0" sldId="257"/>
            <ac:spMk id="128" creationId="{00000000-0000-0000-0000-000000000000}"/>
          </ac:spMkLst>
        </pc:spChg>
        <pc:spChg chg="mod">
          <ac:chgData name="Mikuš Juraj" userId="f39e0d08-26d5-47b1-973c-29aeeb7a909d" providerId="ADAL" clId="{0C58AFD3-96FF-45F7-904A-0B650E5E0391}" dt="2023-04-27T10:49:01.241" v="75" actId="20577"/>
          <ac:spMkLst>
            <pc:docMk/>
            <pc:sldMk cId="0" sldId="257"/>
            <ac:spMk id="131" creationId="{00000000-0000-0000-0000-000000000000}"/>
          </ac:spMkLst>
        </pc:spChg>
        <pc:spChg chg="mod">
          <ac:chgData name="Mikuš Juraj" userId="f39e0d08-26d5-47b1-973c-29aeeb7a909d" providerId="ADAL" clId="{0C58AFD3-96FF-45F7-904A-0B650E5E0391}" dt="2023-04-27T10:49:10.207" v="94" actId="20577"/>
          <ac:spMkLst>
            <pc:docMk/>
            <pc:sldMk cId="0" sldId="257"/>
            <ac:spMk id="134" creationId="{00000000-0000-0000-0000-000000000000}"/>
          </ac:spMkLst>
        </pc:spChg>
      </pc:sldChg>
      <pc:sldChg chg="modSp mod">
        <pc:chgData name="Mikuš Juraj" userId="f39e0d08-26d5-47b1-973c-29aeeb7a909d" providerId="ADAL" clId="{0C58AFD3-96FF-45F7-904A-0B650E5E0391}" dt="2023-04-27T10:50:38.383" v="261" actId="20577"/>
        <pc:sldMkLst>
          <pc:docMk/>
          <pc:sldMk cId="0" sldId="258"/>
        </pc:sldMkLst>
        <pc:spChg chg="mod">
          <ac:chgData name="Mikuš Juraj" userId="f39e0d08-26d5-47b1-973c-29aeeb7a909d" providerId="ADAL" clId="{0C58AFD3-96FF-45F7-904A-0B650E5E0391}" dt="2023-04-27T10:50:38.383" v="261" actId="20577"/>
          <ac:spMkLst>
            <pc:docMk/>
            <pc:sldMk cId="0" sldId="258"/>
            <ac:spMk id="142" creationId="{00000000-0000-0000-0000-000000000000}"/>
          </ac:spMkLst>
        </pc:spChg>
        <pc:spChg chg="mod">
          <ac:chgData name="Mikuš Juraj" userId="f39e0d08-26d5-47b1-973c-29aeeb7a909d" providerId="ADAL" clId="{0C58AFD3-96FF-45F7-904A-0B650E5E0391}" dt="2023-04-27T10:49:47.241" v="115" actId="20577"/>
          <ac:spMkLst>
            <pc:docMk/>
            <pc:sldMk cId="0" sldId="258"/>
            <ac:spMk id="143" creationId="{00000000-0000-0000-0000-000000000000}"/>
          </ac:spMkLst>
        </pc:spChg>
      </pc:sldChg>
      <pc:sldChg chg="modSp mod">
        <pc:chgData name="Mikuš Juraj" userId="f39e0d08-26d5-47b1-973c-29aeeb7a909d" providerId="ADAL" clId="{0C58AFD3-96FF-45F7-904A-0B650E5E0391}" dt="2023-04-27T12:15:49.081" v="1805" actId="1076"/>
        <pc:sldMkLst>
          <pc:docMk/>
          <pc:sldMk cId="0" sldId="265"/>
        </pc:sldMkLst>
        <pc:spChg chg="mod">
          <ac:chgData name="Mikuš Juraj" userId="f39e0d08-26d5-47b1-973c-29aeeb7a909d" providerId="ADAL" clId="{0C58AFD3-96FF-45F7-904A-0B650E5E0391}" dt="2023-04-27T12:15:49.081" v="1805" actId="1076"/>
          <ac:spMkLst>
            <pc:docMk/>
            <pc:sldMk cId="0" sldId="265"/>
            <ac:spMk id="242" creationId="{00000000-0000-0000-0000-000000000000}"/>
          </ac:spMkLst>
        </pc:spChg>
      </pc:sldChg>
      <pc:sldChg chg="modSp mod">
        <pc:chgData name="Mikuš Juraj" userId="f39e0d08-26d5-47b1-973c-29aeeb7a909d" providerId="ADAL" clId="{0C58AFD3-96FF-45F7-904A-0B650E5E0391}" dt="2023-04-27T10:51:23.324" v="266" actId="6549"/>
        <pc:sldMkLst>
          <pc:docMk/>
          <pc:sldMk cId="0" sldId="266"/>
        </pc:sldMkLst>
        <pc:spChg chg="mod">
          <ac:chgData name="Mikuš Juraj" userId="f39e0d08-26d5-47b1-973c-29aeeb7a909d" providerId="ADAL" clId="{0C58AFD3-96FF-45F7-904A-0B650E5E0391}" dt="2023-04-27T10:50:52.479" v="262"/>
          <ac:spMkLst>
            <pc:docMk/>
            <pc:sldMk cId="0" sldId="266"/>
            <ac:spMk id="343" creationId="{00000000-0000-0000-0000-000000000000}"/>
          </ac:spMkLst>
        </pc:spChg>
        <pc:spChg chg="mod">
          <ac:chgData name="Mikuš Juraj" userId="f39e0d08-26d5-47b1-973c-29aeeb7a909d" providerId="ADAL" clId="{0C58AFD3-96FF-45F7-904A-0B650E5E0391}" dt="2023-04-27T10:51:23.324" v="266" actId="6549"/>
          <ac:spMkLst>
            <pc:docMk/>
            <pc:sldMk cId="0" sldId="266"/>
            <ac:spMk id="344" creationId="{00000000-0000-0000-0000-000000000000}"/>
          </ac:spMkLst>
        </pc:spChg>
      </pc:sldChg>
      <pc:sldChg chg="modSp mod">
        <pc:chgData name="Mikuš Juraj" userId="f39e0d08-26d5-47b1-973c-29aeeb7a909d" providerId="ADAL" clId="{0C58AFD3-96FF-45F7-904A-0B650E5E0391}" dt="2023-04-27T10:53:34.295" v="330" actId="20577"/>
        <pc:sldMkLst>
          <pc:docMk/>
          <pc:sldMk cId="0" sldId="267"/>
        </pc:sldMkLst>
        <pc:spChg chg="mod">
          <ac:chgData name="Mikuš Juraj" userId="f39e0d08-26d5-47b1-973c-29aeeb7a909d" providerId="ADAL" clId="{0C58AFD3-96FF-45F7-904A-0B650E5E0391}" dt="2023-04-27T10:52:14.940" v="270" actId="20577"/>
          <ac:spMkLst>
            <pc:docMk/>
            <pc:sldMk cId="0" sldId="267"/>
            <ac:spMk id="350" creationId="{00000000-0000-0000-0000-000000000000}"/>
          </ac:spMkLst>
        </pc:spChg>
        <pc:spChg chg="mod">
          <ac:chgData name="Mikuš Juraj" userId="f39e0d08-26d5-47b1-973c-29aeeb7a909d" providerId="ADAL" clId="{0C58AFD3-96FF-45F7-904A-0B650E5E0391}" dt="2023-04-27T10:53:16.930" v="321" actId="1076"/>
          <ac:spMkLst>
            <pc:docMk/>
            <pc:sldMk cId="0" sldId="267"/>
            <ac:spMk id="353" creationId="{00000000-0000-0000-0000-000000000000}"/>
          </ac:spMkLst>
        </pc:spChg>
        <pc:spChg chg="mod">
          <ac:chgData name="Mikuš Juraj" userId="f39e0d08-26d5-47b1-973c-29aeeb7a909d" providerId="ADAL" clId="{0C58AFD3-96FF-45F7-904A-0B650E5E0391}" dt="2023-04-27T10:53:25.009" v="323" actId="14100"/>
          <ac:spMkLst>
            <pc:docMk/>
            <pc:sldMk cId="0" sldId="267"/>
            <ac:spMk id="354" creationId="{00000000-0000-0000-0000-000000000000}"/>
          </ac:spMkLst>
        </pc:spChg>
        <pc:spChg chg="mod">
          <ac:chgData name="Mikuš Juraj" userId="f39e0d08-26d5-47b1-973c-29aeeb7a909d" providerId="ADAL" clId="{0C58AFD3-96FF-45F7-904A-0B650E5E0391}" dt="2023-04-27T10:53:34.295" v="330" actId="20577"/>
          <ac:spMkLst>
            <pc:docMk/>
            <pc:sldMk cId="0" sldId="267"/>
            <ac:spMk id="355" creationId="{00000000-0000-0000-0000-000000000000}"/>
          </ac:spMkLst>
        </pc:spChg>
        <pc:spChg chg="mod">
          <ac:chgData name="Mikuš Juraj" userId="f39e0d08-26d5-47b1-973c-29aeeb7a909d" providerId="ADAL" clId="{0C58AFD3-96FF-45F7-904A-0B650E5E0391}" dt="2023-04-27T10:51:33.261" v="267"/>
          <ac:spMkLst>
            <pc:docMk/>
            <pc:sldMk cId="0" sldId="267"/>
            <ac:spMk id="356" creationId="{00000000-0000-0000-0000-000000000000}"/>
          </ac:spMkLst>
        </pc:spChg>
      </pc:sldChg>
      <pc:sldChg chg="modSp mod">
        <pc:chgData name="Mikuš Juraj" userId="f39e0d08-26d5-47b1-973c-29aeeb7a909d" providerId="ADAL" clId="{0C58AFD3-96FF-45F7-904A-0B650E5E0391}" dt="2023-04-27T10:58:11.398" v="437" actId="14100"/>
        <pc:sldMkLst>
          <pc:docMk/>
          <pc:sldMk cId="0" sldId="268"/>
        </pc:sldMkLst>
        <pc:spChg chg="mod">
          <ac:chgData name="Mikuš Juraj" userId="f39e0d08-26d5-47b1-973c-29aeeb7a909d" providerId="ADAL" clId="{0C58AFD3-96FF-45F7-904A-0B650E5E0391}" dt="2023-04-27T10:56:52.749" v="359"/>
          <ac:spMkLst>
            <pc:docMk/>
            <pc:sldMk cId="0" sldId="268"/>
            <ac:spMk id="361" creationId="{00000000-0000-0000-0000-000000000000}"/>
          </ac:spMkLst>
        </pc:spChg>
        <pc:spChg chg="mod">
          <ac:chgData name="Mikuš Juraj" userId="f39e0d08-26d5-47b1-973c-29aeeb7a909d" providerId="ADAL" clId="{0C58AFD3-96FF-45F7-904A-0B650E5E0391}" dt="2023-04-27T10:57:07.573" v="371" actId="20577"/>
          <ac:spMkLst>
            <pc:docMk/>
            <pc:sldMk cId="0" sldId="268"/>
            <ac:spMk id="364" creationId="{00000000-0000-0000-0000-000000000000}"/>
          </ac:spMkLst>
        </pc:spChg>
        <pc:spChg chg="mod">
          <ac:chgData name="Mikuš Juraj" userId="f39e0d08-26d5-47b1-973c-29aeeb7a909d" providerId="ADAL" clId="{0C58AFD3-96FF-45F7-904A-0B650E5E0391}" dt="2023-04-27T10:57:39.216" v="402" actId="14100"/>
          <ac:spMkLst>
            <pc:docMk/>
            <pc:sldMk cId="0" sldId="268"/>
            <ac:spMk id="366" creationId="{00000000-0000-0000-0000-000000000000}"/>
          </ac:spMkLst>
        </pc:spChg>
        <pc:spChg chg="mod">
          <ac:chgData name="Mikuš Juraj" userId="f39e0d08-26d5-47b1-973c-29aeeb7a909d" providerId="ADAL" clId="{0C58AFD3-96FF-45F7-904A-0B650E5E0391}" dt="2023-04-27T10:58:11.398" v="437" actId="14100"/>
          <ac:spMkLst>
            <pc:docMk/>
            <pc:sldMk cId="0" sldId="268"/>
            <ac:spMk id="368" creationId="{00000000-0000-0000-0000-000000000000}"/>
          </ac:spMkLst>
        </pc:spChg>
        <pc:spChg chg="mod">
          <ac:chgData name="Mikuš Juraj" userId="f39e0d08-26d5-47b1-973c-29aeeb7a909d" providerId="ADAL" clId="{0C58AFD3-96FF-45F7-904A-0B650E5E0391}" dt="2023-04-27T10:53:56.733" v="331"/>
          <ac:spMkLst>
            <pc:docMk/>
            <pc:sldMk cId="0" sldId="268"/>
            <ac:spMk id="369" creationId="{00000000-0000-0000-0000-000000000000}"/>
          </ac:spMkLst>
        </pc:spChg>
        <pc:spChg chg="mod">
          <ac:chgData name="Mikuš Juraj" userId="f39e0d08-26d5-47b1-973c-29aeeb7a909d" providerId="ADAL" clId="{0C58AFD3-96FF-45F7-904A-0B650E5E0391}" dt="2023-04-27T10:57:18.666" v="383" actId="20577"/>
          <ac:spMkLst>
            <pc:docMk/>
            <pc:sldMk cId="0" sldId="268"/>
            <ac:spMk id="370" creationId="{00000000-0000-0000-0000-000000000000}"/>
          </ac:spMkLst>
        </pc:spChg>
        <pc:spChg chg="mod">
          <ac:chgData name="Mikuš Juraj" userId="f39e0d08-26d5-47b1-973c-29aeeb7a909d" providerId="ADAL" clId="{0C58AFD3-96FF-45F7-904A-0B650E5E0391}" dt="2023-04-27T10:57:51.467" v="416" actId="20577"/>
          <ac:spMkLst>
            <pc:docMk/>
            <pc:sldMk cId="0" sldId="268"/>
            <ac:spMk id="371" creationId="{00000000-0000-0000-0000-000000000000}"/>
          </ac:spMkLst>
        </pc:spChg>
      </pc:sldChg>
      <pc:sldChg chg="modSp mod">
        <pc:chgData name="Mikuš Juraj" userId="f39e0d08-26d5-47b1-973c-29aeeb7a909d" providerId="ADAL" clId="{0C58AFD3-96FF-45F7-904A-0B650E5E0391}" dt="2023-04-27T10:59:52.687" v="563" actId="20577"/>
        <pc:sldMkLst>
          <pc:docMk/>
          <pc:sldMk cId="0" sldId="269"/>
        </pc:sldMkLst>
        <pc:spChg chg="mod">
          <ac:chgData name="Mikuš Juraj" userId="f39e0d08-26d5-47b1-973c-29aeeb7a909d" providerId="ADAL" clId="{0C58AFD3-96FF-45F7-904A-0B650E5E0391}" dt="2023-04-27T10:59:08.696" v="469" actId="20577"/>
          <ac:spMkLst>
            <pc:docMk/>
            <pc:sldMk cId="0" sldId="269"/>
            <ac:spMk id="376" creationId="{00000000-0000-0000-0000-000000000000}"/>
          </ac:spMkLst>
        </pc:spChg>
        <pc:spChg chg="mod">
          <ac:chgData name="Mikuš Juraj" userId="f39e0d08-26d5-47b1-973c-29aeeb7a909d" providerId="ADAL" clId="{0C58AFD3-96FF-45F7-904A-0B650E5E0391}" dt="2023-04-27T10:59:27.140" v="510" actId="20577"/>
          <ac:spMkLst>
            <pc:docMk/>
            <pc:sldMk cId="0" sldId="269"/>
            <ac:spMk id="378" creationId="{00000000-0000-0000-0000-000000000000}"/>
          </ac:spMkLst>
        </pc:spChg>
        <pc:spChg chg="mod">
          <ac:chgData name="Mikuš Juraj" userId="f39e0d08-26d5-47b1-973c-29aeeb7a909d" providerId="ADAL" clId="{0C58AFD3-96FF-45F7-904A-0B650E5E0391}" dt="2023-04-27T10:59:39.589" v="535" actId="20577"/>
          <ac:spMkLst>
            <pc:docMk/>
            <pc:sldMk cId="0" sldId="269"/>
            <ac:spMk id="380" creationId="{00000000-0000-0000-0000-000000000000}"/>
          </ac:spMkLst>
        </pc:spChg>
        <pc:spChg chg="mod">
          <ac:chgData name="Mikuš Juraj" userId="f39e0d08-26d5-47b1-973c-29aeeb7a909d" providerId="ADAL" clId="{0C58AFD3-96FF-45F7-904A-0B650E5E0391}" dt="2023-04-27T10:59:52.687" v="563" actId="20577"/>
          <ac:spMkLst>
            <pc:docMk/>
            <pc:sldMk cId="0" sldId="269"/>
            <ac:spMk id="382" creationId="{00000000-0000-0000-0000-000000000000}"/>
          </ac:spMkLst>
        </pc:spChg>
        <pc:spChg chg="mod">
          <ac:chgData name="Mikuš Juraj" userId="f39e0d08-26d5-47b1-973c-29aeeb7a909d" providerId="ADAL" clId="{0C58AFD3-96FF-45F7-904A-0B650E5E0391}" dt="2023-04-27T10:58:41.687" v="438"/>
          <ac:spMkLst>
            <pc:docMk/>
            <pc:sldMk cId="0" sldId="269"/>
            <ac:spMk id="384" creationId="{00000000-0000-0000-0000-000000000000}"/>
          </ac:spMkLst>
        </pc:spChg>
        <pc:spChg chg="mod">
          <ac:chgData name="Mikuš Juraj" userId="f39e0d08-26d5-47b1-973c-29aeeb7a909d" providerId="ADAL" clId="{0C58AFD3-96FF-45F7-904A-0B650E5E0391}" dt="2023-04-27T10:59:18.026" v="490" actId="20577"/>
          <ac:spMkLst>
            <pc:docMk/>
            <pc:sldMk cId="0" sldId="269"/>
            <ac:spMk id="385" creationId="{00000000-0000-0000-0000-000000000000}"/>
          </ac:spMkLst>
        </pc:spChg>
      </pc:sldChg>
      <pc:sldChg chg="modSp mod">
        <pc:chgData name="Mikuš Juraj" userId="f39e0d08-26d5-47b1-973c-29aeeb7a909d" providerId="ADAL" clId="{0C58AFD3-96FF-45F7-904A-0B650E5E0391}" dt="2023-04-27T11:00:58.228" v="594"/>
        <pc:sldMkLst>
          <pc:docMk/>
          <pc:sldMk cId="0" sldId="270"/>
        </pc:sldMkLst>
        <pc:spChg chg="mod">
          <ac:chgData name="Mikuš Juraj" userId="f39e0d08-26d5-47b1-973c-29aeeb7a909d" providerId="ADAL" clId="{0C58AFD3-96FF-45F7-904A-0B650E5E0391}" dt="2023-04-27T11:00:01.821" v="564"/>
          <ac:spMkLst>
            <pc:docMk/>
            <pc:sldMk cId="0" sldId="270"/>
            <ac:spMk id="391" creationId="{00000000-0000-0000-0000-000000000000}"/>
          </ac:spMkLst>
        </pc:spChg>
        <pc:spChg chg="mod">
          <ac:chgData name="Mikuš Juraj" userId="f39e0d08-26d5-47b1-973c-29aeeb7a909d" providerId="ADAL" clId="{0C58AFD3-96FF-45F7-904A-0B650E5E0391}" dt="2023-04-27T11:00:58.228" v="594"/>
          <ac:spMkLst>
            <pc:docMk/>
            <pc:sldMk cId="0" sldId="270"/>
            <ac:spMk id="392" creationId="{00000000-0000-0000-0000-000000000000}"/>
          </ac:spMkLst>
        </pc:spChg>
      </pc:sldChg>
      <pc:sldChg chg="modSp mod">
        <pc:chgData name="Mikuš Juraj" userId="f39e0d08-26d5-47b1-973c-29aeeb7a909d" providerId="ADAL" clId="{0C58AFD3-96FF-45F7-904A-0B650E5E0391}" dt="2023-04-27T11:02:57.550" v="641" actId="20577"/>
        <pc:sldMkLst>
          <pc:docMk/>
          <pc:sldMk cId="0" sldId="271"/>
        </pc:sldMkLst>
        <pc:spChg chg="mod">
          <ac:chgData name="Mikuš Juraj" userId="f39e0d08-26d5-47b1-973c-29aeeb7a909d" providerId="ADAL" clId="{0C58AFD3-96FF-45F7-904A-0B650E5E0391}" dt="2023-04-27T11:00:04.076" v="565"/>
          <ac:spMkLst>
            <pc:docMk/>
            <pc:sldMk cId="0" sldId="271"/>
            <ac:spMk id="399" creationId="{00000000-0000-0000-0000-000000000000}"/>
          </ac:spMkLst>
        </pc:spChg>
        <pc:spChg chg="mod">
          <ac:chgData name="Mikuš Juraj" userId="f39e0d08-26d5-47b1-973c-29aeeb7a909d" providerId="ADAL" clId="{0C58AFD3-96FF-45F7-904A-0B650E5E0391}" dt="2023-04-27T11:02:57.550" v="641" actId="20577"/>
          <ac:spMkLst>
            <pc:docMk/>
            <pc:sldMk cId="0" sldId="271"/>
            <ac:spMk id="400" creationId="{00000000-0000-0000-0000-000000000000}"/>
          </ac:spMkLst>
        </pc:spChg>
      </pc:sldChg>
      <pc:sldChg chg="modSp mod">
        <pc:chgData name="Mikuš Juraj" userId="f39e0d08-26d5-47b1-973c-29aeeb7a909d" providerId="ADAL" clId="{0C58AFD3-96FF-45F7-904A-0B650E5E0391}" dt="2023-04-27T11:04:22.506" v="714" actId="20577"/>
        <pc:sldMkLst>
          <pc:docMk/>
          <pc:sldMk cId="0" sldId="272"/>
        </pc:sldMkLst>
        <pc:spChg chg="mod">
          <ac:chgData name="Mikuš Juraj" userId="f39e0d08-26d5-47b1-973c-29aeeb7a909d" providerId="ADAL" clId="{0C58AFD3-96FF-45F7-904A-0B650E5E0391}" dt="2023-04-27T11:00:17.584" v="570"/>
          <ac:spMkLst>
            <pc:docMk/>
            <pc:sldMk cId="0" sldId="272"/>
            <ac:spMk id="406" creationId="{00000000-0000-0000-0000-000000000000}"/>
          </ac:spMkLst>
        </pc:spChg>
        <pc:spChg chg="mod">
          <ac:chgData name="Mikuš Juraj" userId="f39e0d08-26d5-47b1-973c-29aeeb7a909d" providerId="ADAL" clId="{0C58AFD3-96FF-45F7-904A-0B650E5E0391}" dt="2023-04-27T11:04:22.506" v="714" actId="20577"/>
          <ac:spMkLst>
            <pc:docMk/>
            <pc:sldMk cId="0" sldId="272"/>
            <ac:spMk id="407" creationId="{00000000-0000-0000-0000-000000000000}"/>
          </ac:spMkLst>
        </pc:spChg>
      </pc:sldChg>
      <pc:sldChg chg="modSp mod">
        <pc:chgData name="Mikuš Juraj" userId="f39e0d08-26d5-47b1-973c-29aeeb7a909d" providerId="ADAL" clId="{0C58AFD3-96FF-45F7-904A-0B650E5E0391}" dt="2023-04-27T11:05:54.225" v="783" actId="20577"/>
        <pc:sldMkLst>
          <pc:docMk/>
          <pc:sldMk cId="0" sldId="273"/>
        </pc:sldMkLst>
        <pc:spChg chg="mod">
          <ac:chgData name="Mikuš Juraj" userId="f39e0d08-26d5-47b1-973c-29aeeb7a909d" providerId="ADAL" clId="{0C58AFD3-96FF-45F7-904A-0B650E5E0391}" dt="2023-04-27T11:04:48.384" v="736" actId="20577"/>
          <ac:spMkLst>
            <pc:docMk/>
            <pc:sldMk cId="0" sldId="273"/>
            <ac:spMk id="394" creationId="{00000000-0000-0000-0000-000000000000}"/>
          </ac:spMkLst>
        </pc:spChg>
        <pc:spChg chg="mod">
          <ac:chgData name="Mikuš Juraj" userId="f39e0d08-26d5-47b1-973c-29aeeb7a909d" providerId="ADAL" clId="{0C58AFD3-96FF-45F7-904A-0B650E5E0391}" dt="2023-04-27T11:05:54.225" v="783" actId="20577"/>
          <ac:spMkLst>
            <pc:docMk/>
            <pc:sldMk cId="0" sldId="273"/>
            <ac:spMk id="395" creationId="{00000000-0000-0000-0000-000000000000}"/>
          </ac:spMkLst>
        </pc:spChg>
      </pc:sldChg>
      <pc:sldChg chg="modSp mod">
        <pc:chgData name="Mikuš Juraj" userId="f39e0d08-26d5-47b1-973c-29aeeb7a909d" providerId="ADAL" clId="{0C58AFD3-96FF-45F7-904A-0B650E5E0391}" dt="2023-04-27T11:14:12.290" v="801" actId="6549"/>
        <pc:sldMkLst>
          <pc:docMk/>
          <pc:sldMk cId="0" sldId="274"/>
        </pc:sldMkLst>
        <pc:spChg chg="mod">
          <ac:chgData name="Mikuš Juraj" userId="f39e0d08-26d5-47b1-973c-29aeeb7a909d" providerId="ADAL" clId="{0C58AFD3-96FF-45F7-904A-0B650E5E0391}" dt="2023-04-27T11:09:16.709" v="784"/>
          <ac:spMkLst>
            <pc:docMk/>
            <pc:sldMk cId="0" sldId="274"/>
            <ac:spMk id="401" creationId="{00000000-0000-0000-0000-000000000000}"/>
          </ac:spMkLst>
        </pc:spChg>
        <pc:spChg chg="mod">
          <ac:chgData name="Mikuš Juraj" userId="f39e0d08-26d5-47b1-973c-29aeeb7a909d" providerId="ADAL" clId="{0C58AFD3-96FF-45F7-904A-0B650E5E0391}" dt="2023-04-27T11:14:12.290" v="801" actId="6549"/>
          <ac:spMkLst>
            <pc:docMk/>
            <pc:sldMk cId="0" sldId="274"/>
            <ac:spMk id="402" creationId="{00000000-0000-0000-0000-000000000000}"/>
          </ac:spMkLst>
        </pc:spChg>
      </pc:sldChg>
      <pc:sldChg chg="modSp mod">
        <pc:chgData name="Mikuš Juraj" userId="f39e0d08-26d5-47b1-973c-29aeeb7a909d" providerId="ADAL" clId="{0C58AFD3-96FF-45F7-904A-0B650E5E0391}" dt="2023-04-27T11:15:22.354" v="808"/>
        <pc:sldMkLst>
          <pc:docMk/>
          <pc:sldMk cId="0" sldId="275"/>
        </pc:sldMkLst>
        <pc:spChg chg="mod">
          <ac:chgData name="Mikuš Juraj" userId="f39e0d08-26d5-47b1-973c-29aeeb7a909d" providerId="ADAL" clId="{0C58AFD3-96FF-45F7-904A-0B650E5E0391}" dt="2023-04-27T11:09:19.219" v="785"/>
          <ac:spMkLst>
            <pc:docMk/>
            <pc:sldMk cId="0" sldId="275"/>
            <ac:spMk id="409" creationId="{00000000-0000-0000-0000-000000000000}"/>
          </ac:spMkLst>
        </pc:spChg>
        <pc:spChg chg="mod">
          <ac:chgData name="Mikuš Juraj" userId="f39e0d08-26d5-47b1-973c-29aeeb7a909d" providerId="ADAL" clId="{0C58AFD3-96FF-45F7-904A-0B650E5E0391}" dt="2023-04-27T11:15:22.354" v="808"/>
          <ac:spMkLst>
            <pc:docMk/>
            <pc:sldMk cId="0" sldId="275"/>
            <ac:spMk id="410" creationId="{00000000-0000-0000-0000-000000000000}"/>
          </ac:spMkLst>
        </pc:spChg>
      </pc:sldChg>
      <pc:sldChg chg="modSp mod">
        <pc:chgData name="Mikuš Juraj" userId="f39e0d08-26d5-47b1-973c-29aeeb7a909d" providerId="ADAL" clId="{0C58AFD3-96FF-45F7-904A-0B650E5E0391}" dt="2023-04-27T11:18:21.511" v="980"/>
        <pc:sldMkLst>
          <pc:docMk/>
          <pc:sldMk cId="0" sldId="276"/>
        </pc:sldMkLst>
        <pc:spChg chg="mod">
          <ac:chgData name="Mikuš Juraj" userId="f39e0d08-26d5-47b1-973c-29aeeb7a909d" providerId="ADAL" clId="{0C58AFD3-96FF-45F7-904A-0B650E5E0391}" dt="2023-04-27T11:09:22.059" v="786"/>
          <ac:spMkLst>
            <pc:docMk/>
            <pc:sldMk cId="0" sldId="276"/>
            <ac:spMk id="417" creationId="{00000000-0000-0000-0000-000000000000}"/>
          </ac:spMkLst>
        </pc:spChg>
        <pc:spChg chg="mod">
          <ac:chgData name="Mikuš Juraj" userId="f39e0d08-26d5-47b1-973c-29aeeb7a909d" providerId="ADAL" clId="{0C58AFD3-96FF-45F7-904A-0B650E5E0391}" dt="2023-04-27T11:18:21.511" v="980"/>
          <ac:spMkLst>
            <pc:docMk/>
            <pc:sldMk cId="0" sldId="276"/>
            <ac:spMk id="418" creationId="{00000000-0000-0000-0000-000000000000}"/>
          </ac:spMkLst>
        </pc:spChg>
      </pc:sldChg>
      <pc:sldChg chg="modSp mod">
        <pc:chgData name="Mikuš Juraj" userId="f39e0d08-26d5-47b1-973c-29aeeb7a909d" providerId="ADAL" clId="{0C58AFD3-96FF-45F7-904A-0B650E5E0391}" dt="2023-04-27T11:23:14.330" v="1139" actId="20577"/>
        <pc:sldMkLst>
          <pc:docMk/>
          <pc:sldMk cId="0" sldId="277"/>
        </pc:sldMkLst>
        <pc:spChg chg="mod">
          <ac:chgData name="Mikuš Juraj" userId="f39e0d08-26d5-47b1-973c-29aeeb7a909d" providerId="ADAL" clId="{0C58AFD3-96FF-45F7-904A-0B650E5E0391}" dt="2023-04-27T11:09:25.538" v="787"/>
          <ac:spMkLst>
            <pc:docMk/>
            <pc:sldMk cId="0" sldId="277"/>
            <ac:spMk id="425" creationId="{00000000-0000-0000-0000-000000000000}"/>
          </ac:spMkLst>
        </pc:spChg>
        <pc:spChg chg="mod">
          <ac:chgData name="Mikuš Juraj" userId="f39e0d08-26d5-47b1-973c-29aeeb7a909d" providerId="ADAL" clId="{0C58AFD3-96FF-45F7-904A-0B650E5E0391}" dt="2023-04-27T11:23:14.330" v="1139" actId="20577"/>
          <ac:spMkLst>
            <pc:docMk/>
            <pc:sldMk cId="0" sldId="277"/>
            <ac:spMk id="426" creationId="{00000000-0000-0000-0000-000000000000}"/>
          </ac:spMkLst>
        </pc:spChg>
      </pc:sldChg>
      <pc:sldChg chg="modSp mod">
        <pc:chgData name="Mikuš Juraj" userId="f39e0d08-26d5-47b1-973c-29aeeb7a909d" providerId="ADAL" clId="{0C58AFD3-96FF-45F7-904A-0B650E5E0391}" dt="2023-04-27T11:25:16.791" v="1183"/>
        <pc:sldMkLst>
          <pc:docMk/>
          <pc:sldMk cId="0" sldId="278"/>
        </pc:sldMkLst>
        <pc:spChg chg="mod">
          <ac:chgData name="Mikuš Juraj" userId="f39e0d08-26d5-47b1-973c-29aeeb7a909d" providerId="ADAL" clId="{0C58AFD3-96FF-45F7-904A-0B650E5E0391}" dt="2023-04-27T11:09:28" v="788"/>
          <ac:spMkLst>
            <pc:docMk/>
            <pc:sldMk cId="0" sldId="278"/>
            <ac:spMk id="432" creationId="{00000000-0000-0000-0000-000000000000}"/>
          </ac:spMkLst>
        </pc:spChg>
        <pc:spChg chg="mod">
          <ac:chgData name="Mikuš Juraj" userId="f39e0d08-26d5-47b1-973c-29aeeb7a909d" providerId="ADAL" clId="{0C58AFD3-96FF-45F7-904A-0B650E5E0391}" dt="2023-04-27T11:25:16.791" v="1183"/>
          <ac:spMkLst>
            <pc:docMk/>
            <pc:sldMk cId="0" sldId="278"/>
            <ac:spMk id="433" creationId="{00000000-0000-0000-0000-000000000000}"/>
          </ac:spMkLst>
        </pc:spChg>
      </pc:sldChg>
      <pc:sldChg chg="modSp mod">
        <pc:chgData name="Mikuš Juraj" userId="f39e0d08-26d5-47b1-973c-29aeeb7a909d" providerId="ADAL" clId="{0C58AFD3-96FF-45F7-904A-0B650E5E0391}" dt="2023-04-27T12:06:07.016" v="1239" actId="20577"/>
        <pc:sldMkLst>
          <pc:docMk/>
          <pc:sldMk cId="0" sldId="279"/>
        </pc:sldMkLst>
        <pc:spChg chg="mod">
          <ac:chgData name="Mikuš Juraj" userId="f39e0d08-26d5-47b1-973c-29aeeb7a909d" providerId="ADAL" clId="{0C58AFD3-96FF-45F7-904A-0B650E5E0391}" dt="2023-04-27T11:09:41.131" v="791"/>
          <ac:spMkLst>
            <pc:docMk/>
            <pc:sldMk cId="0" sldId="279"/>
            <ac:spMk id="448" creationId="{00000000-0000-0000-0000-000000000000}"/>
          </ac:spMkLst>
        </pc:spChg>
        <pc:spChg chg="mod">
          <ac:chgData name="Mikuš Juraj" userId="f39e0d08-26d5-47b1-973c-29aeeb7a909d" providerId="ADAL" clId="{0C58AFD3-96FF-45F7-904A-0B650E5E0391}" dt="2023-04-27T12:06:07.016" v="1239" actId="20577"/>
          <ac:spMkLst>
            <pc:docMk/>
            <pc:sldMk cId="0" sldId="279"/>
            <ac:spMk id="449" creationId="{00000000-0000-0000-0000-000000000000}"/>
          </ac:spMkLst>
        </pc:spChg>
      </pc:sldChg>
      <pc:sldChg chg="modSp mod">
        <pc:chgData name="Mikuš Juraj" userId="f39e0d08-26d5-47b1-973c-29aeeb7a909d" providerId="ADAL" clId="{0C58AFD3-96FF-45F7-904A-0B650E5E0391}" dt="2023-04-27T12:12:42.407" v="1551" actId="20577"/>
        <pc:sldMkLst>
          <pc:docMk/>
          <pc:sldMk cId="0" sldId="280"/>
        </pc:sldMkLst>
        <pc:spChg chg="mod">
          <ac:chgData name="Mikuš Juraj" userId="f39e0d08-26d5-47b1-973c-29aeeb7a909d" providerId="ADAL" clId="{0C58AFD3-96FF-45F7-904A-0B650E5E0391}" dt="2023-04-27T12:11:02.340" v="1488"/>
          <ac:spMkLst>
            <pc:docMk/>
            <pc:sldMk cId="0" sldId="280"/>
            <ac:spMk id="455" creationId="{00000000-0000-0000-0000-000000000000}"/>
          </ac:spMkLst>
        </pc:spChg>
        <pc:spChg chg="mod">
          <ac:chgData name="Mikuš Juraj" userId="f39e0d08-26d5-47b1-973c-29aeeb7a909d" providerId="ADAL" clId="{0C58AFD3-96FF-45F7-904A-0B650E5E0391}" dt="2023-04-27T12:12:42.407" v="1551" actId="20577"/>
          <ac:spMkLst>
            <pc:docMk/>
            <pc:sldMk cId="0" sldId="280"/>
            <ac:spMk id="456" creationId="{00000000-0000-0000-0000-000000000000}"/>
          </ac:spMkLst>
        </pc:spChg>
      </pc:sldChg>
      <pc:sldChg chg="modSp mod">
        <pc:chgData name="Mikuš Juraj" userId="f39e0d08-26d5-47b1-973c-29aeeb7a909d" providerId="ADAL" clId="{0C58AFD3-96FF-45F7-904A-0B650E5E0391}" dt="2023-04-27T12:08:16.034" v="1320"/>
        <pc:sldMkLst>
          <pc:docMk/>
          <pc:sldMk cId="0" sldId="281"/>
        </pc:sldMkLst>
        <pc:spChg chg="mod">
          <ac:chgData name="Mikuš Juraj" userId="f39e0d08-26d5-47b1-973c-29aeeb7a909d" providerId="ADAL" clId="{0C58AFD3-96FF-45F7-904A-0B650E5E0391}" dt="2023-04-27T12:06:20.138" v="1240"/>
          <ac:spMkLst>
            <pc:docMk/>
            <pc:sldMk cId="0" sldId="281"/>
            <ac:spMk id="421" creationId="{00000000-0000-0000-0000-000000000000}"/>
          </ac:spMkLst>
        </pc:spChg>
        <pc:spChg chg="mod">
          <ac:chgData name="Mikuš Juraj" userId="f39e0d08-26d5-47b1-973c-29aeeb7a909d" providerId="ADAL" clId="{0C58AFD3-96FF-45F7-904A-0B650E5E0391}" dt="2023-04-27T12:08:16.034" v="1320"/>
          <ac:spMkLst>
            <pc:docMk/>
            <pc:sldMk cId="0" sldId="281"/>
            <ac:spMk id="422" creationId="{00000000-0000-0000-0000-000000000000}"/>
          </ac:spMkLst>
        </pc:spChg>
      </pc:sldChg>
      <pc:sldChg chg="modSp mod">
        <pc:chgData name="Mikuš Juraj" userId="f39e0d08-26d5-47b1-973c-29aeeb7a909d" providerId="ADAL" clId="{0C58AFD3-96FF-45F7-904A-0B650E5E0391}" dt="2023-04-27T12:09:57.259" v="1438" actId="20577"/>
        <pc:sldMkLst>
          <pc:docMk/>
          <pc:sldMk cId="0" sldId="282"/>
        </pc:sldMkLst>
        <pc:spChg chg="mod">
          <ac:chgData name="Mikuš Juraj" userId="f39e0d08-26d5-47b1-973c-29aeeb7a909d" providerId="ADAL" clId="{0C58AFD3-96FF-45F7-904A-0B650E5E0391}" dt="2023-04-27T12:08:25.131" v="1321"/>
          <ac:spMkLst>
            <pc:docMk/>
            <pc:sldMk cId="0" sldId="282"/>
            <ac:spMk id="430" creationId="{00000000-0000-0000-0000-000000000000}"/>
          </ac:spMkLst>
        </pc:spChg>
        <pc:spChg chg="mod">
          <ac:chgData name="Mikuš Juraj" userId="f39e0d08-26d5-47b1-973c-29aeeb7a909d" providerId="ADAL" clId="{0C58AFD3-96FF-45F7-904A-0B650E5E0391}" dt="2023-04-27T12:08:32.314" v="1322"/>
          <ac:spMkLst>
            <pc:docMk/>
            <pc:sldMk cId="0" sldId="282"/>
            <ac:spMk id="431" creationId="{00000000-0000-0000-0000-000000000000}"/>
          </ac:spMkLst>
        </pc:spChg>
        <pc:spChg chg="mod">
          <ac:chgData name="Mikuš Juraj" userId="f39e0d08-26d5-47b1-973c-29aeeb7a909d" providerId="ADAL" clId="{0C58AFD3-96FF-45F7-904A-0B650E5E0391}" dt="2023-04-27T12:09:25.945" v="1390" actId="20577"/>
          <ac:spMkLst>
            <pc:docMk/>
            <pc:sldMk cId="0" sldId="282"/>
            <ac:spMk id="435" creationId="{00000000-0000-0000-0000-000000000000}"/>
          </ac:spMkLst>
        </pc:spChg>
        <pc:spChg chg="mod">
          <ac:chgData name="Mikuš Juraj" userId="f39e0d08-26d5-47b1-973c-29aeeb7a909d" providerId="ADAL" clId="{0C58AFD3-96FF-45F7-904A-0B650E5E0391}" dt="2023-04-27T12:09:32.438" v="1402" actId="20577"/>
          <ac:spMkLst>
            <pc:docMk/>
            <pc:sldMk cId="0" sldId="282"/>
            <ac:spMk id="437" creationId="{00000000-0000-0000-0000-000000000000}"/>
          </ac:spMkLst>
        </pc:spChg>
        <pc:spChg chg="mod">
          <ac:chgData name="Mikuš Juraj" userId="f39e0d08-26d5-47b1-973c-29aeeb7a909d" providerId="ADAL" clId="{0C58AFD3-96FF-45F7-904A-0B650E5E0391}" dt="2023-04-27T12:09:57.259" v="1438" actId="20577"/>
          <ac:spMkLst>
            <pc:docMk/>
            <pc:sldMk cId="0" sldId="282"/>
            <ac:spMk id="439" creationId="{00000000-0000-0000-0000-000000000000}"/>
          </ac:spMkLst>
        </pc:spChg>
        <pc:spChg chg="mod">
          <ac:chgData name="Mikuš Juraj" userId="f39e0d08-26d5-47b1-973c-29aeeb7a909d" providerId="ADAL" clId="{0C58AFD3-96FF-45F7-904A-0B650E5E0391}" dt="2023-04-27T12:09:01.258" v="1369" actId="20577"/>
          <ac:spMkLst>
            <pc:docMk/>
            <pc:sldMk cId="0" sldId="282"/>
            <ac:spMk id="441" creationId="{00000000-0000-0000-0000-000000000000}"/>
          </ac:spMkLst>
        </pc:spChg>
      </pc:sldChg>
      <pc:sldChg chg="modSp mod">
        <pc:chgData name="Mikuš Juraj" userId="f39e0d08-26d5-47b1-973c-29aeeb7a909d" providerId="ADAL" clId="{0C58AFD3-96FF-45F7-904A-0B650E5E0391}" dt="2023-04-27T12:10:52.199" v="1487" actId="20577"/>
        <pc:sldMkLst>
          <pc:docMk/>
          <pc:sldMk cId="0" sldId="283"/>
        </pc:sldMkLst>
        <pc:spChg chg="mod">
          <ac:chgData name="Mikuš Juraj" userId="f39e0d08-26d5-47b1-973c-29aeeb7a909d" providerId="ADAL" clId="{0C58AFD3-96FF-45F7-904A-0B650E5E0391}" dt="2023-04-27T12:10:21.986" v="1439"/>
          <ac:spMkLst>
            <pc:docMk/>
            <pc:sldMk cId="0" sldId="283"/>
            <ac:spMk id="448" creationId="{00000000-0000-0000-0000-000000000000}"/>
          </ac:spMkLst>
        </pc:spChg>
        <pc:spChg chg="mod">
          <ac:chgData name="Mikuš Juraj" userId="f39e0d08-26d5-47b1-973c-29aeeb7a909d" providerId="ADAL" clId="{0C58AFD3-96FF-45F7-904A-0B650E5E0391}" dt="2023-04-27T12:10:52.199" v="1487" actId="20577"/>
          <ac:spMkLst>
            <pc:docMk/>
            <pc:sldMk cId="0" sldId="283"/>
            <ac:spMk id="449" creationId="{00000000-0000-0000-0000-000000000000}"/>
          </ac:spMkLst>
        </pc:spChg>
      </pc:sldChg>
      <pc:sldChg chg="modSp mod">
        <pc:chgData name="Mikuš Juraj" userId="f39e0d08-26d5-47b1-973c-29aeeb7a909d" providerId="ADAL" clId="{0C58AFD3-96FF-45F7-904A-0B650E5E0391}" dt="2023-04-27T12:15:24.936" v="1781" actId="20577"/>
        <pc:sldMkLst>
          <pc:docMk/>
          <pc:sldMk cId="0" sldId="284"/>
        </pc:sldMkLst>
        <pc:spChg chg="mod">
          <ac:chgData name="Mikuš Juraj" userId="f39e0d08-26d5-47b1-973c-29aeeb7a909d" providerId="ADAL" clId="{0C58AFD3-96FF-45F7-904A-0B650E5E0391}" dt="2023-04-27T12:15:13.771" v="1772" actId="14100"/>
          <ac:spMkLst>
            <pc:docMk/>
            <pc:sldMk cId="0" sldId="284"/>
            <ac:spMk id="2" creationId="{5B76E69F-D2E4-E0F2-2FD4-EF2DB9C2895D}"/>
          </ac:spMkLst>
        </pc:spChg>
        <pc:spChg chg="mod">
          <ac:chgData name="Mikuš Juraj" userId="f39e0d08-26d5-47b1-973c-29aeeb7a909d" providerId="ADAL" clId="{0C58AFD3-96FF-45F7-904A-0B650E5E0391}" dt="2023-04-27T12:15:24.936" v="1781" actId="20577"/>
          <ac:spMkLst>
            <pc:docMk/>
            <pc:sldMk cId="0" sldId="284"/>
            <ac:spMk id="3" creationId="{7AD3E84E-F53A-A83F-D61B-AEA383D7194B}"/>
          </ac:spMkLst>
        </pc:spChg>
        <pc:spChg chg="mod">
          <ac:chgData name="Mikuš Juraj" userId="f39e0d08-26d5-47b1-973c-29aeeb7a909d" providerId="ADAL" clId="{0C58AFD3-96FF-45F7-904A-0B650E5E0391}" dt="2023-04-27T12:13:08.482" v="1562"/>
          <ac:spMkLst>
            <pc:docMk/>
            <pc:sldMk cId="0" sldId="284"/>
            <ac:spMk id="456" creationId="{00000000-0000-0000-0000-000000000000}"/>
          </ac:spMkLst>
        </pc:spChg>
        <pc:spChg chg="mod">
          <ac:chgData name="Mikuš Juraj" userId="f39e0d08-26d5-47b1-973c-29aeeb7a909d" providerId="ADAL" clId="{0C58AFD3-96FF-45F7-904A-0B650E5E0391}" dt="2023-04-27T12:13:26.578" v="1585" actId="20577"/>
          <ac:spMkLst>
            <pc:docMk/>
            <pc:sldMk cId="0" sldId="284"/>
            <ac:spMk id="457" creationId="{00000000-0000-0000-0000-000000000000}"/>
          </ac:spMkLst>
        </pc:spChg>
        <pc:spChg chg="mod">
          <ac:chgData name="Mikuš Juraj" userId="f39e0d08-26d5-47b1-973c-29aeeb7a909d" providerId="ADAL" clId="{0C58AFD3-96FF-45F7-904A-0B650E5E0391}" dt="2023-04-27T12:13:40.861" v="1622" actId="20577"/>
          <ac:spMkLst>
            <pc:docMk/>
            <pc:sldMk cId="0" sldId="284"/>
            <ac:spMk id="458" creationId="{00000000-0000-0000-0000-000000000000}"/>
          </ac:spMkLst>
        </pc:spChg>
        <pc:spChg chg="mod">
          <ac:chgData name="Mikuš Juraj" userId="f39e0d08-26d5-47b1-973c-29aeeb7a909d" providerId="ADAL" clId="{0C58AFD3-96FF-45F7-904A-0B650E5E0391}" dt="2023-04-27T12:13:50.170" v="1646" actId="20577"/>
          <ac:spMkLst>
            <pc:docMk/>
            <pc:sldMk cId="0" sldId="284"/>
            <ac:spMk id="459" creationId="{00000000-0000-0000-0000-000000000000}"/>
          </ac:spMkLst>
        </pc:spChg>
        <pc:spChg chg="mod">
          <ac:chgData name="Mikuš Juraj" userId="f39e0d08-26d5-47b1-973c-29aeeb7a909d" providerId="ADAL" clId="{0C58AFD3-96FF-45F7-904A-0B650E5E0391}" dt="2023-04-27T12:14:07.246" v="1647"/>
          <ac:spMkLst>
            <pc:docMk/>
            <pc:sldMk cId="0" sldId="284"/>
            <ac:spMk id="460" creationId="{00000000-0000-0000-0000-000000000000}"/>
          </ac:spMkLst>
        </pc:spChg>
        <pc:spChg chg="mod">
          <ac:chgData name="Mikuš Juraj" userId="f39e0d08-26d5-47b1-973c-29aeeb7a909d" providerId="ADAL" clId="{0C58AFD3-96FF-45F7-904A-0B650E5E0391}" dt="2023-04-27T12:14:14.051" v="1661" actId="20577"/>
          <ac:spMkLst>
            <pc:docMk/>
            <pc:sldMk cId="0" sldId="284"/>
            <ac:spMk id="461" creationId="{00000000-0000-0000-0000-000000000000}"/>
          </ac:spMkLst>
        </pc:spChg>
        <pc:spChg chg="mod">
          <ac:chgData name="Mikuš Juraj" userId="f39e0d08-26d5-47b1-973c-29aeeb7a909d" providerId="ADAL" clId="{0C58AFD3-96FF-45F7-904A-0B650E5E0391}" dt="2023-04-27T12:14:48.070" v="1721" actId="20577"/>
          <ac:spMkLst>
            <pc:docMk/>
            <pc:sldMk cId="0" sldId="284"/>
            <ac:spMk id="462" creationId="{00000000-0000-0000-0000-000000000000}"/>
          </ac:spMkLst>
        </pc:spChg>
        <pc:spChg chg="mod">
          <ac:chgData name="Mikuš Juraj" userId="f39e0d08-26d5-47b1-973c-29aeeb7a909d" providerId="ADAL" clId="{0C58AFD3-96FF-45F7-904A-0B650E5E0391}" dt="2023-04-27T12:14:56.452" v="1732" actId="20577"/>
          <ac:spMkLst>
            <pc:docMk/>
            <pc:sldMk cId="0" sldId="284"/>
            <ac:spMk id="463" creationId="{00000000-0000-0000-0000-000000000000}"/>
          </ac:spMkLst>
        </pc:spChg>
        <pc:spChg chg="mod">
          <ac:chgData name="Mikuš Juraj" userId="f39e0d08-26d5-47b1-973c-29aeeb7a909d" providerId="ADAL" clId="{0C58AFD3-96FF-45F7-904A-0B650E5E0391}" dt="2023-04-27T12:15:03.014" v="1749" actId="20577"/>
          <ac:spMkLst>
            <pc:docMk/>
            <pc:sldMk cId="0" sldId="284"/>
            <ac:spMk id="464" creationId="{00000000-0000-0000-0000-000000000000}"/>
          </ac:spMkLst>
        </pc:spChg>
      </pc:sldChg>
    </pc:docChg>
  </pc:docChgLst>
  <pc:docChgLst>
    <pc:chgData name="Holienka Marian" userId="d535e67f-eb73-4702-ae53-67bc05435d18" providerId="ADAL" clId="{58D87EEF-FAD7-43E1-91E6-C818B8905FA9}"/>
    <pc:docChg chg="undo custSel addSld delSld modSld sldOrd">
      <pc:chgData name="Holienka Marian" userId="d535e67f-eb73-4702-ae53-67bc05435d18" providerId="ADAL" clId="{58D87EEF-FAD7-43E1-91E6-C818B8905FA9}" dt="2023-03-08T12:42:54.377" v="324" actId="20577"/>
      <pc:docMkLst>
        <pc:docMk/>
      </pc:docMkLst>
      <pc:sldChg chg="modSp mod">
        <pc:chgData name="Holienka Marian" userId="d535e67f-eb73-4702-ae53-67bc05435d18" providerId="ADAL" clId="{58D87EEF-FAD7-43E1-91E6-C818B8905FA9}" dt="2023-03-08T12:31:06.534" v="161" actId="12788"/>
        <pc:sldMkLst>
          <pc:docMk/>
          <pc:sldMk cId="0" sldId="256"/>
        </pc:sldMkLst>
        <pc:spChg chg="mod">
          <ac:chgData name="Holienka Marian" userId="d535e67f-eb73-4702-ae53-67bc05435d18" providerId="ADAL" clId="{58D87EEF-FAD7-43E1-91E6-C818B8905FA9}" dt="2023-03-08T12:31:06.534" v="161" actId="12788"/>
          <ac:spMkLst>
            <pc:docMk/>
            <pc:sldMk cId="0" sldId="256"/>
            <ac:spMk id="114" creationId="{00000000-0000-0000-0000-000000000000}"/>
          </ac:spMkLst>
        </pc:spChg>
        <pc:spChg chg="mod">
          <ac:chgData name="Holienka Marian" userId="d535e67f-eb73-4702-ae53-67bc05435d18" providerId="ADAL" clId="{58D87EEF-FAD7-43E1-91E6-C818B8905FA9}" dt="2023-03-08T12:31:01.884" v="160" actId="12788"/>
          <ac:spMkLst>
            <pc:docMk/>
            <pc:sldMk cId="0" sldId="256"/>
            <ac:spMk id="115" creationId="{00000000-0000-0000-0000-000000000000}"/>
          </ac:spMkLst>
        </pc:spChg>
      </pc:sldChg>
      <pc:sldChg chg="delSp modSp mod">
        <pc:chgData name="Holienka Marian" userId="d535e67f-eb73-4702-ae53-67bc05435d18" providerId="ADAL" clId="{58D87EEF-FAD7-43E1-91E6-C818B8905FA9}" dt="2023-03-08T12:31:19.916" v="174" actId="1035"/>
        <pc:sldMkLst>
          <pc:docMk/>
          <pc:sldMk cId="0" sldId="257"/>
        </pc:sldMkLst>
        <pc:spChg chg="mod">
          <ac:chgData name="Holienka Marian" userId="d535e67f-eb73-4702-ae53-67bc05435d18" providerId="ADAL" clId="{58D87EEF-FAD7-43E1-91E6-C818B8905FA9}" dt="2023-03-08T12:26:14.347" v="20" actId="20577"/>
          <ac:spMkLst>
            <pc:docMk/>
            <pc:sldMk cId="0" sldId="257"/>
            <ac:spMk id="121" creationId="{00000000-0000-0000-0000-000000000000}"/>
          </ac:spMkLst>
        </pc:spChg>
        <pc:spChg chg="mod">
          <ac:chgData name="Holienka Marian" userId="d535e67f-eb73-4702-ae53-67bc05435d18" providerId="ADAL" clId="{58D87EEF-FAD7-43E1-91E6-C818B8905FA9}" dt="2023-03-08T12:26:06.105" v="1" actId="20577"/>
          <ac:spMkLst>
            <pc:docMk/>
            <pc:sldMk cId="0" sldId="257"/>
            <ac:spMk id="122" creationId="{00000000-0000-0000-0000-000000000000}"/>
          </ac:spMkLst>
        </pc:spChg>
        <pc:spChg chg="del topLvl">
          <ac:chgData name="Holienka Marian" userId="d535e67f-eb73-4702-ae53-67bc05435d18" providerId="ADAL" clId="{58D87EEF-FAD7-43E1-91E6-C818B8905FA9}" dt="2023-03-08T12:26:34.876" v="21" actId="478"/>
          <ac:spMkLst>
            <pc:docMk/>
            <pc:sldMk cId="0" sldId="257"/>
            <ac:spMk id="127" creationId="{00000000-0000-0000-0000-000000000000}"/>
          </ac:spMkLst>
        </pc:spChg>
        <pc:spChg chg="mod topLvl">
          <ac:chgData name="Holienka Marian" userId="d535e67f-eb73-4702-ae53-67bc05435d18" providerId="ADAL" clId="{58D87EEF-FAD7-43E1-91E6-C818B8905FA9}" dt="2023-03-08T12:27:28.383" v="49" actId="20577"/>
          <ac:spMkLst>
            <pc:docMk/>
            <pc:sldMk cId="0" sldId="257"/>
            <ac:spMk id="128" creationId="{00000000-0000-0000-0000-000000000000}"/>
          </ac:spMkLst>
        </pc:spChg>
        <pc:spChg chg="del topLvl">
          <ac:chgData name="Holienka Marian" userId="d535e67f-eb73-4702-ae53-67bc05435d18" providerId="ADAL" clId="{58D87EEF-FAD7-43E1-91E6-C818B8905FA9}" dt="2023-03-08T12:26:37.545" v="22" actId="478"/>
          <ac:spMkLst>
            <pc:docMk/>
            <pc:sldMk cId="0" sldId="257"/>
            <ac:spMk id="130" creationId="{00000000-0000-0000-0000-000000000000}"/>
          </ac:spMkLst>
        </pc:spChg>
        <pc:spChg chg="mod topLvl">
          <ac:chgData name="Holienka Marian" userId="d535e67f-eb73-4702-ae53-67bc05435d18" providerId="ADAL" clId="{58D87EEF-FAD7-43E1-91E6-C818B8905FA9}" dt="2023-03-08T12:27:44.468" v="87" actId="20577"/>
          <ac:spMkLst>
            <pc:docMk/>
            <pc:sldMk cId="0" sldId="257"/>
            <ac:spMk id="131" creationId="{00000000-0000-0000-0000-000000000000}"/>
          </ac:spMkLst>
        </pc:spChg>
        <pc:spChg chg="del topLvl">
          <ac:chgData name="Holienka Marian" userId="d535e67f-eb73-4702-ae53-67bc05435d18" providerId="ADAL" clId="{58D87EEF-FAD7-43E1-91E6-C818B8905FA9}" dt="2023-03-08T12:26:40.830" v="23" actId="478"/>
          <ac:spMkLst>
            <pc:docMk/>
            <pc:sldMk cId="0" sldId="257"/>
            <ac:spMk id="133" creationId="{00000000-0000-0000-0000-000000000000}"/>
          </ac:spMkLst>
        </pc:spChg>
        <pc:spChg chg="mod topLvl">
          <ac:chgData name="Holienka Marian" userId="d535e67f-eb73-4702-ae53-67bc05435d18" providerId="ADAL" clId="{58D87EEF-FAD7-43E1-91E6-C818B8905FA9}" dt="2023-03-08T12:31:19.916" v="174" actId="1035"/>
          <ac:spMkLst>
            <pc:docMk/>
            <pc:sldMk cId="0" sldId="257"/>
            <ac:spMk id="134" creationId="{00000000-0000-0000-0000-000000000000}"/>
          </ac:spMkLst>
        </pc:spChg>
        <pc:grpChg chg="del">
          <ac:chgData name="Holienka Marian" userId="d535e67f-eb73-4702-ae53-67bc05435d18" providerId="ADAL" clId="{58D87EEF-FAD7-43E1-91E6-C818B8905FA9}" dt="2023-03-08T12:26:34.876" v="21" actId="478"/>
          <ac:grpSpMkLst>
            <pc:docMk/>
            <pc:sldMk cId="0" sldId="257"/>
            <ac:grpSpMk id="126" creationId="{00000000-0000-0000-0000-000000000000}"/>
          </ac:grpSpMkLst>
        </pc:grpChg>
        <pc:grpChg chg="del">
          <ac:chgData name="Holienka Marian" userId="d535e67f-eb73-4702-ae53-67bc05435d18" providerId="ADAL" clId="{58D87EEF-FAD7-43E1-91E6-C818B8905FA9}" dt="2023-03-08T12:26:37.545" v="22" actId="478"/>
          <ac:grpSpMkLst>
            <pc:docMk/>
            <pc:sldMk cId="0" sldId="257"/>
            <ac:grpSpMk id="129" creationId="{00000000-0000-0000-0000-000000000000}"/>
          </ac:grpSpMkLst>
        </pc:grpChg>
        <pc:grpChg chg="del">
          <ac:chgData name="Holienka Marian" userId="d535e67f-eb73-4702-ae53-67bc05435d18" providerId="ADAL" clId="{58D87EEF-FAD7-43E1-91E6-C818B8905FA9}" dt="2023-03-08T12:26:40.830" v="23" actId="478"/>
          <ac:grpSpMkLst>
            <pc:docMk/>
            <pc:sldMk cId="0" sldId="257"/>
            <ac:grpSpMk id="132" creationId="{00000000-0000-0000-0000-000000000000}"/>
          </ac:grpSpMkLst>
        </pc:grpChg>
        <pc:picChg chg="mod">
          <ac:chgData name="Holienka Marian" userId="d535e67f-eb73-4702-ae53-67bc05435d18" providerId="ADAL" clId="{58D87EEF-FAD7-43E1-91E6-C818B8905FA9}" dt="2023-03-08T12:28:13.018" v="140" actId="1036"/>
          <ac:picMkLst>
            <pc:docMk/>
            <pc:sldMk cId="0" sldId="257"/>
            <ac:picMk id="124" creationId="{00000000-0000-0000-0000-000000000000}"/>
          </ac:picMkLst>
        </pc:picChg>
        <pc:picChg chg="mod">
          <ac:chgData name="Holienka Marian" userId="d535e67f-eb73-4702-ae53-67bc05435d18" providerId="ADAL" clId="{58D87EEF-FAD7-43E1-91E6-C818B8905FA9}" dt="2023-03-08T12:31:19.916" v="174" actId="1035"/>
          <ac:picMkLst>
            <pc:docMk/>
            <pc:sldMk cId="0" sldId="257"/>
            <ac:picMk id="125" creationId="{00000000-0000-0000-0000-000000000000}"/>
          </ac:picMkLst>
        </pc:picChg>
      </pc:sldChg>
      <pc:sldChg chg="delSp modSp mod">
        <pc:chgData name="Holienka Marian" userId="d535e67f-eb73-4702-ae53-67bc05435d18" providerId="ADAL" clId="{58D87EEF-FAD7-43E1-91E6-C818B8905FA9}" dt="2023-03-08T12:30:05.723" v="157"/>
        <pc:sldMkLst>
          <pc:docMk/>
          <pc:sldMk cId="0" sldId="258"/>
        </pc:sldMkLst>
        <pc:spChg chg="mod">
          <ac:chgData name="Holienka Marian" userId="d535e67f-eb73-4702-ae53-67bc05435d18" providerId="ADAL" clId="{58D87EEF-FAD7-43E1-91E6-C818B8905FA9}" dt="2023-03-08T12:30:05.723" v="157"/>
          <ac:spMkLst>
            <pc:docMk/>
            <pc:sldMk cId="0" sldId="258"/>
            <ac:spMk id="142" creationId="{00000000-0000-0000-0000-000000000000}"/>
          </ac:spMkLst>
        </pc:spChg>
        <pc:spChg chg="mod">
          <ac:chgData name="Holienka Marian" userId="d535e67f-eb73-4702-ae53-67bc05435d18" providerId="ADAL" clId="{58D87EEF-FAD7-43E1-91E6-C818B8905FA9}" dt="2023-03-08T12:29:08.138" v="144" actId="14100"/>
          <ac:spMkLst>
            <pc:docMk/>
            <pc:sldMk cId="0" sldId="258"/>
            <ac:spMk id="143" creationId="{00000000-0000-0000-0000-000000000000}"/>
          </ac:spMkLst>
        </pc:spChg>
        <pc:grpChg chg="del">
          <ac:chgData name="Holienka Marian" userId="d535e67f-eb73-4702-ae53-67bc05435d18" providerId="ADAL" clId="{58D87EEF-FAD7-43E1-91E6-C818B8905FA9}" dt="2023-03-08T12:29:39.832" v="150" actId="478"/>
          <ac:grpSpMkLst>
            <pc:docMk/>
            <pc:sldMk cId="0" sldId="258"/>
            <ac:grpSpMk id="144" creationId="{00000000-0000-0000-0000-000000000000}"/>
          </ac:grpSpMkLst>
        </pc:grpChg>
        <pc:grpChg chg="del">
          <ac:chgData name="Holienka Marian" userId="d535e67f-eb73-4702-ae53-67bc05435d18" providerId="ADAL" clId="{58D87EEF-FAD7-43E1-91E6-C818B8905FA9}" dt="2023-03-08T12:29:41.692" v="151" actId="478"/>
          <ac:grpSpMkLst>
            <pc:docMk/>
            <pc:sldMk cId="0" sldId="258"/>
            <ac:grpSpMk id="147" creationId="{00000000-0000-0000-0000-000000000000}"/>
          </ac:grpSpMkLst>
        </pc:grpChg>
        <pc:picChg chg="del">
          <ac:chgData name="Holienka Marian" userId="d535e67f-eb73-4702-ae53-67bc05435d18" providerId="ADAL" clId="{58D87EEF-FAD7-43E1-91E6-C818B8905FA9}" dt="2023-03-08T12:29:42.340" v="152" actId="478"/>
          <ac:picMkLst>
            <pc:docMk/>
            <pc:sldMk cId="0" sldId="258"/>
            <ac:picMk id="151" creationId="{00000000-0000-0000-0000-000000000000}"/>
          </ac:picMkLst>
        </pc:picChg>
        <pc:picChg chg="del">
          <ac:chgData name="Holienka Marian" userId="d535e67f-eb73-4702-ae53-67bc05435d18" providerId="ADAL" clId="{58D87EEF-FAD7-43E1-91E6-C818B8905FA9}" dt="2023-03-08T12:29:42.949" v="153" actId="478"/>
          <ac:picMkLst>
            <pc:docMk/>
            <pc:sldMk cId="0" sldId="258"/>
            <ac:picMk id="152" creationId="{00000000-0000-0000-0000-000000000000}"/>
          </ac:picMkLst>
        </pc:picChg>
      </pc:sldChg>
      <pc:sldChg chg="del">
        <pc:chgData name="Holienka Marian" userId="d535e67f-eb73-4702-ae53-67bc05435d18" providerId="ADAL" clId="{58D87EEF-FAD7-43E1-91E6-C818B8905FA9}" dt="2023-03-08T12:36:57.096" v="190" actId="47"/>
        <pc:sldMkLst>
          <pc:docMk/>
          <pc:sldMk cId="0" sldId="259"/>
        </pc:sldMkLst>
      </pc:sldChg>
      <pc:sldChg chg="del">
        <pc:chgData name="Holienka Marian" userId="d535e67f-eb73-4702-ae53-67bc05435d18" providerId="ADAL" clId="{58D87EEF-FAD7-43E1-91E6-C818B8905FA9}" dt="2023-03-08T12:32:47.775" v="176" actId="47"/>
        <pc:sldMkLst>
          <pc:docMk/>
          <pc:sldMk cId="0" sldId="260"/>
        </pc:sldMkLst>
      </pc:sldChg>
      <pc:sldChg chg="del">
        <pc:chgData name="Holienka Marian" userId="d535e67f-eb73-4702-ae53-67bc05435d18" providerId="ADAL" clId="{58D87EEF-FAD7-43E1-91E6-C818B8905FA9}" dt="2023-03-08T12:32:53.787" v="180" actId="47"/>
        <pc:sldMkLst>
          <pc:docMk/>
          <pc:sldMk cId="0" sldId="261"/>
        </pc:sldMkLst>
      </pc:sldChg>
      <pc:sldChg chg="del">
        <pc:chgData name="Holienka Marian" userId="d535e67f-eb73-4702-ae53-67bc05435d18" providerId="ADAL" clId="{58D87EEF-FAD7-43E1-91E6-C818B8905FA9}" dt="2023-03-08T12:32:52.812" v="179" actId="47"/>
        <pc:sldMkLst>
          <pc:docMk/>
          <pc:sldMk cId="0" sldId="262"/>
        </pc:sldMkLst>
      </pc:sldChg>
      <pc:sldChg chg="del">
        <pc:chgData name="Holienka Marian" userId="d535e67f-eb73-4702-ae53-67bc05435d18" providerId="ADAL" clId="{58D87EEF-FAD7-43E1-91E6-C818B8905FA9}" dt="2023-03-08T12:32:51.901" v="178" actId="47"/>
        <pc:sldMkLst>
          <pc:docMk/>
          <pc:sldMk cId="0" sldId="263"/>
        </pc:sldMkLst>
      </pc:sldChg>
      <pc:sldChg chg="del">
        <pc:chgData name="Holienka Marian" userId="d535e67f-eb73-4702-ae53-67bc05435d18" providerId="ADAL" clId="{58D87EEF-FAD7-43E1-91E6-C818B8905FA9}" dt="2023-03-08T12:32:50.872" v="177" actId="47"/>
        <pc:sldMkLst>
          <pc:docMk/>
          <pc:sldMk cId="0" sldId="264"/>
        </pc:sldMkLst>
      </pc:sldChg>
      <pc:sldChg chg="modSp add mod">
        <pc:chgData name="Holienka Marian" userId="d535e67f-eb73-4702-ae53-67bc05435d18" providerId="ADAL" clId="{58D87EEF-FAD7-43E1-91E6-C818B8905FA9}" dt="2023-03-08T12:37:07.558" v="196" actId="113"/>
        <pc:sldMkLst>
          <pc:docMk/>
          <pc:sldMk cId="0" sldId="266"/>
        </pc:sldMkLst>
        <pc:spChg chg="mod">
          <ac:chgData name="Holienka Marian" userId="d535e67f-eb73-4702-ae53-67bc05435d18" providerId="ADAL" clId="{58D87EEF-FAD7-43E1-91E6-C818B8905FA9}" dt="2023-03-08T12:37:00.406" v="193" actId="20577"/>
          <ac:spMkLst>
            <pc:docMk/>
            <pc:sldMk cId="0" sldId="266"/>
            <ac:spMk id="343" creationId="{00000000-0000-0000-0000-000000000000}"/>
          </ac:spMkLst>
        </pc:spChg>
        <pc:spChg chg="mod">
          <ac:chgData name="Holienka Marian" userId="d535e67f-eb73-4702-ae53-67bc05435d18" providerId="ADAL" clId="{58D87EEF-FAD7-43E1-91E6-C818B8905FA9}" dt="2023-03-08T12:37:07.558" v="196" actId="113"/>
          <ac:spMkLst>
            <pc:docMk/>
            <pc:sldMk cId="0" sldId="266"/>
            <ac:spMk id="344" creationId="{00000000-0000-0000-0000-000000000000}"/>
          </ac:spMkLst>
        </pc:spChg>
      </pc:sldChg>
      <pc:sldChg chg="modSp add mod">
        <pc:chgData name="Holienka Marian" userId="d535e67f-eb73-4702-ae53-67bc05435d18" providerId="ADAL" clId="{58D87EEF-FAD7-43E1-91E6-C818B8905FA9}" dt="2023-03-08T12:37:14.739" v="201" actId="113"/>
        <pc:sldMkLst>
          <pc:docMk/>
          <pc:sldMk cId="0" sldId="267"/>
        </pc:sldMkLst>
        <pc:spChg chg="mod">
          <ac:chgData name="Holienka Marian" userId="d535e67f-eb73-4702-ae53-67bc05435d18" providerId="ADAL" clId="{58D87EEF-FAD7-43E1-91E6-C818B8905FA9}" dt="2023-03-08T12:37:14.739" v="201" actId="113"/>
          <ac:spMkLst>
            <pc:docMk/>
            <pc:sldMk cId="0" sldId="267"/>
            <ac:spMk id="350" creationId="{00000000-0000-0000-0000-000000000000}"/>
          </ac:spMkLst>
        </pc:spChg>
        <pc:spChg chg="mod">
          <ac:chgData name="Holienka Marian" userId="d535e67f-eb73-4702-ae53-67bc05435d18" providerId="ADAL" clId="{58D87EEF-FAD7-43E1-91E6-C818B8905FA9}" dt="2023-03-08T12:37:11.048" v="199" actId="20577"/>
          <ac:spMkLst>
            <pc:docMk/>
            <pc:sldMk cId="0" sldId="267"/>
            <ac:spMk id="356" creationId="{00000000-0000-0000-0000-000000000000}"/>
          </ac:spMkLst>
        </pc:spChg>
      </pc:sldChg>
      <pc:sldChg chg="modSp add mod">
        <pc:chgData name="Holienka Marian" userId="d535e67f-eb73-4702-ae53-67bc05435d18" providerId="ADAL" clId="{58D87EEF-FAD7-43E1-91E6-C818B8905FA9}" dt="2023-03-08T12:37:23.107" v="216" actId="113"/>
        <pc:sldMkLst>
          <pc:docMk/>
          <pc:sldMk cId="0" sldId="268"/>
        </pc:sldMkLst>
        <pc:spChg chg="mod">
          <ac:chgData name="Holienka Marian" userId="d535e67f-eb73-4702-ae53-67bc05435d18" providerId="ADAL" clId="{58D87EEF-FAD7-43E1-91E6-C818B8905FA9}" dt="2023-03-08T12:37:23.107" v="216" actId="113"/>
          <ac:spMkLst>
            <pc:docMk/>
            <pc:sldMk cId="0" sldId="268"/>
            <ac:spMk id="361" creationId="{00000000-0000-0000-0000-000000000000}"/>
          </ac:spMkLst>
        </pc:spChg>
        <pc:spChg chg="mod">
          <ac:chgData name="Holienka Marian" userId="d535e67f-eb73-4702-ae53-67bc05435d18" providerId="ADAL" clId="{58D87EEF-FAD7-43E1-91E6-C818B8905FA9}" dt="2023-03-08T12:37:18.719" v="204" actId="20577"/>
          <ac:spMkLst>
            <pc:docMk/>
            <pc:sldMk cId="0" sldId="268"/>
            <ac:spMk id="369" creationId="{00000000-0000-0000-0000-000000000000}"/>
          </ac:spMkLst>
        </pc:spChg>
      </pc:sldChg>
      <pc:sldChg chg="modSp add mod">
        <pc:chgData name="Holienka Marian" userId="d535e67f-eb73-4702-ae53-67bc05435d18" providerId="ADAL" clId="{58D87EEF-FAD7-43E1-91E6-C818B8905FA9}" dt="2023-03-08T12:37:31.472" v="221" actId="113"/>
        <pc:sldMkLst>
          <pc:docMk/>
          <pc:sldMk cId="0" sldId="269"/>
        </pc:sldMkLst>
        <pc:spChg chg="mod">
          <ac:chgData name="Holienka Marian" userId="d535e67f-eb73-4702-ae53-67bc05435d18" providerId="ADAL" clId="{58D87EEF-FAD7-43E1-91E6-C818B8905FA9}" dt="2023-03-08T12:37:31.472" v="221" actId="113"/>
          <ac:spMkLst>
            <pc:docMk/>
            <pc:sldMk cId="0" sldId="269"/>
            <ac:spMk id="376" creationId="{00000000-0000-0000-0000-000000000000}"/>
          </ac:spMkLst>
        </pc:spChg>
        <pc:spChg chg="mod">
          <ac:chgData name="Holienka Marian" userId="d535e67f-eb73-4702-ae53-67bc05435d18" providerId="ADAL" clId="{58D87EEF-FAD7-43E1-91E6-C818B8905FA9}" dt="2023-03-08T12:37:28.299" v="220" actId="20577"/>
          <ac:spMkLst>
            <pc:docMk/>
            <pc:sldMk cId="0" sldId="269"/>
            <ac:spMk id="384" creationId="{00000000-0000-0000-0000-000000000000}"/>
          </ac:spMkLst>
        </pc:spChg>
      </pc:sldChg>
      <pc:sldChg chg="modSp add mod">
        <pc:chgData name="Holienka Marian" userId="d535e67f-eb73-4702-ae53-67bc05435d18" providerId="ADAL" clId="{58D87EEF-FAD7-43E1-91E6-C818B8905FA9}" dt="2023-03-08T12:37:42.063" v="226" actId="113"/>
        <pc:sldMkLst>
          <pc:docMk/>
          <pc:sldMk cId="0" sldId="270"/>
        </pc:sldMkLst>
        <pc:spChg chg="mod">
          <ac:chgData name="Holienka Marian" userId="d535e67f-eb73-4702-ae53-67bc05435d18" providerId="ADAL" clId="{58D87EEF-FAD7-43E1-91E6-C818B8905FA9}" dt="2023-03-08T12:37:38.925" v="224" actId="20577"/>
          <ac:spMkLst>
            <pc:docMk/>
            <pc:sldMk cId="0" sldId="270"/>
            <ac:spMk id="391" creationId="{00000000-0000-0000-0000-000000000000}"/>
          </ac:spMkLst>
        </pc:spChg>
        <pc:spChg chg="mod">
          <ac:chgData name="Holienka Marian" userId="d535e67f-eb73-4702-ae53-67bc05435d18" providerId="ADAL" clId="{58D87EEF-FAD7-43E1-91E6-C818B8905FA9}" dt="2023-03-08T12:37:42.063" v="226" actId="113"/>
          <ac:spMkLst>
            <pc:docMk/>
            <pc:sldMk cId="0" sldId="270"/>
            <ac:spMk id="392" creationId="{00000000-0000-0000-0000-000000000000}"/>
          </ac:spMkLst>
        </pc:spChg>
      </pc:sldChg>
      <pc:sldChg chg="modSp add mod">
        <pc:chgData name="Holienka Marian" userId="d535e67f-eb73-4702-ae53-67bc05435d18" providerId="ADAL" clId="{58D87EEF-FAD7-43E1-91E6-C818B8905FA9}" dt="2023-03-08T12:37:50.434" v="231" actId="113"/>
        <pc:sldMkLst>
          <pc:docMk/>
          <pc:sldMk cId="0" sldId="271"/>
        </pc:sldMkLst>
        <pc:spChg chg="mod">
          <ac:chgData name="Holienka Marian" userId="d535e67f-eb73-4702-ae53-67bc05435d18" providerId="ADAL" clId="{58D87EEF-FAD7-43E1-91E6-C818B8905FA9}" dt="2023-03-08T12:37:46.069" v="229" actId="20577"/>
          <ac:spMkLst>
            <pc:docMk/>
            <pc:sldMk cId="0" sldId="271"/>
            <ac:spMk id="399" creationId="{00000000-0000-0000-0000-000000000000}"/>
          </ac:spMkLst>
        </pc:spChg>
        <pc:spChg chg="mod">
          <ac:chgData name="Holienka Marian" userId="d535e67f-eb73-4702-ae53-67bc05435d18" providerId="ADAL" clId="{58D87EEF-FAD7-43E1-91E6-C818B8905FA9}" dt="2023-03-08T12:37:50.434" v="231" actId="113"/>
          <ac:spMkLst>
            <pc:docMk/>
            <pc:sldMk cId="0" sldId="271"/>
            <ac:spMk id="400" creationId="{00000000-0000-0000-0000-000000000000}"/>
          </ac:spMkLst>
        </pc:spChg>
      </pc:sldChg>
      <pc:sldChg chg="modSp add mod">
        <pc:chgData name="Holienka Marian" userId="d535e67f-eb73-4702-ae53-67bc05435d18" providerId="ADAL" clId="{58D87EEF-FAD7-43E1-91E6-C818B8905FA9}" dt="2023-03-08T12:37:56.856" v="236" actId="113"/>
        <pc:sldMkLst>
          <pc:docMk/>
          <pc:sldMk cId="0" sldId="272"/>
        </pc:sldMkLst>
        <pc:spChg chg="mod">
          <ac:chgData name="Holienka Marian" userId="d535e67f-eb73-4702-ae53-67bc05435d18" providerId="ADAL" clId="{58D87EEF-FAD7-43E1-91E6-C818B8905FA9}" dt="2023-03-08T12:37:52.955" v="234" actId="20577"/>
          <ac:spMkLst>
            <pc:docMk/>
            <pc:sldMk cId="0" sldId="272"/>
            <ac:spMk id="406" creationId="{00000000-0000-0000-0000-000000000000}"/>
          </ac:spMkLst>
        </pc:spChg>
        <pc:spChg chg="mod">
          <ac:chgData name="Holienka Marian" userId="d535e67f-eb73-4702-ae53-67bc05435d18" providerId="ADAL" clId="{58D87EEF-FAD7-43E1-91E6-C818B8905FA9}" dt="2023-03-08T12:37:56.856" v="236" actId="113"/>
          <ac:spMkLst>
            <pc:docMk/>
            <pc:sldMk cId="0" sldId="272"/>
            <ac:spMk id="407" creationId="{00000000-0000-0000-0000-000000000000}"/>
          </ac:spMkLst>
        </pc:spChg>
      </pc:sldChg>
      <pc:sldChg chg="modSp add mod">
        <pc:chgData name="Holienka Marian" userId="d535e67f-eb73-4702-ae53-67bc05435d18" providerId="ADAL" clId="{58D87EEF-FAD7-43E1-91E6-C818B8905FA9}" dt="2023-03-08T12:38:03.457" v="240" actId="20577"/>
        <pc:sldMkLst>
          <pc:docMk/>
          <pc:sldMk cId="0" sldId="273"/>
        </pc:sldMkLst>
        <pc:spChg chg="mod">
          <ac:chgData name="Holienka Marian" userId="d535e67f-eb73-4702-ae53-67bc05435d18" providerId="ADAL" clId="{58D87EEF-FAD7-43E1-91E6-C818B8905FA9}" dt="2023-03-08T12:38:01.545" v="239" actId="20577"/>
          <ac:spMkLst>
            <pc:docMk/>
            <pc:sldMk cId="0" sldId="273"/>
            <ac:spMk id="394" creationId="{00000000-0000-0000-0000-000000000000}"/>
          </ac:spMkLst>
        </pc:spChg>
        <pc:spChg chg="mod">
          <ac:chgData name="Holienka Marian" userId="d535e67f-eb73-4702-ae53-67bc05435d18" providerId="ADAL" clId="{58D87EEF-FAD7-43E1-91E6-C818B8905FA9}" dt="2023-03-08T12:38:03.457" v="240" actId="20577"/>
          <ac:spMkLst>
            <pc:docMk/>
            <pc:sldMk cId="0" sldId="273"/>
            <ac:spMk id="395" creationId="{00000000-0000-0000-0000-000000000000}"/>
          </ac:spMkLst>
        </pc:spChg>
      </pc:sldChg>
      <pc:sldChg chg="modSp add mod">
        <pc:chgData name="Holienka Marian" userId="d535e67f-eb73-4702-ae53-67bc05435d18" providerId="ADAL" clId="{58D87EEF-FAD7-43E1-91E6-C818B8905FA9}" dt="2023-03-08T12:38:13.368" v="245" actId="5793"/>
        <pc:sldMkLst>
          <pc:docMk/>
          <pc:sldMk cId="0" sldId="274"/>
        </pc:sldMkLst>
        <pc:spChg chg="mod">
          <ac:chgData name="Holienka Marian" userId="d535e67f-eb73-4702-ae53-67bc05435d18" providerId="ADAL" clId="{58D87EEF-FAD7-43E1-91E6-C818B8905FA9}" dt="2023-03-08T12:38:09.485" v="243" actId="20577"/>
          <ac:spMkLst>
            <pc:docMk/>
            <pc:sldMk cId="0" sldId="274"/>
            <ac:spMk id="401" creationId="{00000000-0000-0000-0000-000000000000}"/>
          </ac:spMkLst>
        </pc:spChg>
        <pc:spChg chg="mod">
          <ac:chgData name="Holienka Marian" userId="d535e67f-eb73-4702-ae53-67bc05435d18" providerId="ADAL" clId="{58D87EEF-FAD7-43E1-91E6-C818B8905FA9}" dt="2023-03-08T12:38:13.368" v="245" actId="5793"/>
          <ac:spMkLst>
            <pc:docMk/>
            <pc:sldMk cId="0" sldId="274"/>
            <ac:spMk id="402" creationId="{00000000-0000-0000-0000-000000000000}"/>
          </ac:spMkLst>
        </pc:spChg>
      </pc:sldChg>
      <pc:sldChg chg="modSp add mod ord">
        <pc:chgData name="Holienka Marian" userId="d535e67f-eb73-4702-ae53-67bc05435d18" providerId="ADAL" clId="{58D87EEF-FAD7-43E1-91E6-C818B8905FA9}" dt="2023-03-08T12:39:39.659" v="251"/>
        <pc:sldMkLst>
          <pc:docMk/>
          <pc:sldMk cId="0" sldId="275"/>
        </pc:sldMkLst>
        <pc:spChg chg="mod">
          <ac:chgData name="Holienka Marian" userId="d535e67f-eb73-4702-ae53-67bc05435d18" providerId="ADAL" clId="{58D87EEF-FAD7-43E1-91E6-C818B8905FA9}" dt="2023-03-08T12:38:17.402" v="246" actId="20577"/>
          <ac:spMkLst>
            <pc:docMk/>
            <pc:sldMk cId="0" sldId="275"/>
            <ac:spMk id="409" creationId="{00000000-0000-0000-0000-000000000000}"/>
          </ac:spMkLst>
        </pc:spChg>
        <pc:spChg chg="mod">
          <ac:chgData name="Holienka Marian" userId="d535e67f-eb73-4702-ae53-67bc05435d18" providerId="ADAL" clId="{58D87EEF-FAD7-43E1-91E6-C818B8905FA9}" dt="2023-03-08T12:38:19.810" v="247" actId="20577"/>
          <ac:spMkLst>
            <pc:docMk/>
            <pc:sldMk cId="0" sldId="275"/>
            <ac:spMk id="410" creationId="{00000000-0000-0000-0000-000000000000}"/>
          </ac:spMkLst>
        </pc:spChg>
      </pc:sldChg>
      <pc:sldChg chg="modSp add mod">
        <pc:chgData name="Holienka Marian" userId="d535e67f-eb73-4702-ae53-67bc05435d18" providerId="ADAL" clId="{58D87EEF-FAD7-43E1-91E6-C818B8905FA9}" dt="2023-03-08T12:39:47.400" v="253" actId="20577"/>
        <pc:sldMkLst>
          <pc:docMk/>
          <pc:sldMk cId="0" sldId="276"/>
        </pc:sldMkLst>
        <pc:spChg chg="mod">
          <ac:chgData name="Holienka Marian" userId="d535e67f-eb73-4702-ae53-67bc05435d18" providerId="ADAL" clId="{58D87EEF-FAD7-43E1-91E6-C818B8905FA9}" dt="2023-03-08T12:39:47.400" v="253" actId="20577"/>
          <ac:spMkLst>
            <pc:docMk/>
            <pc:sldMk cId="0" sldId="276"/>
            <ac:spMk id="417" creationId="{00000000-0000-0000-0000-000000000000}"/>
          </ac:spMkLst>
        </pc:spChg>
        <pc:spChg chg="mod">
          <ac:chgData name="Holienka Marian" userId="d535e67f-eb73-4702-ae53-67bc05435d18" providerId="ADAL" clId="{58D87EEF-FAD7-43E1-91E6-C818B8905FA9}" dt="2023-03-08T12:39:44.366" v="252" actId="20577"/>
          <ac:spMkLst>
            <pc:docMk/>
            <pc:sldMk cId="0" sldId="276"/>
            <ac:spMk id="418" creationId="{00000000-0000-0000-0000-000000000000}"/>
          </ac:spMkLst>
        </pc:spChg>
      </pc:sldChg>
      <pc:sldChg chg="modSp add mod">
        <pc:chgData name="Holienka Marian" userId="d535e67f-eb73-4702-ae53-67bc05435d18" providerId="ADAL" clId="{58D87EEF-FAD7-43E1-91E6-C818B8905FA9}" dt="2023-03-08T12:40:05.571" v="255" actId="20577"/>
        <pc:sldMkLst>
          <pc:docMk/>
          <pc:sldMk cId="0" sldId="277"/>
        </pc:sldMkLst>
        <pc:spChg chg="mod">
          <ac:chgData name="Holienka Marian" userId="d535e67f-eb73-4702-ae53-67bc05435d18" providerId="ADAL" clId="{58D87EEF-FAD7-43E1-91E6-C818B8905FA9}" dt="2023-03-08T12:40:03.601" v="254" actId="20577"/>
          <ac:spMkLst>
            <pc:docMk/>
            <pc:sldMk cId="0" sldId="277"/>
            <ac:spMk id="425" creationId="{00000000-0000-0000-0000-000000000000}"/>
          </ac:spMkLst>
        </pc:spChg>
        <pc:spChg chg="mod">
          <ac:chgData name="Holienka Marian" userId="d535e67f-eb73-4702-ae53-67bc05435d18" providerId="ADAL" clId="{58D87EEF-FAD7-43E1-91E6-C818B8905FA9}" dt="2023-03-08T12:40:05.571" v="255" actId="20577"/>
          <ac:spMkLst>
            <pc:docMk/>
            <pc:sldMk cId="0" sldId="277"/>
            <ac:spMk id="426" creationId="{00000000-0000-0000-0000-000000000000}"/>
          </ac:spMkLst>
        </pc:spChg>
      </pc:sldChg>
      <pc:sldChg chg="modSp add mod">
        <pc:chgData name="Holienka Marian" userId="d535e67f-eb73-4702-ae53-67bc05435d18" providerId="ADAL" clId="{58D87EEF-FAD7-43E1-91E6-C818B8905FA9}" dt="2023-03-08T12:40:13.513" v="260" actId="20577"/>
        <pc:sldMkLst>
          <pc:docMk/>
          <pc:sldMk cId="0" sldId="278"/>
        </pc:sldMkLst>
        <pc:spChg chg="mod">
          <ac:chgData name="Holienka Marian" userId="d535e67f-eb73-4702-ae53-67bc05435d18" providerId="ADAL" clId="{58D87EEF-FAD7-43E1-91E6-C818B8905FA9}" dt="2023-03-08T12:40:09.648" v="256" actId="20577"/>
          <ac:spMkLst>
            <pc:docMk/>
            <pc:sldMk cId="0" sldId="278"/>
            <ac:spMk id="432" creationId="{00000000-0000-0000-0000-000000000000}"/>
          </ac:spMkLst>
        </pc:spChg>
        <pc:spChg chg="mod">
          <ac:chgData name="Holienka Marian" userId="d535e67f-eb73-4702-ae53-67bc05435d18" providerId="ADAL" clId="{58D87EEF-FAD7-43E1-91E6-C818B8905FA9}" dt="2023-03-08T12:40:13.513" v="260" actId="20577"/>
          <ac:spMkLst>
            <pc:docMk/>
            <pc:sldMk cId="0" sldId="278"/>
            <ac:spMk id="433" creationId="{00000000-0000-0000-0000-000000000000}"/>
          </ac:spMkLst>
        </pc:spChg>
      </pc:sldChg>
      <pc:sldChg chg="modSp add mod">
        <pc:chgData name="Holienka Marian" userId="d535e67f-eb73-4702-ae53-67bc05435d18" providerId="ADAL" clId="{58D87EEF-FAD7-43E1-91E6-C818B8905FA9}" dt="2023-03-08T12:40:18.755" v="263" actId="20577"/>
        <pc:sldMkLst>
          <pc:docMk/>
          <pc:sldMk cId="0" sldId="279"/>
        </pc:sldMkLst>
        <pc:spChg chg="mod">
          <ac:chgData name="Holienka Marian" userId="d535e67f-eb73-4702-ae53-67bc05435d18" providerId="ADAL" clId="{58D87EEF-FAD7-43E1-91E6-C818B8905FA9}" dt="2023-03-08T12:40:18.755" v="263" actId="20577"/>
          <ac:spMkLst>
            <pc:docMk/>
            <pc:sldMk cId="0" sldId="279"/>
            <ac:spMk id="448" creationId="{00000000-0000-0000-0000-000000000000}"/>
          </ac:spMkLst>
        </pc:spChg>
        <pc:spChg chg="mod">
          <ac:chgData name="Holienka Marian" userId="d535e67f-eb73-4702-ae53-67bc05435d18" providerId="ADAL" clId="{58D87EEF-FAD7-43E1-91E6-C818B8905FA9}" dt="2023-03-08T12:40:17.599" v="262" actId="20577"/>
          <ac:spMkLst>
            <pc:docMk/>
            <pc:sldMk cId="0" sldId="279"/>
            <ac:spMk id="449" creationId="{00000000-0000-0000-0000-000000000000}"/>
          </ac:spMkLst>
        </pc:spChg>
      </pc:sldChg>
      <pc:sldChg chg="modSp add mod">
        <pc:chgData name="Holienka Marian" userId="d535e67f-eb73-4702-ae53-67bc05435d18" providerId="ADAL" clId="{58D87EEF-FAD7-43E1-91E6-C818B8905FA9}" dt="2023-03-08T12:41:04.304" v="276" actId="20577"/>
        <pc:sldMkLst>
          <pc:docMk/>
          <pc:sldMk cId="0" sldId="280"/>
        </pc:sldMkLst>
        <pc:spChg chg="mod">
          <ac:chgData name="Holienka Marian" userId="d535e67f-eb73-4702-ae53-67bc05435d18" providerId="ADAL" clId="{58D87EEF-FAD7-43E1-91E6-C818B8905FA9}" dt="2023-03-08T12:40:59.887" v="274" actId="20577"/>
          <ac:spMkLst>
            <pc:docMk/>
            <pc:sldMk cId="0" sldId="280"/>
            <ac:spMk id="455" creationId="{00000000-0000-0000-0000-000000000000}"/>
          </ac:spMkLst>
        </pc:spChg>
        <pc:spChg chg="mod">
          <ac:chgData name="Holienka Marian" userId="d535e67f-eb73-4702-ae53-67bc05435d18" providerId="ADAL" clId="{58D87EEF-FAD7-43E1-91E6-C818B8905FA9}" dt="2023-03-08T12:41:04.304" v="276" actId="20577"/>
          <ac:spMkLst>
            <pc:docMk/>
            <pc:sldMk cId="0" sldId="280"/>
            <ac:spMk id="456" creationId="{00000000-0000-0000-0000-000000000000}"/>
          </ac:spMkLst>
        </pc:spChg>
      </pc:sldChg>
      <pc:sldChg chg="modSp add mod">
        <pc:chgData name="Holienka Marian" userId="d535e67f-eb73-4702-ae53-67bc05435d18" providerId="ADAL" clId="{58D87EEF-FAD7-43E1-91E6-C818B8905FA9}" dt="2023-03-08T12:40:28.024" v="266" actId="113"/>
        <pc:sldMkLst>
          <pc:docMk/>
          <pc:sldMk cId="0" sldId="281"/>
        </pc:sldMkLst>
        <pc:spChg chg="mod">
          <ac:chgData name="Holienka Marian" userId="d535e67f-eb73-4702-ae53-67bc05435d18" providerId="ADAL" clId="{58D87EEF-FAD7-43E1-91E6-C818B8905FA9}" dt="2023-03-08T12:40:22.472" v="264" actId="20577"/>
          <ac:spMkLst>
            <pc:docMk/>
            <pc:sldMk cId="0" sldId="281"/>
            <ac:spMk id="421" creationId="{00000000-0000-0000-0000-000000000000}"/>
          </ac:spMkLst>
        </pc:spChg>
        <pc:spChg chg="mod">
          <ac:chgData name="Holienka Marian" userId="d535e67f-eb73-4702-ae53-67bc05435d18" providerId="ADAL" clId="{58D87EEF-FAD7-43E1-91E6-C818B8905FA9}" dt="2023-03-08T12:40:28.024" v="266" actId="113"/>
          <ac:spMkLst>
            <pc:docMk/>
            <pc:sldMk cId="0" sldId="281"/>
            <ac:spMk id="422" creationId="{00000000-0000-0000-0000-000000000000}"/>
          </ac:spMkLst>
        </pc:spChg>
      </pc:sldChg>
      <pc:sldChg chg="modSp add mod">
        <pc:chgData name="Holienka Marian" userId="d535e67f-eb73-4702-ae53-67bc05435d18" providerId="ADAL" clId="{58D87EEF-FAD7-43E1-91E6-C818B8905FA9}" dt="2023-03-08T12:40:45.251" v="269" actId="113"/>
        <pc:sldMkLst>
          <pc:docMk/>
          <pc:sldMk cId="0" sldId="282"/>
        </pc:sldMkLst>
        <pc:spChg chg="mod">
          <ac:chgData name="Holienka Marian" userId="d535e67f-eb73-4702-ae53-67bc05435d18" providerId="ADAL" clId="{58D87EEF-FAD7-43E1-91E6-C818B8905FA9}" dt="2023-03-08T12:40:40.545" v="267" actId="20577"/>
          <ac:spMkLst>
            <pc:docMk/>
            <pc:sldMk cId="0" sldId="282"/>
            <ac:spMk id="430" creationId="{00000000-0000-0000-0000-000000000000}"/>
          </ac:spMkLst>
        </pc:spChg>
        <pc:spChg chg="mod">
          <ac:chgData name="Holienka Marian" userId="d535e67f-eb73-4702-ae53-67bc05435d18" providerId="ADAL" clId="{58D87EEF-FAD7-43E1-91E6-C818B8905FA9}" dt="2023-03-08T12:40:45.251" v="269" actId="113"/>
          <ac:spMkLst>
            <pc:docMk/>
            <pc:sldMk cId="0" sldId="282"/>
            <ac:spMk id="431" creationId="{00000000-0000-0000-0000-000000000000}"/>
          </ac:spMkLst>
        </pc:spChg>
      </pc:sldChg>
      <pc:sldChg chg="modSp add mod">
        <pc:chgData name="Holienka Marian" userId="d535e67f-eb73-4702-ae53-67bc05435d18" providerId="ADAL" clId="{58D87EEF-FAD7-43E1-91E6-C818B8905FA9}" dt="2023-03-08T12:40:55.823" v="273" actId="20577"/>
        <pc:sldMkLst>
          <pc:docMk/>
          <pc:sldMk cId="0" sldId="283"/>
        </pc:sldMkLst>
        <pc:spChg chg="mod">
          <ac:chgData name="Holienka Marian" userId="d535e67f-eb73-4702-ae53-67bc05435d18" providerId="ADAL" clId="{58D87EEF-FAD7-43E1-91E6-C818B8905FA9}" dt="2023-03-08T12:40:49.164" v="270" actId="20577"/>
          <ac:spMkLst>
            <pc:docMk/>
            <pc:sldMk cId="0" sldId="283"/>
            <ac:spMk id="448" creationId="{00000000-0000-0000-0000-000000000000}"/>
          </ac:spMkLst>
        </pc:spChg>
        <pc:spChg chg="mod">
          <ac:chgData name="Holienka Marian" userId="d535e67f-eb73-4702-ae53-67bc05435d18" providerId="ADAL" clId="{58D87EEF-FAD7-43E1-91E6-C818B8905FA9}" dt="2023-03-08T12:40:55.823" v="273" actId="20577"/>
          <ac:spMkLst>
            <pc:docMk/>
            <pc:sldMk cId="0" sldId="283"/>
            <ac:spMk id="449" creationId="{00000000-0000-0000-0000-000000000000}"/>
          </ac:spMkLst>
        </pc:spChg>
      </pc:sldChg>
      <pc:sldChg chg="addSp modSp add mod">
        <pc:chgData name="Holienka Marian" userId="d535e67f-eb73-4702-ae53-67bc05435d18" providerId="ADAL" clId="{58D87EEF-FAD7-43E1-91E6-C818B8905FA9}" dt="2023-03-08T12:42:54.377" v="324" actId="20577"/>
        <pc:sldMkLst>
          <pc:docMk/>
          <pc:sldMk cId="0" sldId="284"/>
        </pc:sldMkLst>
        <pc:spChg chg="add mod">
          <ac:chgData name="Holienka Marian" userId="d535e67f-eb73-4702-ae53-67bc05435d18" providerId="ADAL" clId="{58D87EEF-FAD7-43E1-91E6-C818B8905FA9}" dt="2023-03-08T12:42:37.404" v="302" actId="20577"/>
          <ac:spMkLst>
            <pc:docMk/>
            <pc:sldMk cId="0" sldId="284"/>
            <ac:spMk id="2" creationId="{5B76E69F-D2E4-E0F2-2FD4-EF2DB9C2895D}"/>
          </ac:spMkLst>
        </pc:spChg>
        <pc:spChg chg="add mod">
          <ac:chgData name="Holienka Marian" userId="d535e67f-eb73-4702-ae53-67bc05435d18" providerId="ADAL" clId="{58D87EEF-FAD7-43E1-91E6-C818B8905FA9}" dt="2023-03-08T12:42:45.931" v="323" actId="20577"/>
          <ac:spMkLst>
            <pc:docMk/>
            <pc:sldMk cId="0" sldId="284"/>
            <ac:spMk id="3" creationId="{7AD3E84E-F53A-A83F-D61B-AEA383D7194B}"/>
          </ac:spMkLst>
        </pc:spChg>
        <pc:spChg chg="mod">
          <ac:chgData name="Holienka Marian" userId="d535e67f-eb73-4702-ae53-67bc05435d18" providerId="ADAL" clId="{58D87EEF-FAD7-43E1-91E6-C818B8905FA9}" dt="2023-03-08T12:42:03.905" v="278" actId="1076"/>
          <ac:spMkLst>
            <pc:docMk/>
            <pc:sldMk cId="0" sldId="284"/>
            <ac:spMk id="460" creationId="{00000000-0000-0000-0000-000000000000}"/>
          </ac:spMkLst>
        </pc:spChg>
        <pc:spChg chg="mod">
          <ac:chgData name="Holienka Marian" userId="d535e67f-eb73-4702-ae53-67bc05435d18" providerId="ADAL" clId="{58D87EEF-FAD7-43E1-91E6-C818B8905FA9}" dt="2023-03-08T12:42:54.377" v="324" actId="20577"/>
          <ac:spMkLst>
            <pc:docMk/>
            <pc:sldMk cId="0" sldId="284"/>
            <ac:spMk id="461"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3"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4" creationId="{00000000-0000-0000-0000-000000000000}"/>
          </ac:spMkLst>
        </pc:spChg>
        <pc:picChg chg="add mod">
          <ac:chgData name="Holienka Marian" userId="d535e67f-eb73-4702-ae53-67bc05435d18" providerId="ADAL" clId="{58D87EEF-FAD7-43E1-91E6-C818B8905FA9}" dt="2023-03-08T12:42:23.302" v="281" actId="1076"/>
          <ac:picMkLst>
            <pc:docMk/>
            <pc:sldMk cId="0" sldId="284"/>
            <ac:picMk id="4" creationId="{EE5D1BB2-3ADA-DF89-95B0-E6092AD5AB1D}"/>
          </ac:picMkLst>
        </pc:picChg>
        <pc:picChg chg="mod">
          <ac:chgData name="Holienka Marian" userId="d535e67f-eb73-4702-ae53-67bc05435d18" providerId="ADAL" clId="{58D87EEF-FAD7-43E1-91E6-C818B8905FA9}" dt="2023-03-08T12:42:14.767" v="279" actId="1076"/>
          <ac:picMkLst>
            <pc:docMk/>
            <pc:sldMk cId="0" sldId="284"/>
            <ac:picMk id="46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photos/figure-puzzle-last-part-success-327757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4290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D00B24"/>
                </a:solidFill>
                <a:latin typeface="Arial"/>
                <a:ea typeface="Arial"/>
                <a:cs typeface="Arial"/>
                <a:sym typeface="Arial"/>
              </a:rPr>
              <a:t>Manažment</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času</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úloh</a:t>
            </a:r>
            <a:r>
              <a:rPr lang="en-US" sz="4400" b="1" dirty="0">
                <a:solidFill>
                  <a:srgbClr val="D00B24"/>
                </a:solidFill>
                <a:latin typeface="Arial"/>
                <a:ea typeface="Arial"/>
                <a:cs typeface="Arial"/>
                <a:sym typeface="Arial"/>
              </a:rPr>
              <a:t> a </a:t>
            </a:r>
            <a:r>
              <a:rPr lang="en-US" sz="4400" b="1" dirty="0" err="1">
                <a:solidFill>
                  <a:srgbClr val="D00B24"/>
                </a:solidFill>
                <a:latin typeface="Arial"/>
                <a:ea typeface="Arial"/>
                <a:cs typeface="Arial"/>
                <a:sym typeface="Arial"/>
              </a:rPr>
              <a:t>spolupráce</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University of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Plánovanie aktivít</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chcete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dozvedieť</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matici</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naliehavých a dôležitých úloh viac </a:t>
            </a:r>
            <a:r>
              <a:rPr lang="en-US" sz="2800" b="0" i="0" u="none" strike="noStrike" cap="none" dirty="0">
                <a:solidFill>
                  <a:srgbClr val="000000"/>
                </a:solidFill>
                <a:latin typeface="Helvetica Neue"/>
                <a:ea typeface="Helvetica Neue"/>
                <a:cs typeface="Helvetica Neue"/>
                <a:sym typeface="Helvetica Neue"/>
              </a:rPr>
              <a:t>a o tom, </a:t>
            </a:r>
            <a:r>
              <a:rPr lang="en-US" sz="2800" b="0" i="0" u="none" strike="noStrike" cap="none" dirty="0" err="1">
                <a:solidFill>
                  <a:srgbClr val="000000"/>
                </a:solidFill>
                <a:latin typeface="Helvetica Neue"/>
                <a:ea typeface="Helvetica Neue"/>
                <a:cs typeface="Helvetica Neue"/>
                <a:sym typeface="Helvetica Neue"/>
              </a:rPr>
              <a:t>ako</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ňou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pracovať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získajte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prístup</a:t>
            </a:r>
            <a:r>
              <a:rPr lang="en-US" sz="2800" b="0" i="0" u="none" strike="noStrike" cap="none" dirty="0">
                <a:solidFill>
                  <a:srgbClr val="000000"/>
                </a:solidFill>
                <a:latin typeface="Helvetica Neue"/>
                <a:ea typeface="Helvetica Neue"/>
                <a:cs typeface="Helvetica Neue"/>
                <a:sym typeface="Helvetica Neue"/>
              </a:rPr>
              <a:t> k </a:t>
            </a:r>
            <a:r>
              <a:rPr lang="en-US" sz="2800" b="0" i="0" u="none" strike="noStrike" cap="none" dirty="0" err="1">
                <a:solidFill>
                  <a:srgbClr val="000000"/>
                </a:solidFill>
                <a:latin typeface="Helvetica Neue"/>
                <a:ea typeface="Helvetica Neue"/>
                <a:cs typeface="Helvetica Neue"/>
                <a:sym typeface="Helvetica Neue"/>
              </a:rPr>
              <a:t>týmto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naskenovaním</a:t>
            </a:r>
            <a:r>
              <a:rPr lang="en-US" sz="2800" b="0" i="0" u="none" strike="noStrike" cap="none" dirty="0">
                <a:solidFill>
                  <a:srgbClr val="000000"/>
                </a:solidFill>
                <a:latin typeface="Helvetica Neue"/>
                <a:ea typeface="Helvetica Neue"/>
                <a:cs typeface="Helvetica Neue"/>
                <a:sym typeface="Helvetica Neue"/>
              </a:rPr>
              <a:t> QR</a:t>
            </a:r>
            <a:r>
              <a:rPr lang="sk-SK" sz="2800" b="0" i="0" u="none" strike="noStrike" cap="none" dirty="0">
                <a:solidFill>
                  <a:srgbClr val="000000"/>
                </a:solidFill>
                <a:latin typeface="Helvetica Neue"/>
                <a:ea typeface="Helvetica Neue"/>
                <a:cs typeface="Helvetica Neue"/>
                <a:sym typeface="Helvetica Neue"/>
              </a:rPr>
              <a:t> kódu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kliknutím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odkazy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Potom</a:t>
            </a:r>
            <a:r>
              <a:rPr lang="en-US" sz="2800" b="0" i="0" u="none" strike="noStrike" cap="none" dirty="0">
                <a:solidFill>
                  <a:srgbClr val="000000"/>
                </a:solidFill>
                <a:latin typeface="Helvetica Neue"/>
                <a:ea typeface="Helvetica Neue"/>
                <a:cs typeface="Helvetica Neue"/>
                <a:sym typeface="Helvetica Neue"/>
              </a:rPr>
              <a:t> ich </a:t>
            </a:r>
            <a:r>
              <a:rPr lang="sk-SK" sz="2800" b="0" i="0" u="none" strike="noStrike" cap="none" dirty="0">
                <a:solidFill>
                  <a:srgbClr val="000000"/>
                </a:solidFill>
                <a:latin typeface="Helvetica Neue"/>
                <a:ea typeface="Helvetica Neue"/>
                <a:cs typeface="Helvetica Neue"/>
                <a:sym typeface="Helvetica Neue"/>
              </a:rPr>
              <a:t>diskutujte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kamarátmi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zlodeji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t>
            </a:r>
            <a:endParaRPr lang="sk-SK"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lang="en-US"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V </a:t>
            </a:r>
            <a:r>
              <a:rPr lang="en-US" sz="2800" b="0" i="0" u="none" strike="noStrike" cap="none" dirty="0" err="1">
                <a:solidFill>
                  <a:srgbClr val="000000"/>
                </a:solidFill>
                <a:latin typeface="Helvetica Neue"/>
                <a:ea typeface="Helvetica Neue"/>
                <a:cs typeface="Helvetica Neue"/>
                <a:sym typeface="Helvetica Neue"/>
              </a:rPr>
              <a:t>pracovnom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to </a:t>
            </a:r>
            <a:r>
              <a:rPr lang="en-US" sz="2800" b="0" i="0" u="none" strike="noStrike" cap="none" dirty="0" err="1">
                <a:solidFill>
                  <a:srgbClr val="000000"/>
                </a:solidFill>
                <a:latin typeface="Helvetica Neue"/>
                <a:ea typeface="Helvetica Neue"/>
                <a:cs typeface="Helvetica Neue"/>
                <a:sym typeface="Helvetica Neue"/>
              </a:rPr>
              <a:t>činnosti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ľudia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dokonca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situácie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plytvajú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Existujú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externí</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interní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zlodeji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vy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musíte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rozhodnúť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budú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kradnúť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a:t>
            </a:r>
            <a:r>
              <a:rPr lang="en-US" sz="2800" b="0" i="0" u="none" strike="noStrike" cap="none" dirty="0">
                <a:solidFill>
                  <a:srgbClr val="000000"/>
                </a:solidFill>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2800"/>
              <a:buFont typeface="Helvetica Neue"/>
              <a:buNone/>
            </a:pPr>
            <a:r>
              <a:rPr lang="sk-SK" sz="2800" b="0" i="0" u="none" strike="noStrike" cap="none" dirty="0">
                <a:solidFill>
                  <a:srgbClr val="000000"/>
                </a:solidFill>
                <a:latin typeface="Helvetica Neue"/>
                <a:ea typeface="Helvetica Neue"/>
                <a:cs typeface="Helvetica Neue"/>
                <a:sym typeface="Helvetica Neue"/>
              </a:rPr>
              <a:t>Existujú dva typy zlodejov času</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Helvetica Neue"/>
                <a:ea typeface="Helvetica Neue"/>
                <a:cs typeface="Helvetica Neue"/>
                <a:sym typeface="Helvetica Neue"/>
              </a:rPr>
              <a:t>Extern</a:t>
            </a:r>
            <a:r>
              <a:rPr lang="sk-SK" sz="2800" b="0" i="0" u="none" strike="noStrike" cap="none" dirty="0">
                <a:solidFill>
                  <a:srgbClr val="000000"/>
                </a:solidFill>
                <a:latin typeface="Helvetica Neue"/>
                <a:ea typeface="Helvetica Neue"/>
                <a:cs typeface="Helvetica Neue"/>
                <a:sym typeface="Helvetica Neue"/>
              </a:rPr>
              <a:t>ý</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Helvetica Neue"/>
                <a:ea typeface="Helvetica Neue"/>
                <a:cs typeface="Helvetica Neue"/>
                <a:sym typeface="Helvetica Neue"/>
              </a:rPr>
              <a:t>Intern</a:t>
            </a:r>
            <a:r>
              <a:rPr lang="sk-SK" sz="2800" b="0" i="0" u="none" strike="noStrike" cap="none" dirty="0">
                <a:solidFill>
                  <a:srgbClr val="000000"/>
                </a:solidFill>
                <a:latin typeface="Helvetica Neue"/>
                <a:ea typeface="Helvetica Neue"/>
                <a:cs typeface="Helvetica Neue"/>
                <a:sym typeface="Helvetica Neue"/>
              </a:rPr>
              <a:t>ý</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A15AC785-31E7-35D5-5FA1-73A336B07A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74"/>
          <a:stretch/>
        </p:blipFill>
        <p:spPr>
          <a:xfrm>
            <a:off x="12178748" y="3897314"/>
            <a:ext cx="4326292" cy="3257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dirty="0" err="1">
                <a:solidFill>
                  <a:srgbClr val="000000"/>
                </a:solidFill>
                <a:latin typeface="Helvetica Neue"/>
                <a:ea typeface="Helvetica Neue"/>
                <a:cs typeface="Helvetica Neue"/>
                <a:sym typeface="Helvetica Neue"/>
              </a:rPr>
              <a:t>Externý</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zlodeji</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err="1">
                <a:solidFill>
                  <a:srgbClr val="000000"/>
                </a:solidFill>
                <a:latin typeface="Helvetica Neue"/>
                <a:ea typeface="Helvetica Neue"/>
                <a:cs typeface="Helvetica Neue"/>
                <a:sym typeface="Helvetica Neue"/>
              </a:rPr>
              <a:t>Vyrušenia</a:t>
            </a:r>
            <a:endParaRPr lang="sk-SK" sz="2800" b="1" i="0" u="none" strike="noStrike" cap="none" dirty="0">
              <a:solidFill>
                <a:srgbClr val="0000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000000"/>
              </a:buClr>
              <a:buSzPts val="2800"/>
            </a:pPr>
            <a:r>
              <a:rPr lang="en-US" sz="2800" b="0" i="0" u="none" strike="noStrike" cap="none" dirty="0">
                <a:solidFill>
                  <a:srgbClr val="000000"/>
                </a:solidFill>
                <a:latin typeface="Helvetica Neue"/>
                <a:ea typeface="Helvetica Neue"/>
                <a:cs typeface="Helvetica Neue"/>
                <a:sym typeface="Helvetica Neue"/>
              </a:rPr>
              <a:t>Ide o </a:t>
            </a:r>
            <a:r>
              <a:rPr lang="en-US" sz="2800" b="0" i="0" u="none" strike="noStrike" cap="none" dirty="0" err="1">
                <a:solidFill>
                  <a:srgbClr val="000000"/>
                </a:solidFill>
                <a:latin typeface="Helvetica Neue"/>
                <a:ea typeface="Helvetica Neue"/>
                <a:cs typeface="Helvetica Neue"/>
                <a:sym typeface="Helvetica Neue"/>
              </a:rPr>
              <a:t>jedného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najčastejších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zlodejov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telefonáty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náhodné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stretnutia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žiadosti</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pomoc</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Keď</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čelíte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vyrušeniu</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dôležité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byť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rozhodný</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sám</a:t>
            </a:r>
            <a:r>
              <a:rPr lang="en-US" sz="2800" b="0" i="0" u="none" strike="noStrike" cap="none" dirty="0">
                <a:solidFill>
                  <a:srgbClr val="000000"/>
                </a:solidFill>
                <a:latin typeface="Helvetica Neue"/>
                <a:ea typeface="Helvetica Neue"/>
                <a:cs typeface="Helvetica Neue"/>
                <a:sym typeface="Helvetica Neue"/>
              </a:rPr>
              <a:t> is </a:t>
            </a:r>
            <a:r>
              <a:rPr lang="en-US" sz="2800" b="0" i="0" u="none" strike="noStrike" cap="none" dirty="0" err="1">
                <a:solidFill>
                  <a:srgbClr val="000000"/>
                </a:solidFill>
                <a:latin typeface="Helvetica Neue"/>
                <a:ea typeface="Helvetica Neue"/>
                <a:cs typeface="Helvetica Neue"/>
                <a:sym typeface="Helvetica Neue"/>
              </a:rPr>
              <a:t>uvedomiť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či</a:t>
            </a:r>
            <a:r>
              <a:rPr lang="en-US" sz="2800" b="0" i="0" u="none" strike="noStrike" cap="none" dirty="0">
                <a:solidFill>
                  <a:srgbClr val="000000"/>
                </a:solidFill>
                <a:latin typeface="Helvetica Neue"/>
                <a:ea typeface="Helvetica Neue"/>
                <a:cs typeface="Helvetica Neue"/>
                <a:sym typeface="Helvetica Neue"/>
              </a:rPr>
              <a:t> ide o </a:t>
            </a:r>
            <a:r>
              <a:rPr lang="en-US" sz="2800" b="0" i="0" u="none" strike="noStrike" cap="none" dirty="0" err="1">
                <a:solidFill>
                  <a:srgbClr val="000000"/>
                </a:solidFill>
                <a:latin typeface="Helvetica Neue"/>
                <a:ea typeface="Helvetica Neue"/>
                <a:cs typeface="Helvetica Neue"/>
                <a:sym typeface="Helvetica Neue"/>
              </a:rPr>
              <a:t>krádež</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vášho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587ADDF6-16AA-861E-DFF0-0584617D314B}"/>
              </a:ext>
            </a:extLst>
          </p:cNvPr>
          <p:cNvPicPr>
            <a:picLocks noChangeAspect="1"/>
          </p:cNvPicPr>
          <p:nvPr/>
        </p:nvPicPr>
        <p:blipFill>
          <a:blip r:embed="rId3"/>
          <a:stretch>
            <a:fillRect/>
          </a:stretch>
        </p:blipFill>
        <p:spPr>
          <a:xfrm>
            <a:off x="12300089" y="3773971"/>
            <a:ext cx="4018448" cy="29978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en-US"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vás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niečo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vyruší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posúďte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či</a:t>
            </a:r>
            <a:r>
              <a:rPr lang="en-US" sz="2800" b="0" i="0" u="none" strike="noStrike" cap="none" dirty="0">
                <a:solidFill>
                  <a:srgbClr val="000000"/>
                </a:solidFill>
                <a:latin typeface="Helvetica Neue"/>
                <a:ea typeface="Helvetica Neue"/>
                <a:cs typeface="Helvetica Neue"/>
                <a:sym typeface="Helvetica Neue"/>
              </a:rPr>
              <a:t> ide o </a:t>
            </a:r>
            <a:r>
              <a:rPr lang="en-US" sz="2800" b="0" i="0" u="none" strike="noStrike" cap="none" dirty="0" err="1">
                <a:solidFill>
                  <a:srgbClr val="000000"/>
                </a:solidFill>
                <a:latin typeface="Helvetica Neue"/>
                <a:ea typeface="Helvetica Neue"/>
                <a:cs typeface="Helvetica Neue"/>
                <a:sym typeface="Helvetica Neue"/>
              </a:rPr>
              <a:t>naliehavú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situáciu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vyžaduje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okamžitú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pozornosť</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rozhodnete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a:t>
            </a:r>
            <a:r>
              <a:rPr lang="en-US" sz="2800" b="0" i="0" u="none" strike="noStrike" cap="none" dirty="0">
                <a:solidFill>
                  <a:srgbClr val="000000"/>
                </a:solidFill>
                <a:latin typeface="Helvetica Neue"/>
                <a:ea typeface="Helvetica Neue"/>
                <a:cs typeface="Helvetica Neue"/>
                <a:sym typeface="Helvetica Neue"/>
              </a:rPr>
              <a:t> v </a:t>
            </a:r>
            <a:r>
              <a:rPr lang="en-US" sz="2800" b="0" i="0" u="none" strike="noStrike" cap="none" dirty="0" err="1">
                <a:solidFill>
                  <a:srgbClr val="000000"/>
                </a:solidFill>
                <a:latin typeface="Helvetica Neue"/>
                <a:ea typeface="Helvetica Neue"/>
                <a:cs typeface="Helvetica Neue"/>
                <a:sym typeface="Helvetica Neue"/>
              </a:rPr>
              <a:t>danom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okamihu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potrebné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tomu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zdvorilo</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dôrazne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odmietnite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vyrušenie</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Môžete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tiež</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vytvoriť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určité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prekážky</a:t>
            </a:r>
            <a:r>
              <a:rPr lang="en-US" sz="2800" b="0" i="0" u="none" strike="noStrike" cap="none" dirty="0">
                <a:solidFill>
                  <a:srgbClr val="000000"/>
                </a:solidFill>
                <a:latin typeface="Helvetica Neue"/>
                <a:ea typeface="Helvetica Neue"/>
                <a:cs typeface="Helvetica Neue"/>
                <a:sym typeface="Helvetica Neue"/>
              </a:rPr>
              <a:t>, aby </a:t>
            </a:r>
            <a:r>
              <a:rPr lang="en-US" sz="2800" b="0" i="0" u="none" strike="noStrike" cap="none" dirty="0" err="1">
                <a:solidFill>
                  <a:srgbClr val="000000"/>
                </a:solidFill>
                <a:latin typeface="Helvetica Neue"/>
                <a:ea typeface="Helvetica Neue"/>
                <a:cs typeface="Helvetica Neue"/>
                <a:sym typeface="Helvetica Neue"/>
              </a:rPr>
              <a:t>ste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vyhli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vyrušovaniu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napríklad</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vypnúť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telefón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zavrieť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dvere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kancelárie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používať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slúchadlá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požiadať</a:t>
            </a:r>
            <a:r>
              <a:rPr lang="en-US" sz="2800" b="0" i="0" u="none" strike="noStrike" cap="none" dirty="0">
                <a:solidFill>
                  <a:srgbClr val="000000"/>
                </a:solidFill>
                <a:latin typeface="Helvetica Neue"/>
                <a:ea typeface="Helvetica Neue"/>
                <a:cs typeface="Helvetica Neue"/>
                <a:sym typeface="Helvetica Neue"/>
              </a:rPr>
              <a:t>, aby </a:t>
            </a:r>
            <a:r>
              <a:rPr lang="en-US" sz="2800" b="0" i="0" u="none" strike="noStrike" cap="none" dirty="0" err="1">
                <a:solidFill>
                  <a:srgbClr val="000000"/>
                </a:solidFill>
                <a:latin typeface="Helvetica Neue"/>
                <a:ea typeface="Helvetica Neue"/>
                <a:cs typeface="Helvetica Neue"/>
                <a:sym typeface="Helvetica Neue"/>
              </a:rPr>
              <a:t>vás</a:t>
            </a:r>
            <a:r>
              <a:rPr lang="en-US" sz="2800" b="0" i="0" u="none" strike="noStrike" cap="none" dirty="0">
                <a:solidFill>
                  <a:srgbClr val="000000"/>
                </a:solidFill>
                <a:latin typeface="Helvetica Neue"/>
                <a:ea typeface="Helvetica Neue"/>
                <a:cs typeface="Helvetica Neue"/>
                <a:sym typeface="Helvetica Neue"/>
              </a:rPr>
              <a:t> v </a:t>
            </a:r>
            <a:r>
              <a:rPr lang="en-US" sz="2800" b="0" i="0" u="none" strike="noStrike" cap="none" dirty="0" err="1">
                <a:solidFill>
                  <a:srgbClr val="000000"/>
                </a:solidFill>
                <a:latin typeface="Helvetica Neue"/>
                <a:ea typeface="Helvetica Neue"/>
                <a:cs typeface="Helvetica Neue"/>
                <a:sym typeface="Helvetica Neue"/>
              </a:rPr>
              <a:t>určitom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nikto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nevyrušoval</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atď</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dirty="0" err="1">
                <a:solidFill>
                  <a:srgbClr val="000000"/>
                </a:solidFill>
                <a:latin typeface="Helvetica Neue"/>
                <a:ea typeface="Helvetica Neue"/>
                <a:cs typeface="Helvetica Neue"/>
                <a:sym typeface="Helvetica Neue"/>
              </a:rPr>
              <a:t>Oznámenia</a:t>
            </a:r>
            <a:endParaRPr lang="sk-SK" sz="2800" b="1" i="0" u="none" strike="noStrike" cap="none" dirty="0">
              <a:solidFill>
                <a:srgbClr val="0000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000000"/>
              </a:buClr>
              <a:buSzPts val="2800"/>
            </a:pPr>
            <a:r>
              <a:rPr lang="pl-PL" sz="2800" dirty="0">
                <a:latin typeface="Helvetica Neue"/>
                <a:ea typeface="Helvetica Neue"/>
                <a:cs typeface="Helvetica Neue"/>
                <a:sym typeface="Helvetica Neue"/>
              </a:rPr>
              <a:t>Oznámenia nie sú t</a:t>
            </a:r>
            <a:r>
              <a:rPr lang="pl-PL" sz="2800" b="0" i="0" u="none" strike="noStrike" cap="none" dirty="0">
                <a:solidFill>
                  <a:srgbClr val="000000"/>
                </a:solidFill>
                <a:latin typeface="Helvetica Neue"/>
                <a:ea typeface="Helvetica Neue"/>
                <a:cs typeface="Helvetica Neue"/>
                <a:sym typeface="Helvetica Neue"/>
              </a:rPr>
              <a:t>akmer nikdy naliehavé, napríklad</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Mail</a:t>
            </a:r>
            <a:r>
              <a:rPr lang="sk-SK" sz="2800" b="0" i="0" u="none" strike="noStrike" cap="none" dirty="0">
                <a:solidFill>
                  <a:srgbClr val="000000"/>
                </a:solidFill>
                <a:latin typeface="Helvetica Neue"/>
                <a:ea typeface="Helvetica Neue"/>
                <a:cs typeface="Helvetica Neue"/>
                <a:sym typeface="Helvetica Neue"/>
              </a:rPr>
              <a:t>y</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0" i="0" u="none" strike="noStrike" cap="none" dirty="0">
                <a:solidFill>
                  <a:srgbClr val="000000"/>
                </a:solidFill>
                <a:latin typeface="Helvetica Neue"/>
                <a:ea typeface="Helvetica Neue"/>
                <a:cs typeface="Helvetica Neue"/>
                <a:sym typeface="Helvetica Neue"/>
              </a:rPr>
              <a:t>Sociálne siete</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0" i="0" u="none" strike="noStrike" cap="none" dirty="0">
                <a:solidFill>
                  <a:srgbClr val="000000"/>
                </a:solidFill>
                <a:latin typeface="Helvetica Neue"/>
                <a:ea typeface="Helvetica Neue"/>
                <a:cs typeface="Helvetica Neue"/>
                <a:sym typeface="Helvetica Neue"/>
              </a:rPr>
              <a:t>Okamžité správy</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0" i="0" u="none" strike="noStrike" cap="none" dirty="0">
                <a:latin typeface="Arial"/>
                <a:ea typeface="Arial"/>
                <a:cs typeface="Arial"/>
                <a:sym typeface="Arial"/>
              </a:rPr>
              <a:t>Predplatné</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Musíte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zbaviť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strachu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niekoľko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hodín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odpojíte</a:t>
            </a:r>
            <a:r>
              <a:rPr lang="en-US" sz="2800" b="0" i="0" u="none" strike="noStrike" cap="none" dirty="0">
                <a:solidFill>
                  <a:srgbClr val="000000"/>
                </a:solidFill>
                <a:latin typeface="Helvetica Neue"/>
                <a:ea typeface="Helvetica Neue"/>
                <a:cs typeface="Helvetica Neue"/>
                <a:sym typeface="Helvetica Neue"/>
              </a:rPr>
              <a:t> od </a:t>
            </a:r>
            <a:r>
              <a:rPr lang="en-US" sz="2800" b="0" i="0" u="none" strike="noStrike" cap="none" dirty="0" err="1">
                <a:solidFill>
                  <a:srgbClr val="000000"/>
                </a:solidFill>
                <a:latin typeface="Helvetica Neue"/>
                <a:ea typeface="Helvetica Neue"/>
                <a:cs typeface="Helvetica Neue"/>
                <a:sym typeface="Helvetica Neue"/>
              </a:rPr>
              <a:t>týchto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kanálov</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0" i="0" u="none" strike="noStrike" cap="none" dirty="0">
                <a:solidFill>
                  <a:srgbClr val="000000"/>
                </a:solidFill>
                <a:latin typeface="Helvetica Neue"/>
                <a:ea typeface="Helvetica Neue"/>
                <a:cs typeface="Helvetica Neue"/>
                <a:sym typeface="Helvetica Neue"/>
              </a:rPr>
              <a:t>Ako sa im vyhnúť</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0" i="0" u="none" strike="noStrike" cap="none" dirty="0">
                <a:solidFill>
                  <a:srgbClr val="000000"/>
                </a:solidFill>
                <a:latin typeface="Helvetica Neue"/>
                <a:ea typeface="Helvetica Neue"/>
                <a:cs typeface="Helvetica Neue"/>
                <a:sym typeface="Helvetica Neue"/>
              </a:rPr>
              <a:t>Stlmte si oznámenia</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0" i="0" u="none" strike="noStrike" cap="none" dirty="0">
                <a:solidFill>
                  <a:srgbClr val="000000"/>
                </a:solidFill>
                <a:latin typeface="Helvetica Neue"/>
                <a:ea typeface="Helvetica Neue"/>
                <a:cs typeface="Helvetica Neue"/>
                <a:sym typeface="Helvetica Neue"/>
              </a:rPr>
              <a:t>Ignorovať ich je ťažké, preto je najlepšie ich nemať</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Stanovte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dňa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kedy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budete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kontrolovať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jednotlivé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kanály</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2F7269C1-4DF4-1105-2F50-1C1F8255E651}"/>
              </a:ext>
            </a:extLst>
          </p:cNvPr>
          <p:cNvPicPr>
            <a:picLocks noChangeAspect="1"/>
          </p:cNvPicPr>
          <p:nvPr/>
        </p:nvPicPr>
        <p:blipFill>
          <a:blip r:embed="rId3"/>
          <a:stretch>
            <a:fillRect/>
          </a:stretch>
        </p:blipFill>
        <p:spPr>
          <a:xfrm>
            <a:off x="13399095" y="3689695"/>
            <a:ext cx="4210050" cy="2085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26" name="Google Shape;426;p66"/>
          <p:cNvSpPr/>
          <p:nvPr/>
        </p:nvSpPr>
        <p:spPr>
          <a:xfrm>
            <a:off x="1523880" y="2562840"/>
            <a:ext cx="1182600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1" i="0" u="none" strike="noStrike" cap="none" dirty="0">
                <a:solidFill>
                  <a:srgbClr val="000000"/>
                </a:solidFill>
                <a:latin typeface="Helvetica Neue"/>
                <a:ea typeface="Helvetica Neue"/>
                <a:cs typeface="Helvetica Neue"/>
                <a:sym typeface="Helvetica Neue"/>
              </a:rPr>
              <a:t>Stretnutia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pracujete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inými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ľuďmi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budete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musieť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zúčastňovať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stretnutiach</a:t>
            </a:r>
            <a:r>
              <a:rPr lang="en-US" sz="2800" b="0" i="0" u="none" strike="noStrike" cap="none" dirty="0">
                <a:solidFill>
                  <a:srgbClr val="000000"/>
                </a:solidFill>
                <a:latin typeface="Helvetica Neue"/>
                <a:ea typeface="Helvetica Neue"/>
                <a:cs typeface="Helvetica Neue"/>
                <a:sym typeface="Helvetica Neue"/>
              </a:rPr>
              <a:t>, a to </a:t>
            </a:r>
            <a:r>
              <a:rPr lang="en-US" sz="2800" b="0" i="0" u="none" strike="noStrike" cap="none" dirty="0" err="1">
                <a:solidFill>
                  <a:srgbClr val="000000"/>
                </a:solidFill>
                <a:latin typeface="Helvetica Neue"/>
                <a:ea typeface="Helvetica Neue"/>
                <a:cs typeface="Helvetica Neue"/>
                <a:sym typeface="Helvetica Neue"/>
              </a:rPr>
              <a:t>aj</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klientmi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partnermi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dodávateľmi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Stretnutia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samy</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sebe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nekradnú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ak</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organizované</a:t>
            </a:r>
            <a:endParaRPr lang="sk-SK"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0" i="0" u="none" strike="noStrike" cap="none" dirty="0">
                <a:solidFill>
                  <a:srgbClr val="000000"/>
                </a:solidFill>
                <a:latin typeface="Helvetica Neue"/>
                <a:ea typeface="Helvetica Neue"/>
                <a:cs typeface="Helvetica Neue"/>
                <a:sym typeface="Helvetica Neue"/>
              </a:rPr>
              <a:t>Dôležité aspekty</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Forma: </a:t>
            </a:r>
            <a:r>
              <a:rPr lang="en-US" sz="2800" b="0" i="0" u="none" strike="noStrike" cap="none" dirty="0" err="1">
                <a:solidFill>
                  <a:srgbClr val="000000"/>
                </a:solidFill>
                <a:latin typeface="Helvetica Neue"/>
                <a:ea typeface="Helvetica Neue"/>
                <a:cs typeface="Helvetica Neue"/>
                <a:sym typeface="Helvetica Neue"/>
              </a:rPr>
              <a:t>Stretnutia</a:t>
            </a:r>
            <a:r>
              <a:rPr lang="en-US" sz="2800" b="0" i="0" u="none" strike="noStrike" cap="none" dirty="0">
                <a:solidFill>
                  <a:srgbClr val="000000"/>
                </a:solidFill>
                <a:latin typeface="Helvetica Neue"/>
                <a:ea typeface="Helvetica Neue"/>
                <a:cs typeface="Helvetica Neue"/>
                <a:sym typeface="Helvetica Neue"/>
              </a:rPr>
              <a:t> by </a:t>
            </a:r>
            <a:r>
              <a:rPr lang="en-US" sz="2800" b="0" i="0" u="none" strike="noStrike" cap="none" dirty="0" err="1">
                <a:solidFill>
                  <a:srgbClr val="000000"/>
                </a:solidFill>
                <a:latin typeface="Helvetica Neue"/>
                <a:ea typeface="Helvetica Neue"/>
                <a:cs typeface="Helvetica Neue"/>
                <a:sym typeface="Helvetica Neue"/>
              </a:rPr>
              <a:t>mali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určitú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štruktúru</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termínom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začiatku</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konca</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dirty="0">
                <a:latin typeface="Helvetica Neue"/>
                <a:ea typeface="Helvetica Neue"/>
                <a:cs typeface="Helvetica Neue"/>
                <a:sym typeface="Helvetica Neue"/>
              </a:rPr>
              <a:t>Obsah</a:t>
            </a:r>
            <a:r>
              <a:rPr lang="en-US" sz="2800" b="0" i="0" u="none" strike="noStrike" cap="none" dirty="0">
                <a:solidFill>
                  <a:srgbClr val="000000"/>
                </a:solidFill>
                <a:latin typeface="Helvetica Neue"/>
                <a:ea typeface="Helvetica Neue"/>
                <a:cs typeface="Helvetica Neue"/>
                <a:sym typeface="Helvetica Neue"/>
              </a:rPr>
              <a:t>: </a:t>
            </a:r>
            <a:r>
              <a:rPr lang="sk-SK" sz="2800" dirty="0">
                <a:latin typeface="Helvetica Neue"/>
                <a:ea typeface="Helvetica Neue"/>
                <a:cs typeface="Helvetica Neue"/>
                <a:sym typeface="Helvetica Neue"/>
              </a:rPr>
              <a:t>Definovať témy, o ktorých sa bude diskutovať</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dirty="0">
                <a:latin typeface="Helvetica Neue"/>
                <a:ea typeface="Helvetica Neue"/>
                <a:cs typeface="Helvetica Neue"/>
                <a:sym typeface="Helvetica Neue"/>
              </a:rPr>
              <a:t>Naliehavosti</a:t>
            </a:r>
            <a:r>
              <a:rPr lang="en-US" sz="2800" b="0" i="0" u="none" strike="noStrike" cap="none" dirty="0">
                <a:solidFill>
                  <a:srgbClr val="000000"/>
                </a:solidFill>
                <a:latin typeface="Helvetica Neue"/>
                <a:ea typeface="Helvetica Neue"/>
                <a:cs typeface="Helvetica Neue"/>
                <a:sym typeface="Helvetica Neue"/>
              </a:rPr>
              <a:t>: </a:t>
            </a:r>
            <a:r>
              <a:rPr lang="sk-SK" sz="2800" dirty="0">
                <a:latin typeface="Helvetica Neue"/>
                <a:ea typeface="Helvetica Neue"/>
                <a:cs typeface="Helvetica Neue"/>
                <a:sym typeface="Helvetica Neue"/>
              </a:rPr>
              <a:t>V</a:t>
            </a:r>
            <a:r>
              <a:rPr lang="en-US" sz="2800" b="0" i="0" u="none" strike="noStrike" cap="none" dirty="0" err="1">
                <a:solidFill>
                  <a:srgbClr val="000000"/>
                </a:solidFill>
                <a:latin typeface="Helvetica Neue"/>
                <a:ea typeface="Helvetica Neue"/>
                <a:cs typeface="Helvetica Neue"/>
                <a:sym typeface="Helvetica Neue"/>
              </a:rPr>
              <a:t>äčšina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situácií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je naliehavá</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takže si nevyžadujú okamžitú pozornosť</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0EC2934B-FB51-3C6B-50FD-C40104BC037B}"/>
              </a:ext>
            </a:extLst>
          </p:cNvPr>
          <p:cNvPicPr>
            <a:picLocks noChangeAspect="1"/>
          </p:cNvPicPr>
          <p:nvPr/>
        </p:nvPicPr>
        <p:blipFill>
          <a:blip r:embed="rId3"/>
          <a:stretch>
            <a:fillRect/>
          </a:stretch>
        </p:blipFill>
        <p:spPr>
          <a:xfrm>
            <a:off x="13558837" y="4542198"/>
            <a:ext cx="4335256" cy="25299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Interný zlodeji času</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1" i="0" u="none" strike="noStrike" cap="none" dirty="0">
                <a:solidFill>
                  <a:srgbClr val="000000"/>
                </a:solidFill>
                <a:latin typeface="Helvetica Neue"/>
                <a:ea typeface="Helvetica Neue"/>
                <a:cs typeface="Helvetica Neue"/>
                <a:sym typeface="Helvetica Neue"/>
              </a:rPr>
              <a:t>Nedostatok organizácie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Najlepšie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venovať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každý</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deň</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určitý</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plánovaniu</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monitorovaniu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činností</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F0607451-D5D8-61BB-BF44-041DC1167D8B}"/>
              </a:ext>
            </a:extLst>
          </p:cNvPr>
          <p:cNvPicPr>
            <a:picLocks noChangeAspect="1"/>
          </p:cNvPicPr>
          <p:nvPr/>
        </p:nvPicPr>
        <p:blipFill>
          <a:blip r:embed="rId3"/>
          <a:stretch>
            <a:fillRect/>
          </a:stretch>
        </p:blipFill>
        <p:spPr>
          <a:xfrm>
            <a:off x="11806031" y="3697357"/>
            <a:ext cx="4800600" cy="3581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Interný zlodeji času</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r>
              <a:rPr lang="sk-SK" sz="2800" b="0" i="0" u="none" strike="noStrike" cap="none" dirty="0">
                <a:latin typeface="Arial"/>
                <a:ea typeface="Arial"/>
                <a:cs typeface="Arial"/>
                <a:sym typeface="Arial"/>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err="1">
                <a:solidFill>
                  <a:srgbClr val="000000"/>
                </a:solidFill>
                <a:latin typeface="Helvetica Neue"/>
                <a:ea typeface="Helvetica Neue"/>
                <a:cs typeface="Helvetica Neue"/>
                <a:sym typeface="Helvetica Neue"/>
              </a:rPr>
              <a:t>Pr</a:t>
            </a:r>
            <a:r>
              <a:rPr lang="sk-SK" sz="2800" b="1" i="0" u="none" strike="noStrike" cap="none" dirty="0" err="1">
                <a:solidFill>
                  <a:srgbClr val="000000"/>
                </a:solidFill>
                <a:latin typeface="Helvetica Neue"/>
                <a:ea typeface="Helvetica Neue"/>
                <a:cs typeface="Helvetica Neue"/>
                <a:sym typeface="Helvetica Neue"/>
              </a:rPr>
              <a:t>okrastinácia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Viete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tieto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nezmiznú</a:t>
            </a:r>
            <a:r>
              <a:rPr lang="en-US" sz="2800" b="0" i="0" u="none" strike="noStrike" cap="none" dirty="0">
                <a:solidFill>
                  <a:srgbClr val="000000"/>
                </a:solidFill>
                <a:latin typeface="Helvetica Neue"/>
                <a:ea typeface="Helvetica Neue"/>
                <a:cs typeface="Helvetica Neue"/>
                <a:sym typeface="Helvetica Neue"/>
              </a:rPr>
              <a:t>; ich </a:t>
            </a:r>
            <a:r>
              <a:rPr lang="en-US" sz="2800" b="0" i="0" u="none" strike="noStrike" cap="none" dirty="0" err="1">
                <a:solidFill>
                  <a:srgbClr val="000000"/>
                </a:solidFill>
                <a:latin typeface="Helvetica Neue"/>
                <a:ea typeface="Helvetica Neue"/>
                <a:cs typeface="Helvetica Neue"/>
                <a:sym typeface="Helvetica Neue"/>
              </a:rPr>
              <a:t>odkladaním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podarí</a:t>
            </a:r>
            <a:r>
              <a:rPr lang="sk-SK" sz="2800" b="0" i="0" u="none" strike="noStrike" cap="none" dirty="0">
                <a:solidFill>
                  <a:srgbClr val="000000"/>
                </a:solidFill>
                <a:latin typeface="Helvetica Neue"/>
                <a:ea typeface="Helvetica Neue"/>
                <a:cs typeface="Helvetica Neue"/>
                <a:sym typeface="Helvetica Neue"/>
              </a:rPr>
              <a:t> ich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premeniť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naliehavé</a:t>
            </a:r>
            <a:r>
              <a:rPr lang="sk-SK" sz="2800" dirty="0">
                <a:latin typeface="Helvetica Neue"/>
                <a:ea typeface="Helvetica Neue"/>
                <a:cs typeface="Helvetica Neue"/>
                <a:sym typeface="Helvetica Neue"/>
              </a:rPr>
              <a:t> úlohy </a:t>
            </a:r>
            <a:r>
              <a:rPr lang="en-US" sz="2800" b="0" i="0" u="none" strike="noStrike" cap="none" dirty="0" err="1">
                <a:solidFill>
                  <a:srgbClr val="000000"/>
                </a:solidFill>
                <a:latin typeface="Helvetica Neue"/>
                <a:ea typeface="Helvetica Neue"/>
                <a:cs typeface="Helvetica Neue"/>
                <a:sym typeface="Helvetica Neue"/>
              </a:rPr>
              <a:t>neskôr</a:t>
            </a:r>
            <a:r>
              <a:rPr lang="sk-SK" sz="2800" dirty="0">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Manažovanie </a:t>
            </a:r>
            <a:r>
              <a:rPr lang="sk-SK" sz="2800" b="1" i="0" u="none" strike="noStrike" cap="none" dirty="0" err="1">
                <a:solidFill>
                  <a:srgbClr val="000000"/>
                </a:solidFill>
                <a:latin typeface="Helvetica Neue"/>
                <a:ea typeface="Helvetica Neue"/>
                <a:cs typeface="Helvetica Neue"/>
                <a:sym typeface="Helvetica Neue"/>
              </a:rPr>
              <a:t>prokrastinácie</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chcete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dozvedieť</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matici</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naliehavých a dôležitých úloh</a:t>
            </a:r>
            <a:r>
              <a:rPr lang="en-US" sz="2800" b="0" i="0" u="none" strike="noStrike" cap="none" dirty="0">
                <a:solidFill>
                  <a:srgbClr val="000000"/>
                </a:solidFill>
                <a:latin typeface="Helvetica Neue"/>
                <a:ea typeface="Helvetica Neue"/>
                <a:cs typeface="Helvetica Neue"/>
                <a:sym typeface="Helvetica Neue"/>
              </a:rPr>
              <a:t> a o tom, </a:t>
            </a:r>
            <a:r>
              <a:rPr lang="en-US" sz="2800" b="0" i="0" u="none" strike="noStrike" cap="none" dirty="0" err="1">
                <a:solidFill>
                  <a:srgbClr val="000000"/>
                </a:solidFill>
                <a:latin typeface="Helvetica Neue"/>
                <a:ea typeface="Helvetica Neue"/>
                <a:cs typeface="Helvetica Neue"/>
                <a:sym typeface="Helvetica Neue"/>
              </a:rPr>
              <a:t>ako</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ňou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pracovať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získajte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prístup</a:t>
            </a:r>
            <a:r>
              <a:rPr lang="en-US" sz="2800" b="0" i="0" u="none" strike="noStrike" cap="none" dirty="0">
                <a:solidFill>
                  <a:srgbClr val="000000"/>
                </a:solidFill>
                <a:latin typeface="Helvetica Neue"/>
                <a:ea typeface="Helvetica Neue"/>
                <a:cs typeface="Helvetica Neue"/>
                <a:sym typeface="Helvetica Neue"/>
              </a:rPr>
              <a:t> k </a:t>
            </a:r>
            <a:r>
              <a:rPr lang="en-US" sz="2800" b="0" i="0" u="none" strike="noStrike" cap="none" dirty="0" err="1">
                <a:solidFill>
                  <a:srgbClr val="000000"/>
                </a:solidFill>
                <a:latin typeface="Helvetica Neue"/>
                <a:ea typeface="Helvetica Neue"/>
                <a:cs typeface="Helvetica Neue"/>
                <a:sym typeface="Helvetica Neue"/>
              </a:rPr>
              <a:t>týmto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naskenovaním</a:t>
            </a:r>
            <a:r>
              <a:rPr lang="en-US" sz="2800" b="0" i="0" u="none" strike="noStrike" cap="none" dirty="0">
                <a:solidFill>
                  <a:srgbClr val="000000"/>
                </a:solidFill>
                <a:latin typeface="Helvetica Neue"/>
                <a:ea typeface="Helvetica Neue"/>
                <a:cs typeface="Helvetica Neue"/>
                <a:sym typeface="Helvetica Neue"/>
              </a:rPr>
              <a:t> QR </a:t>
            </a:r>
            <a:r>
              <a:rPr lang="sk-SK" sz="2800" b="0" i="0" u="none" strike="noStrike" cap="none" dirty="0">
                <a:solidFill>
                  <a:srgbClr val="000000"/>
                </a:solidFill>
                <a:latin typeface="Helvetica Neue"/>
                <a:ea typeface="Helvetica Neue"/>
                <a:cs typeface="Helvetica Neue"/>
                <a:sym typeface="Helvetica Neue"/>
              </a:rPr>
              <a:t>kódu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kliknutím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odkazy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Potom</a:t>
            </a:r>
            <a:r>
              <a:rPr lang="en-US" sz="2800" b="0" i="0" u="none" strike="noStrike" cap="none" dirty="0">
                <a:solidFill>
                  <a:srgbClr val="000000"/>
                </a:solidFill>
                <a:latin typeface="Helvetica Neue"/>
                <a:ea typeface="Helvetica Neue"/>
                <a:cs typeface="Helvetica Neue"/>
                <a:sym typeface="Helvetica Neue"/>
              </a:rPr>
              <a:t> ich </a:t>
            </a:r>
            <a:r>
              <a:rPr lang="sk-SK" sz="2800" b="0" i="0" u="none" strike="noStrike" cap="none" dirty="0">
                <a:solidFill>
                  <a:srgbClr val="000000"/>
                </a:solidFill>
                <a:latin typeface="Helvetica Neue"/>
                <a:ea typeface="Helvetica Neue"/>
                <a:cs typeface="Helvetica Neue"/>
                <a:sym typeface="Helvetica Neue"/>
              </a:rPr>
              <a:t>diskutujte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kamarátmi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Prokrastinácia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trávenie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príliš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veľa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robením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vecí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nemusíme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robiť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nie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dôležité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namiesto</a:t>
            </a:r>
            <a:r>
              <a:rPr lang="en-US" sz="2800" b="0" i="0" u="none" strike="noStrike" cap="none" dirty="0">
                <a:solidFill>
                  <a:srgbClr val="000000"/>
                </a:solidFill>
                <a:latin typeface="Helvetica Neue"/>
                <a:ea typeface="Helvetica Neue"/>
                <a:cs typeface="Helvetica Neue"/>
                <a:sym typeface="Helvetica Neue"/>
              </a:rPr>
              <a:t> toho, aby </a:t>
            </a:r>
            <a:r>
              <a:rPr lang="en-US" sz="2800" b="0" i="0" u="none" strike="noStrike" cap="none" dirty="0" err="1">
                <a:solidFill>
                  <a:srgbClr val="000000"/>
                </a:solidFill>
                <a:latin typeface="Helvetica Neue"/>
                <a:ea typeface="Helvetica Neue"/>
                <a:cs typeface="Helvetica Neue"/>
                <a:sym typeface="Helvetica Neue"/>
              </a:rPr>
              <a:t>sme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venovali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veciam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skutočne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dôležité</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Existujú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viaceré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negatívne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účinky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pracovný</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výkon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reputácia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úzkosť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sebavedomie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zdravotné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problémy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atď</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3"/>
          <p:cNvSpPr/>
          <p:nvPr/>
        </p:nvSpPr>
        <p:spPr>
          <a:xfrm>
            <a:off x="4860000" y="990036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https://pixabay.com/illustrations/postpone-postponed-delay-delayed-4951898/Free to useunder pixaby license</a:t>
            </a:r>
            <a:endParaRPr sz="1800" b="0" i="0" u="none" strike="noStrike" cap="none">
              <a:latin typeface="Arial"/>
              <a:ea typeface="Arial"/>
              <a:cs typeface="Arial"/>
              <a:sym typeface="Arial"/>
            </a:endParaRPr>
          </a:p>
        </p:txBody>
      </p:sp>
      <p:pic>
        <p:nvPicPr>
          <p:cNvPr id="3" name="Imagen 2">
            <a:extLst>
              <a:ext uri="{FF2B5EF4-FFF2-40B4-BE49-F238E27FC236}">
                <a16:creationId xmlns:a16="http://schemas.microsoft.com/office/drawing/2014/main" id="{AAD69E44-F6D0-9590-F8ED-EEE8BF99AB78}"/>
              </a:ext>
            </a:extLst>
          </p:cNvPr>
          <p:cNvPicPr>
            <a:picLocks noChangeAspect="1"/>
          </p:cNvPicPr>
          <p:nvPr/>
        </p:nvPicPr>
        <p:blipFill>
          <a:blip r:embed="rId3"/>
          <a:stretch>
            <a:fillRect/>
          </a:stretch>
        </p:blipFill>
        <p:spPr>
          <a:xfrm>
            <a:off x="12066103" y="3543643"/>
            <a:ext cx="4300332" cy="38110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Manažovanie </a:t>
            </a:r>
            <a:r>
              <a:rPr lang="sk-SK" sz="2800" b="1" i="0" u="none" strike="noStrike" cap="none" dirty="0" err="1">
                <a:solidFill>
                  <a:srgbClr val="000000"/>
                </a:solidFill>
                <a:latin typeface="Helvetica Neue"/>
                <a:ea typeface="Helvetica Neue"/>
                <a:cs typeface="Helvetica Neue"/>
                <a:sym typeface="Helvetica Neue"/>
              </a:rPr>
              <a:t>prokrastinácie</a:t>
            </a:r>
            <a:endParaRPr lang="sk-SK"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Vyhnite sa vyrušeniam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Sústreďte sa</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Rozhodol som sa...</a:t>
            </a:r>
            <a:r>
              <a:rPr lang="en-US" sz="4000" b="0" i="0" u="none" strike="noStrike" cap="none" dirty="0">
                <a:solidFill>
                  <a:srgbClr val="FFFFFF"/>
                </a:solidFill>
                <a:latin typeface="Arial"/>
                <a:ea typeface="Arial"/>
                <a:cs typeface="Arial"/>
                <a:sym typeface="Arial"/>
              </a:rPr>
              <a:t>” </a:t>
            </a:r>
            <a:r>
              <a:rPr lang="sk-SK" sz="4000" b="0" i="0" u="none" strike="noStrike" cap="none" dirty="0">
                <a:solidFill>
                  <a:srgbClr val="FFFFFF"/>
                </a:solidFill>
                <a:latin typeface="Arial"/>
                <a:ea typeface="Arial"/>
                <a:cs typeface="Arial"/>
                <a:sym typeface="Arial"/>
              </a:rPr>
              <a:t>namiesto</a:t>
            </a:r>
            <a:r>
              <a:rPr lang="en-US" sz="4000" b="0" i="0" u="none" strike="noStrike" cap="none" dirty="0">
                <a:solidFill>
                  <a:srgbClr val="FFFFFF"/>
                </a:solidFill>
                <a:latin typeface="Arial"/>
                <a:ea typeface="Arial"/>
                <a:cs typeface="Arial"/>
                <a:sym typeface="Arial"/>
              </a:rPr>
              <a:t> “</a:t>
            </a:r>
            <a:r>
              <a:rPr lang="sk-SK" sz="4000" b="0" i="0" u="none" strike="noStrike" cap="none" dirty="0">
                <a:solidFill>
                  <a:srgbClr val="FFFFFF"/>
                </a:solidFill>
                <a:latin typeface="Arial"/>
                <a:ea typeface="Arial"/>
                <a:cs typeface="Arial"/>
                <a:sym typeface="Arial"/>
              </a:rPr>
              <a:t>Musím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Vyhnite sa robeniu viacerých vecí naraz</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4400" b="1" dirty="0">
                <a:solidFill>
                  <a:srgbClr val="D00B24"/>
                </a:solidFill>
                <a:latin typeface="Arial"/>
                <a:ea typeface="Arial"/>
                <a:cs typeface="Arial"/>
                <a:sym typeface="Arial"/>
              </a:rPr>
              <a:t>Ciele vzdelávania</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k-SK" sz="2800" dirty="0">
                <a:solidFill>
                  <a:schemeClr val="dk1"/>
                </a:solidFill>
                <a:latin typeface="Helvetica Neue"/>
                <a:ea typeface="Helvetica Neue"/>
                <a:cs typeface="Helvetica Neue"/>
                <a:sym typeface="Helvetica Neue"/>
              </a:rPr>
              <a:t>Na konci modulu budete:</a:t>
            </a:r>
            <a:endParaRPr dirty="0"/>
          </a:p>
        </p:txBody>
      </p:sp>
      <p:sp>
        <p:nvSpPr>
          <p:cNvPr id="128" name="Google Shape;128;p2"/>
          <p:cNvSpPr txBox="1"/>
          <p:nvPr/>
        </p:nvSpPr>
        <p:spPr>
          <a:xfrm>
            <a:off x="2514596" y="3635185"/>
            <a:ext cx="714375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2800" b="1" dirty="0">
                <a:solidFill>
                  <a:srgbClr val="ED9DAB"/>
                </a:solidFill>
                <a:latin typeface="Helvetica Neue"/>
                <a:ea typeface="Helvetica Neue"/>
                <a:cs typeface="Helvetica Neue"/>
                <a:sym typeface="Helvetica Neue"/>
              </a:rPr>
              <a:t>Chápať</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dôležitosť</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osobnej</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organizácie</a:t>
            </a:r>
            <a:r>
              <a:rPr lang="en-US" sz="2800" b="1" dirty="0">
                <a:solidFill>
                  <a:srgbClr val="ED9DAB"/>
                </a:solidFill>
                <a:latin typeface="Helvetica Neue"/>
                <a:ea typeface="Helvetica Neue"/>
                <a:cs typeface="Helvetica Neue"/>
                <a:sym typeface="Helvetica Neue"/>
              </a:rPr>
              <a:t> pre </a:t>
            </a:r>
            <a:r>
              <a:rPr lang="en-US" sz="2800" b="1" dirty="0" err="1">
                <a:solidFill>
                  <a:srgbClr val="ED9DAB"/>
                </a:solidFill>
                <a:latin typeface="Helvetica Neue"/>
                <a:ea typeface="Helvetica Neue"/>
                <a:cs typeface="Helvetica Neue"/>
                <a:sym typeface="Helvetica Neue"/>
              </a:rPr>
              <a:t>zvýšenie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produktivity</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2800" b="1" dirty="0">
                <a:solidFill>
                  <a:srgbClr val="ED9DAB"/>
                </a:solidFill>
                <a:latin typeface="Helvetica Neue"/>
                <a:ea typeface="Helvetica Neue"/>
                <a:cs typeface="Helvetica Neue"/>
                <a:sym typeface="Helvetica Neue"/>
              </a:rPr>
              <a:t>Chápať</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proces</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plánovania</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8" y="6271939"/>
            <a:ext cx="641509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2800" b="1" dirty="0">
                <a:solidFill>
                  <a:srgbClr val="ED9DAB"/>
                </a:solidFill>
                <a:latin typeface="Helvetica Neue"/>
                <a:ea typeface="Helvetica Neue"/>
                <a:cs typeface="Helvetica Neue"/>
                <a:sym typeface="Helvetica Neue"/>
              </a:rPr>
              <a:t>Vedieť</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ako</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sa</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vyhnúť</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prokrastinácii</a:t>
            </a:r>
            <a:endParaRPr sz="2800" b="1" dirty="0">
              <a:solidFill>
                <a:srgbClr val="ED9DAB"/>
              </a:solidFill>
              <a:latin typeface="Helvetica Neue"/>
              <a:ea typeface="Helvetica Neue"/>
              <a:cs typeface="Helvetica Neue"/>
              <a:sym typeface="Helvetica Neue"/>
            </a:endParaRPr>
          </a:p>
        </p:txBody>
      </p:sp>
      <p:pic>
        <p:nvPicPr>
          <p:cNvPr id="3" name="Imagen 2">
            <a:extLst>
              <a:ext uri="{FF2B5EF4-FFF2-40B4-BE49-F238E27FC236}">
                <a16:creationId xmlns:a16="http://schemas.microsoft.com/office/drawing/2014/main" id="{C1B54D00-F347-8D95-1A21-9673F8978265}"/>
              </a:ext>
            </a:extLst>
          </p:cNvPr>
          <p:cNvPicPr>
            <a:picLocks noChangeAspect="1"/>
          </p:cNvPicPr>
          <p:nvPr/>
        </p:nvPicPr>
        <p:blipFill>
          <a:blip r:embed="rId3"/>
          <a:stretch>
            <a:fillRect/>
          </a:stretch>
        </p:blipFill>
        <p:spPr>
          <a:xfrm>
            <a:off x="1524000" y="3589180"/>
            <a:ext cx="651593" cy="623866"/>
          </a:xfrm>
          <a:prstGeom prst="rect">
            <a:avLst/>
          </a:prstGeom>
        </p:spPr>
      </p:pic>
      <p:pic>
        <p:nvPicPr>
          <p:cNvPr id="4" name="Imagen 3">
            <a:extLst>
              <a:ext uri="{FF2B5EF4-FFF2-40B4-BE49-F238E27FC236}">
                <a16:creationId xmlns:a16="http://schemas.microsoft.com/office/drawing/2014/main" id="{BE148B9A-B1EB-4204-FA45-13305ABFD2C0}"/>
              </a:ext>
            </a:extLst>
          </p:cNvPr>
          <p:cNvPicPr>
            <a:picLocks noChangeAspect="1"/>
          </p:cNvPicPr>
          <p:nvPr/>
        </p:nvPicPr>
        <p:blipFill>
          <a:blip r:embed="rId3"/>
          <a:stretch>
            <a:fillRect/>
          </a:stretch>
        </p:blipFill>
        <p:spPr>
          <a:xfrm>
            <a:off x="1511147" y="4946130"/>
            <a:ext cx="651593" cy="623866"/>
          </a:xfrm>
          <a:prstGeom prst="rect">
            <a:avLst/>
          </a:prstGeom>
        </p:spPr>
      </p:pic>
      <p:pic>
        <p:nvPicPr>
          <p:cNvPr id="5" name="Imagen 4">
            <a:extLst>
              <a:ext uri="{FF2B5EF4-FFF2-40B4-BE49-F238E27FC236}">
                <a16:creationId xmlns:a16="http://schemas.microsoft.com/office/drawing/2014/main" id="{9B6DA560-AF8A-A23E-F616-126FCAF072DE}"/>
              </a:ext>
            </a:extLst>
          </p:cNvPr>
          <p:cNvPicPr>
            <a:picLocks noChangeAspect="1"/>
          </p:cNvPicPr>
          <p:nvPr/>
        </p:nvPicPr>
        <p:blipFill>
          <a:blip r:embed="rId3"/>
          <a:stretch>
            <a:fillRect/>
          </a:stretch>
        </p:blipFill>
        <p:spPr>
          <a:xfrm>
            <a:off x="1511147" y="6221596"/>
            <a:ext cx="651593" cy="623866"/>
          </a:xfrm>
          <a:prstGeom prst="rect">
            <a:avLst/>
          </a:prstGeom>
        </p:spPr>
      </p:pic>
      <p:pic>
        <p:nvPicPr>
          <p:cNvPr id="7" name="Imagen 6">
            <a:extLst>
              <a:ext uri="{FF2B5EF4-FFF2-40B4-BE49-F238E27FC236}">
                <a16:creationId xmlns:a16="http://schemas.microsoft.com/office/drawing/2014/main" id="{81985125-AA03-ADEB-4559-703DAD41F4FA}"/>
              </a:ext>
            </a:extLst>
          </p:cNvPr>
          <p:cNvPicPr>
            <a:picLocks noChangeAspect="1"/>
          </p:cNvPicPr>
          <p:nvPr/>
        </p:nvPicPr>
        <p:blipFill>
          <a:blip r:embed="rId4"/>
          <a:stretch>
            <a:fillRect/>
          </a:stretch>
        </p:blipFill>
        <p:spPr>
          <a:xfrm>
            <a:off x="10279032" y="3855478"/>
            <a:ext cx="6497821" cy="3429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Manažovanie </a:t>
            </a:r>
            <a:r>
              <a:rPr lang="sk-SK" sz="2800" b="1" i="0" u="none" strike="noStrike" cap="none" dirty="0" err="1">
                <a:solidFill>
                  <a:srgbClr val="000000"/>
                </a:solidFill>
                <a:latin typeface="Helvetica Neue"/>
                <a:ea typeface="Helvetica Neue"/>
                <a:cs typeface="Helvetica Neue"/>
                <a:sym typeface="Helvetica Neue"/>
              </a:rPr>
              <a:t>prokrastinácie</a:t>
            </a:r>
            <a:endParaRPr lang="sk-SK"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0" i="0" u="none" strike="noStrike" cap="none" dirty="0">
                <a:solidFill>
                  <a:srgbClr val="000000"/>
                </a:solidFill>
                <a:latin typeface="Helvetica Neue"/>
                <a:ea typeface="Helvetica Neue"/>
                <a:cs typeface="Helvetica Neue"/>
                <a:sym typeface="Helvetica Neue"/>
              </a:rPr>
              <a:t>Čo je technika </a:t>
            </a:r>
            <a:r>
              <a:rPr lang="en-US" sz="2800" b="0" i="0" u="none" strike="noStrike" cap="none" dirty="0" err="1">
                <a:solidFill>
                  <a:srgbClr val="000000"/>
                </a:solidFill>
                <a:latin typeface="Helvetica Neue"/>
                <a:ea typeface="Helvetica Neue"/>
                <a:cs typeface="Helvetica Neue"/>
                <a:sym typeface="Helvetica Neue"/>
              </a:rPr>
              <a:t>Pomodor</a:t>
            </a:r>
            <a:r>
              <a:rPr lang="sk-SK"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sk-SK" sz="2800" b="0" i="0" u="none" strike="noStrike" cap="none" dirty="0">
                <a:solidFill>
                  <a:srgbClr val="000000"/>
                </a:solidFill>
                <a:latin typeface="Helvetica Neue"/>
                <a:ea typeface="Helvetica Neue"/>
                <a:cs typeface="Helvetica Neue"/>
                <a:sym typeface="Helvetica Neue"/>
              </a:rPr>
              <a:t>Pozrite si video</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k-SK" sz="4400" b="1" i="0" u="none" strike="noStrike" cap="none" dirty="0">
                <a:solidFill>
                  <a:srgbClr val="D00B24"/>
                </a:solidFill>
                <a:latin typeface="Arial"/>
                <a:ea typeface="Arial"/>
                <a:cs typeface="Arial"/>
                <a:sym typeface="Arial"/>
              </a:rPr>
              <a:t>Efektívna spolupráca</a:t>
            </a:r>
            <a:endParaRPr lang="en-US"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a:buSzPts val="2800"/>
            </a:pPr>
            <a:r>
              <a:rPr lang="en-US" sz="2800" b="1" i="0" u="none" strike="noStrike" cap="none" dirty="0" err="1">
                <a:solidFill>
                  <a:srgbClr val="000000"/>
                </a:solidFill>
                <a:latin typeface="Helvetica Neue"/>
                <a:ea typeface="Helvetica Neue"/>
                <a:cs typeface="Helvetica Neue"/>
                <a:sym typeface="Helvetica Neue"/>
              </a:rPr>
              <a:t>Zastavte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zlodejov</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času</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stretnutiach</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prístup</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správanie</a:t>
            </a:r>
            <a:r>
              <a:rPr lang="en-US" sz="2800" b="1" i="0" u="none" strike="noStrike" cap="none" dirty="0">
                <a:solidFill>
                  <a:srgbClr val="000000"/>
                </a:solidFill>
                <a:latin typeface="Helvetica Neue"/>
                <a:ea typeface="Helvetica Neue"/>
                <a:cs typeface="Helvetica Neue"/>
                <a:sym typeface="Helvetica Neue"/>
              </a:rPr>
              <a:t>, aby </a:t>
            </a:r>
            <a:r>
              <a:rPr lang="en-US" sz="2800" b="1" i="0" u="none" strike="noStrike" cap="none" dirty="0" err="1">
                <a:solidFill>
                  <a:srgbClr val="000000"/>
                </a:solidFill>
                <a:latin typeface="Helvetica Neue"/>
                <a:ea typeface="Helvetica Neue"/>
                <a:cs typeface="Helvetica Neue"/>
                <a:sym typeface="Helvetica Neue"/>
              </a:rPr>
              <a:t>ste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sa</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im</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vyhli</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Interný zlodeji času</a:t>
            </a:r>
            <a:r>
              <a:rPr lang="en-US" sz="2800" b="1" i="0" u="none" strike="noStrike" cap="none" dirty="0">
                <a:solidFill>
                  <a:srgbClr val="000000"/>
                </a:solidFill>
                <a:latin typeface="Helvetica Neue"/>
                <a:ea typeface="Helvetica Neue"/>
                <a:cs typeface="Helvetica Neue"/>
                <a:sym typeface="Helvetica Neue"/>
              </a:rPr>
              <a:t>:</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err="1">
                <a:solidFill>
                  <a:srgbClr val="000000"/>
                </a:solidFill>
                <a:latin typeface="Helvetica Neue"/>
                <a:ea typeface="Helvetica Neue"/>
                <a:cs typeface="Helvetica Neue"/>
                <a:sym typeface="Helvetica Neue"/>
              </a:rPr>
              <a:t>Nedelegovanie</a:t>
            </a:r>
            <a:r>
              <a:rPr lang="en-US" sz="2800" b="1" i="0" u="none" strike="noStrike" cap="none" dirty="0">
                <a:solidFill>
                  <a:srgbClr val="000000"/>
                </a:solidFill>
                <a:latin typeface="Helvetica Neue"/>
                <a:ea typeface="Helvetica Neue"/>
                <a:cs typeface="Helvetica Neue"/>
                <a:sym typeface="Helvetica Neue"/>
              </a:rPr>
              <a:t> a </a:t>
            </a:r>
            <a:r>
              <a:rPr lang="en-US" sz="2800" b="1" i="0" u="none" strike="noStrike" cap="none" dirty="0" err="1">
                <a:solidFill>
                  <a:srgbClr val="000000"/>
                </a:solidFill>
                <a:latin typeface="Helvetica Neue"/>
                <a:ea typeface="Helvetica Neue"/>
                <a:cs typeface="Helvetica Neue"/>
                <a:sym typeface="Helvetica Neue"/>
              </a:rPr>
              <a:t>neschopnosť</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povedať</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nie</a:t>
            </a:r>
            <a:r>
              <a:rPr lang="en-US" sz="2800" b="1" i="0" u="none" strike="noStrike" cap="none" dirty="0">
                <a:solidFill>
                  <a:srgbClr val="000000"/>
                </a:solidFill>
                <a:latin typeface="Helvetica Neue"/>
                <a:ea typeface="Helvetica Neue"/>
                <a:cs typeface="Helvetica Neue"/>
                <a:sym typeface="Helvetica Neue"/>
              </a:rPr>
              <a:t>„</a:t>
            </a:r>
            <a:endParaRPr lang="sk-SK" sz="2800" b="1" i="0" u="none" strike="noStrike" cap="none" dirty="0">
              <a:solidFill>
                <a:srgbClr val="0000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000000"/>
              </a:buClr>
              <a:buSzPts val="2800"/>
            </a:pPr>
            <a:r>
              <a:rPr lang="en-US" sz="2800" b="0" i="0" u="none" strike="noStrike" cap="none" dirty="0">
                <a:solidFill>
                  <a:srgbClr val="000000"/>
                </a:solidFill>
                <a:latin typeface="Helvetica Neue"/>
                <a:ea typeface="Helvetica Neue"/>
                <a:cs typeface="Helvetica Neue"/>
                <a:sym typeface="Helvetica Neue"/>
              </a:rPr>
              <a:t>Tieto </a:t>
            </a:r>
            <a:r>
              <a:rPr lang="en-US" sz="2800" b="0" i="0" u="none" strike="noStrike" cap="none" dirty="0" err="1">
                <a:solidFill>
                  <a:srgbClr val="000000"/>
                </a:solidFill>
                <a:latin typeface="Helvetica Neue"/>
                <a:ea typeface="Helvetica Neue"/>
                <a:cs typeface="Helvetica Neue"/>
                <a:sym typeface="Helvetica Neue"/>
              </a:rPr>
              <a:t>dve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správania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vás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oberajú</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veľa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energie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Keď</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nedelegujete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niektoré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úlohy</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tvárite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robíte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všetko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preťažujete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chýba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naozaj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dôležité</a:t>
            </a:r>
            <a:r>
              <a:rPr lang="en-US" sz="2800" b="0" i="0" u="none" strike="noStrike" cap="none" dirty="0">
                <a:solidFill>
                  <a:srgbClr val="000000"/>
                </a:solidFill>
                <a:latin typeface="Helvetica Neue"/>
                <a:ea typeface="Helvetica Neue"/>
                <a:cs typeface="Helvetica Neue"/>
                <a:sym typeface="Helvetica Neue"/>
              </a:rPr>
              <a:t>.</a:t>
            </a:r>
            <a:endParaRPr lang="sk-SK" sz="2800" b="0" i="0" u="none" strike="noStrike" cap="none" dirty="0">
              <a:solidFill>
                <a:srgbClr val="0000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000000"/>
              </a:buClr>
              <a:buSzPts val="2800"/>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k-SK" sz="2800" b="1" i="0" u="none" strike="noStrike" cap="none" dirty="0">
                <a:solidFill>
                  <a:srgbClr val="000000"/>
                </a:solidFill>
                <a:latin typeface="Helvetica Neue"/>
                <a:ea typeface="Helvetica Neue"/>
                <a:cs typeface="Helvetica Neue"/>
                <a:sym typeface="Helvetica Neue"/>
              </a:rPr>
              <a:t>Problémy v komunikácii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V </a:t>
            </a:r>
            <a:r>
              <a:rPr lang="en-US" sz="2800" b="0" i="0" u="none" strike="noStrike" cap="none" dirty="0" err="1">
                <a:solidFill>
                  <a:srgbClr val="000000"/>
                </a:solidFill>
                <a:latin typeface="Helvetica Neue"/>
                <a:ea typeface="Helvetica Neue"/>
                <a:cs typeface="Helvetica Neue"/>
                <a:sym typeface="Helvetica Neue"/>
              </a:rPr>
              <a:t>osobnom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živote</a:t>
            </a:r>
            <a:r>
              <a:rPr lang="en-US" sz="2800" b="0" i="0" u="none" strike="noStrike" cap="none" dirty="0">
                <a:solidFill>
                  <a:srgbClr val="000000"/>
                </a:solidFill>
                <a:latin typeface="Helvetica Neue"/>
                <a:ea typeface="Helvetica Neue"/>
                <a:cs typeface="Helvetica Neue"/>
                <a:sym typeface="Helvetica Neue"/>
              </a:rPr>
              <a:t> a v </a:t>
            </a:r>
            <a:r>
              <a:rPr lang="en-US" sz="2800" b="0" i="0" u="none" strike="noStrike" cap="none" dirty="0" err="1">
                <a:solidFill>
                  <a:srgbClr val="000000"/>
                </a:solidFill>
                <a:latin typeface="Helvetica Neue"/>
                <a:ea typeface="Helvetica Neue"/>
                <a:cs typeface="Helvetica Neue"/>
                <a:sym typeface="Helvetica Neue"/>
              </a:rPr>
              <a:t>práci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stretávate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inými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ľuďmi</a:t>
            </a:r>
            <a:r>
              <a:rPr lang="en-US" sz="2800" b="0" i="0" u="none" strike="noStrike" cap="none" dirty="0">
                <a:solidFill>
                  <a:srgbClr val="000000"/>
                </a:solidFill>
                <a:latin typeface="Helvetica Neue"/>
                <a:ea typeface="Helvetica Neue"/>
                <a:cs typeface="Helvetica Neue"/>
                <a:sym typeface="Helvetica Neue"/>
              </a:rPr>
              <a:t>. Aby </a:t>
            </a:r>
            <a:r>
              <a:rPr lang="en-US" sz="2800" b="0" i="0" u="none" strike="noStrike" cap="none" dirty="0" err="1">
                <a:solidFill>
                  <a:srgbClr val="000000"/>
                </a:solidFill>
                <a:latin typeface="Helvetica Neue"/>
                <a:ea typeface="Helvetica Neue"/>
                <a:cs typeface="Helvetica Neue"/>
                <a:sym typeface="Helvetica Neue"/>
              </a:rPr>
              <a:t>vám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tieto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interakcie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nekradli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neznižovali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produktivitu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musíte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trénovať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komunikačné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zručnosti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3580560" cy="759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s-ES" sz="4400" b="1" dirty="0" err="1">
                <a:solidFill>
                  <a:srgbClr val="D00B24"/>
                </a:solidFill>
              </a:rPr>
              <a:t>Zhrnutie</a:t>
            </a:r>
            <a:endParaRPr lang="es-ES" sz="4400" dirty="0"/>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k-SK" sz="2800" b="1" i="0" u="none" strike="noStrike" cap="none" dirty="0">
                <a:solidFill>
                  <a:srgbClr val="ED9DAB"/>
                </a:solidFill>
                <a:latin typeface="Helvetica Neue"/>
                <a:ea typeface="Helvetica Neue"/>
                <a:cs typeface="Helvetica Neue"/>
                <a:sym typeface="Helvetica Neue"/>
              </a:rPr>
              <a:t>Osobná organizácia</a:t>
            </a:r>
            <a:r>
              <a:rPr lang="en-US" sz="2800" b="1" i="0" u="none" strike="noStrike" cap="none" dirty="0">
                <a:solidFill>
                  <a:srgbClr val="ED9DAB"/>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8" name="Google Shape;458;p66"/>
          <p:cNvSpPr/>
          <p:nvPr/>
        </p:nvSpPr>
        <p:spPr>
          <a:xfrm>
            <a:off x="2362320" y="4320720"/>
            <a:ext cx="3162600"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sk-SK" sz="2400" dirty="0">
                <a:latin typeface="Helvetica Neue"/>
                <a:ea typeface="Helvetica Neue"/>
                <a:cs typeface="Helvetica Neue"/>
                <a:sym typeface="Helvetica Neue"/>
              </a:rPr>
              <a:t>Produktivita a osobná stabilita</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k-SK" sz="2800" b="1" i="0" u="none" strike="noStrike" cap="none" dirty="0">
                <a:solidFill>
                  <a:srgbClr val="ED9DAB"/>
                </a:solidFill>
                <a:latin typeface="Helvetica Neue"/>
                <a:ea typeface="Helvetica Neue"/>
                <a:cs typeface="Helvetica Neue"/>
                <a:sym typeface="Helvetica Neue"/>
              </a:rPr>
              <a:t>Definovanie SMART cieľov</a:t>
            </a:r>
            <a:endParaRPr sz="2800" b="0" i="0" u="none" strike="noStrike" cap="none" dirty="0">
              <a:latin typeface="Arial"/>
              <a:ea typeface="Arial"/>
              <a:cs typeface="Arial"/>
              <a:sym typeface="Arial"/>
            </a:endParaRPr>
          </a:p>
        </p:txBody>
      </p:sp>
      <p:sp>
        <p:nvSpPr>
          <p:cNvPr id="460" name="Google Shape;460;p66"/>
          <p:cNvSpPr/>
          <p:nvPr/>
        </p:nvSpPr>
        <p:spPr>
          <a:xfrm>
            <a:off x="2362320" y="6781005"/>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Rozdelenie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zložitých</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cieľov</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Pl</a:t>
            </a:r>
            <a:r>
              <a:rPr lang="sk-SK" sz="2800" b="1" i="0" u="none" strike="noStrike" cap="none" dirty="0" err="1">
                <a:solidFill>
                  <a:srgbClr val="ED9DAB"/>
                </a:solidFill>
                <a:latin typeface="Helvetica Neue"/>
                <a:ea typeface="Helvetica Neue"/>
                <a:cs typeface="Helvetica Neue"/>
                <a:sym typeface="Helvetica Neue"/>
              </a:rPr>
              <a:t>ánovanie</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sk-SK" sz="2400" dirty="0">
                <a:latin typeface="Helvetica Neue"/>
                <a:ea typeface="Helvetica Neue"/>
                <a:cs typeface="Helvetica Neue"/>
                <a:sym typeface="Helvetica Neue"/>
              </a:rPr>
              <a:t>Klasifikácia úloh</a:t>
            </a:r>
            <a:r>
              <a:rPr lang="en-US" sz="2400" b="0" i="0" u="none" strike="noStrike" cap="none" dirty="0">
                <a:solidFill>
                  <a:srgbClr val="000000"/>
                </a:solidFill>
                <a:latin typeface="Helvetica Neue"/>
                <a:ea typeface="Helvetica Neue"/>
                <a:cs typeface="Helvetica Neue"/>
                <a:sym typeface="Helvetica Neue"/>
              </a:rPr>
              <a:t> - Eisenhower</a:t>
            </a:r>
            <a:r>
              <a:rPr lang="sk-SK" sz="2400" b="0" i="0" u="none" strike="noStrike" cap="none" dirty="0" err="1">
                <a:solidFill>
                  <a:srgbClr val="000000"/>
                </a:solidFill>
                <a:latin typeface="Helvetica Neue"/>
                <a:ea typeface="Helvetica Neue"/>
                <a:cs typeface="Helvetica Neue"/>
                <a:sym typeface="Helvetica Neue"/>
              </a:rPr>
              <a:t>ova</a:t>
            </a:r>
            <a:r>
              <a:rPr lang="en-US" sz="2400" b="0" i="0" u="none" strike="noStrike" cap="none" dirty="0">
                <a:solidFill>
                  <a:srgbClr val="000000"/>
                </a:solidFill>
                <a:latin typeface="Helvetica Neue"/>
                <a:ea typeface="Helvetica Neue"/>
                <a:cs typeface="Helvetica Neue"/>
                <a:sym typeface="Helvetica Neue"/>
              </a:rPr>
              <a:t> mat</a:t>
            </a:r>
            <a:r>
              <a:rPr lang="sk-SK" sz="2400" b="0" i="0" u="none" strike="noStrike" cap="none" dirty="0" err="1">
                <a:solidFill>
                  <a:srgbClr val="000000"/>
                </a:solidFill>
                <a:latin typeface="Helvetica Neue"/>
                <a:ea typeface="Helvetica Neue"/>
                <a:cs typeface="Helvetica Neue"/>
                <a:sym typeface="Helvetica Neue"/>
              </a:rPr>
              <a:t>ica</a:t>
            </a:r>
            <a:endParaRPr sz="2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r>
              <a:rPr lang="sk-SK" sz="2400" dirty="0">
                <a:latin typeface="Helvetica Neue"/>
                <a:ea typeface="Helvetica Neue"/>
                <a:cs typeface="Helvetica Neue"/>
                <a:sym typeface="Helvetica Neue"/>
              </a:rPr>
              <a:t>Určenie času</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Pro</a:t>
            </a:r>
            <a:r>
              <a:rPr lang="sk-SK" sz="2800" b="1" i="0" u="none" strike="noStrike" cap="none" dirty="0">
                <a:solidFill>
                  <a:srgbClr val="ED9DAB"/>
                </a:solidFill>
                <a:latin typeface="Helvetica Neue"/>
                <a:ea typeface="Helvetica Neue"/>
                <a:cs typeface="Helvetica Neue"/>
                <a:sym typeface="Helvetica Neue"/>
              </a:rPr>
              <a:t>k</a:t>
            </a:r>
            <a:r>
              <a:rPr lang="en-US" sz="2800" b="1" i="0" u="none" strike="noStrike" cap="none" dirty="0" err="1">
                <a:solidFill>
                  <a:srgbClr val="ED9DAB"/>
                </a:solidFill>
                <a:latin typeface="Helvetica Neue"/>
                <a:ea typeface="Helvetica Neue"/>
                <a:cs typeface="Helvetica Neue"/>
                <a:sym typeface="Helvetica Neue"/>
              </a:rPr>
              <a:t>rastin</a:t>
            </a:r>
            <a:r>
              <a:rPr lang="sk-SK" sz="2800" b="1" i="0" u="none" strike="noStrike" cap="none" dirty="0" err="1">
                <a:solidFill>
                  <a:srgbClr val="ED9DAB"/>
                </a:solidFill>
                <a:latin typeface="Helvetica Neue"/>
                <a:ea typeface="Helvetica Neue"/>
                <a:cs typeface="Helvetica Neue"/>
                <a:sym typeface="Helvetica Neue"/>
              </a:rPr>
              <a:t>ácia</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sk-SK" sz="2400" b="0" i="0" u="none" strike="noStrike" cap="none" dirty="0">
                <a:solidFill>
                  <a:srgbClr val="000000"/>
                </a:solidFill>
                <a:latin typeface="Helvetica Neue"/>
                <a:ea typeface="Helvetica Neue"/>
                <a:cs typeface="Helvetica Neue"/>
                <a:sym typeface="Helvetica Neue"/>
              </a:rPr>
              <a:t>Technika </a:t>
            </a:r>
            <a:r>
              <a:rPr lang="sk-SK" sz="2400" b="0" i="0" u="none" strike="noStrike" cap="none" dirty="0" err="1">
                <a:solidFill>
                  <a:srgbClr val="000000"/>
                </a:solidFill>
                <a:latin typeface="Helvetica Neue"/>
                <a:ea typeface="Helvetica Neue"/>
                <a:cs typeface="Helvetica Neue"/>
                <a:sym typeface="Helvetica Neue"/>
              </a:rPr>
              <a:t>Pomodoro</a:t>
            </a:r>
            <a:endParaRPr sz="2400" b="0" i="0" u="none" strike="noStrike" cap="none" dirty="0">
              <a:latin typeface="Arial"/>
              <a:ea typeface="Arial"/>
              <a:cs typeface="Arial"/>
              <a:sym typeface="Arial"/>
            </a:endParaRPr>
          </a:p>
        </p:txBody>
      </p:sp>
      <p:pic>
        <p:nvPicPr>
          <p:cNvPr id="469" name="Google Shape;469;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82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k-SK" sz="2800" b="1" i="0" u="none" strike="noStrike" cap="none" dirty="0">
                <a:solidFill>
                  <a:srgbClr val="ED9DAB"/>
                </a:solidFill>
                <a:latin typeface="Helvetica Neue"/>
                <a:ea typeface="Helvetica Neue"/>
                <a:cs typeface="Helvetica Neue"/>
                <a:sym typeface="Helvetica Neue"/>
              </a:rPr>
              <a:t>Zostavte zlodejov času</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374285"/>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Extern</a:t>
            </a:r>
            <a:r>
              <a:rPr lang="sk-SK" sz="2400" b="0" i="0" u="none" strike="noStrike" cap="none" dirty="0">
                <a:solidFill>
                  <a:srgbClr val="000000"/>
                </a:solidFill>
                <a:latin typeface="Helvetica Neue"/>
                <a:ea typeface="Helvetica Neue"/>
                <a:cs typeface="Helvetica Neue"/>
                <a:sym typeface="Helvetica Neue"/>
              </a:rPr>
              <a:t>ý</a:t>
            </a:r>
            <a:r>
              <a:rPr lang="en-US" sz="2400" b="0" i="0" u="none" strike="noStrike" cap="none" dirty="0">
                <a:solidFill>
                  <a:srgbClr val="000000"/>
                </a:solidFill>
                <a:latin typeface="Helvetica Neue"/>
                <a:ea typeface="Helvetica Neue"/>
                <a:cs typeface="Helvetica Neue"/>
                <a:sym typeface="Helvetica Neue"/>
              </a:rPr>
              <a:t> a intern</a:t>
            </a:r>
            <a:r>
              <a:rPr lang="sk-SK" sz="2400" b="0" i="0" u="none" strike="noStrike" cap="none" dirty="0">
                <a:solidFill>
                  <a:srgbClr val="000000"/>
                </a:solidFill>
                <a:latin typeface="Helvetica Neue"/>
                <a:ea typeface="Helvetica Neue"/>
                <a:cs typeface="Helvetica Neue"/>
                <a:sym typeface="Helvetica Neue"/>
              </a:rPr>
              <a:t>ý</a:t>
            </a:r>
            <a:endParaRPr sz="2400" b="0" i="0" u="none" strike="noStrike" cap="none" dirty="0">
              <a:latin typeface="Arial"/>
              <a:ea typeface="Arial"/>
              <a:cs typeface="Arial"/>
              <a:sym typeface="Arial"/>
            </a:endParaRPr>
          </a:p>
        </p:txBody>
      </p:sp>
      <p:pic>
        <p:nvPicPr>
          <p:cNvPr id="5" name="Imagen 4">
            <a:extLst>
              <a:ext uri="{FF2B5EF4-FFF2-40B4-BE49-F238E27FC236}">
                <a16:creationId xmlns:a16="http://schemas.microsoft.com/office/drawing/2014/main" id="{B092B7E4-7B98-0D00-39F2-F07F232E36DB}"/>
              </a:ext>
            </a:extLst>
          </p:cNvPr>
          <p:cNvPicPr>
            <a:picLocks noChangeAspect="1"/>
          </p:cNvPicPr>
          <p:nvPr/>
        </p:nvPicPr>
        <p:blipFill>
          <a:blip r:embed="rId4"/>
          <a:stretch>
            <a:fillRect/>
          </a:stretch>
        </p:blipFill>
        <p:spPr>
          <a:xfrm>
            <a:off x="1577009" y="2910427"/>
            <a:ext cx="651593" cy="623866"/>
          </a:xfrm>
          <a:prstGeom prst="rect">
            <a:avLst/>
          </a:prstGeom>
        </p:spPr>
      </p:pic>
      <p:pic>
        <p:nvPicPr>
          <p:cNvPr id="6" name="Imagen 5">
            <a:extLst>
              <a:ext uri="{FF2B5EF4-FFF2-40B4-BE49-F238E27FC236}">
                <a16:creationId xmlns:a16="http://schemas.microsoft.com/office/drawing/2014/main" id="{8A40BEAF-DAC5-0222-B921-C90B9E4A9835}"/>
              </a:ext>
            </a:extLst>
          </p:cNvPr>
          <p:cNvPicPr>
            <a:picLocks noChangeAspect="1"/>
          </p:cNvPicPr>
          <p:nvPr/>
        </p:nvPicPr>
        <p:blipFill>
          <a:blip r:embed="rId4"/>
          <a:stretch>
            <a:fillRect/>
          </a:stretch>
        </p:blipFill>
        <p:spPr>
          <a:xfrm>
            <a:off x="1577009" y="5507280"/>
            <a:ext cx="651593" cy="623866"/>
          </a:xfrm>
          <a:prstGeom prst="rect">
            <a:avLst/>
          </a:prstGeom>
        </p:spPr>
      </p:pic>
      <p:pic>
        <p:nvPicPr>
          <p:cNvPr id="7" name="Imagen 6">
            <a:extLst>
              <a:ext uri="{FF2B5EF4-FFF2-40B4-BE49-F238E27FC236}">
                <a16:creationId xmlns:a16="http://schemas.microsoft.com/office/drawing/2014/main" id="{E8E1EC0E-CE92-32F4-A991-DFDDE065F041}"/>
              </a:ext>
            </a:extLst>
          </p:cNvPr>
          <p:cNvPicPr>
            <a:picLocks noChangeAspect="1"/>
          </p:cNvPicPr>
          <p:nvPr/>
        </p:nvPicPr>
        <p:blipFill>
          <a:blip r:embed="rId4"/>
          <a:stretch>
            <a:fillRect/>
          </a:stretch>
        </p:blipFill>
        <p:spPr>
          <a:xfrm>
            <a:off x="12437285" y="2856614"/>
            <a:ext cx="651593" cy="623866"/>
          </a:xfrm>
          <a:prstGeom prst="rect">
            <a:avLst/>
          </a:prstGeom>
        </p:spPr>
      </p:pic>
      <p:pic>
        <p:nvPicPr>
          <p:cNvPr id="8" name="Imagen 7">
            <a:extLst>
              <a:ext uri="{FF2B5EF4-FFF2-40B4-BE49-F238E27FC236}">
                <a16:creationId xmlns:a16="http://schemas.microsoft.com/office/drawing/2014/main" id="{5A5333BD-1F6E-4338-DB14-30396AF60479}"/>
              </a:ext>
            </a:extLst>
          </p:cNvPr>
          <p:cNvPicPr>
            <a:picLocks noChangeAspect="1"/>
          </p:cNvPicPr>
          <p:nvPr/>
        </p:nvPicPr>
        <p:blipFill>
          <a:blip r:embed="rId4"/>
          <a:stretch>
            <a:fillRect/>
          </a:stretch>
        </p:blipFill>
        <p:spPr>
          <a:xfrm>
            <a:off x="12437284" y="4831207"/>
            <a:ext cx="651593" cy="623866"/>
          </a:xfrm>
          <a:prstGeom prst="rect">
            <a:avLst/>
          </a:prstGeom>
        </p:spPr>
      </p:pic>
      <p:pic>
        <p:nvPicPr>
          <p:cNvPr id="9" name="Imagen 8">
            <a:extLst>
              <a:ext uri="{FF2B5EF4-FFF2-40B4-BE49-F238E27FC236}">
                <a16:creationId xmlns:a16="http://schemas.microsoft.com/office/drawing/2014/main" id="{32206780-B9DD-D983-65B8-AEB9C2EA9C17}"/>
              </a:ext>
            </a:extLst>
          </p:cNvPr>
          <p:cNvPicPr>
            <a:picLocks noChangeAspect="1"/>
          </p:cNvPicPr>
          <p:nvPr/>
        </p:nvPicPr>
        <p:blipFill>
          <a:blip r:embed="rId4"/>
          <a:stretch>
            <a:fillRect/>
          </a:stretch>
        </p:blipFill>
        <p:spPr>
          <a:xfrm>
            <a:off x="12437283" y="6469072"/>
            <a:ext cx="651593" cy="6238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3212432" y="5965658"/>
            <a:ext cx="12320336"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sk-SK" sz="8000" b="1" dirty="0">
                <a:solidFill>
                  <a:srgbClr val="D00B24"/>
                </a:solidFill>
                <a:latin typeface="Arial"/>
                <a:ea typeface="Arial"/>
                <a:cs typeface="Arial"/>
                <a:sym typeface="Arial"/>
              </a:rPr>
              <a:t>Ďakujeme za pozornosť</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Index</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2368177"/>
            <a:chOff x="6420992" y="1321255"/>
            <a:chExt cx="7038975" cy="2368177"/>
          </a:xfrm>
        </p:grpSpPr>
        <p:sp>
          <p:nvSpPr>
            <p:cNvPr id="142" name="Google Shape;142;p3"/>
            <p:cNvSpPr txBox="1"/>
            <p:nvPr/>
          </p:nvSpPr>
          <p:spPr>
            <a:xfrm>
              <a:off x="6420994" y="1750480"/>
              <a:ext cx="5124925"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sk-SK" sz="2400" dirty="0">
                  <a:solidFill>
                    <a:schemeClr val="dk1"/>
                  </a:solidFill>
                  <a:latin typeface="Helvetica Neue"/>
                  <a:ea typeface="Helvetica Neue"/>
                  <a:cs typeface="Helvetica Neue"/>
                  <a:sym typeface="Helvetica Neue"/>
                </a:rPr>
                <a:t>Osobná organizácia</a:t>
              </a:r>
            </a:p>
            <a:p>
              <a:pPr marL="342900" marR="0" lvl="0" indent="-342900" algn="l" rtl="0">
                <a:spcBef>
                  <a:spcPts val="0"/>
                </a:spcBef>
                <a:spcAft>
                  <a:spcPts val="0"/>
                </a:spcAft>
                <a:buFont typeface="Arial" panose="020B0604020202020204" pitchFamily="34" charset="0"/>
                <a:buChar char="•"/>
              </a:pPr>
              <a:r>
                <a:rPr lang="sk-SK" sz="2400" dirty="0">
                  <a:solidFill>
                    <a:schemeClr val="dk1"/>
                  </a:solidFill>
                  <a:latin typeface="Helvetica Neue"/>
                  <a:ea typeface="Helvetica Neue"/>
                  <a:cs typeface="Helvetica Neue"/>
                  <a:sym typeface="Helvetica Neue"/>
                </a:rPr>
                <a:t>Plánovanie aktivít</a:t>
              </a:r>
              <a:endParaRPr lang="en-US" sz="2400" dirty="0">
                <a:solidFill>
                  <a:schemeClr val="dk1"/>
                </a:solidFill>
                <a:latin typeface="Helvetica Neue"/>
              </a:endParaRPr>
            </a:p>
            <a:p>
              <a:pPr marL="342900" marR="0" lvl="0" indent="-342900" algn="l" rtl="0">
                <a:spcBef>
                  <a:spcPts val="0"/>
                </a:spcBef>
                <a:spcAft>
                  <a:spcPts val="0"/>
                </a:spcAft>
                <a:buFont typeface="Arial" panose="020B0604020202020204" pitchFamily="34" charset="0"/>
                <a:buChar char="•"/>
              </a:pPr>
              <a:r>
                <a:rPr lang="sk-SK" sz="2400" dirty="0">
                  <a:solidFill>
                    <a:schemeClr val="dk1"/>
                  </a:solidFill>
                  <a:latin typeface="Helvetica Neue"/>
                </a:rPr>
                <a:t>Zastavte zlodejov času na stretnutiach: prístup a správanie, aby ste sa im vyhli</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2800" b="1" dirty="0">
                  <a:solidFill>
                    <a:schemeClr val="dk1"/>
                  </a:solidFill>
                  <a:latin typeface="Helvetica Neue"/>
                  <a:ea typeface="Helvetica Neue"/>
                  <a:cs typeface="Helvetica Neue"/>
                  <a:sym typeface="Helvetica Neue"/>
                </a:rPr>
                <a:t>Manažment času a úloh</a:t>
              </a:r>
              <a:endParaRPr sz="2800" b="1" dirty="0">
                <a:solidFill>
                  <a:schemeClr val="dk1"/>
                </a:solidFill>
                <a:latin typeface="Helvetica Neue"/>
                <a:ea typeface="Helvetica Neue"/>
                <a:cs typeface="Helvetica Neue"/>
                <a:sym typeface="Helvetica Neue"/>
              </a:endParaRPr>
            </a:p>
          </p:txBody>
        </p:sp>
      </p:grpSp>
      <p:pic>
        <p:nvPicPr>
          <p:cNvPr id="2" name="Imagen 1">
            <a:extLst>
              <a:ext uri="{FF2B5EF4-FFF2-40B4-BE49-F238E27FC236}">
                <a16:creationId xmlns:a16="http://schemas.microsoft.com/office/drawing/2014/main" id="{535EF002-3B51-56CF-A9CD-A17E8755D8F6}"/>
              </a:ext>
            </a:extLst>
          </p:cNvPr>
          <p:cNvPicPr>
            <a:picLocks noChangeAspect="1"/>
          </p:cNvPicPr>
          <p:nvPr/>
        </p:nvPicPr>
        <p:blipFill>
          <a:blip r:embed="rId3"/>
          <a:stretch>
            <a:fillRect/>
          </a:stretch>
        </p:blipFill>
        <p:spPr>
          <a:xfrm>
            <a:off x="1524000" y="2818831"/>
            <a:ext cx="651593" cy="623866"/>
          </a:xfrm>
          <a:prstGeom prst="rect">
            <a:avLst/>
          </a:prstGeom>
        </p:spPr>
      </p:pic>
      <p:pic>
        <p:nvPicPr>
          <p:cNvPr id="4" name="Imagen 3">
            <a:extLst>
              <a:ext uri="{FF2B5EF4-FFF2-40B4-BE49-F238E27FC236}">
                <a16:creationId xmlns:a16="http://schemas.microsoft.com/office/drawing/2014/main" id="{37907128-D1D2-C9BE-2490-53AAA12DBE24}"/>
              </a:ext>
            </a:extLst>
          </p:cNvPr>
          <p:cNvPicPr>
            <a:picLocks noChangeAspect="1"/>
          </p:cNvPicPr>
          <p:nvPr/>
        </p:nvPicPr>
        <p:blipFill>
          <a:blip r:embed="rId4"/>
          <a:stretch>
            <a:fillRect/>
          </a:stretch>
        </p:blipFill>
        <p:spPr>
          <a:xfrm>
            <a:off x="11314544" y="3348742"/>
            <a:ext cx="5449456" cy="4316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Osobná</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organizácia</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Osobná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organizácia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činnosť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človek</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vykonáva</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cieľom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štruktúrovať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konanie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produktívnym</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psychologicky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vyváženým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spôsobom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Zahŕňa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celý</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súbor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zručností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človeku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umožňujú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efektívne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riešiť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jeho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úlohy</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 name="Imagen 2">
            <a:extLst>
              <a:ext uri="{FF2B5EF4-FFF2-40B4-BE49-F238E27FC236}">
                <a16:creationId xmlns:a16="http://schemas.microsoft.com/office/drawing/2014/main" id="{B32C9D96-948B-EA0F-D76E-E75A4E8375EE}"/>
              </a:ext>
            </a:extLst>
          </p:cNvPr>
          <p:cNvPicPr>
            <a:picLocks noChangeAspect="1"/>
          </p:cNvPicPr>
          <p:nvPr/>
        </p:nvPicPr>
        <p:blipFill>
          <a:blip r:embed="rId3"/>
          <a:stretch>
            <a:fillRect/>
          </a:stretch>
        </p:blipFill>
        <p:spPr>
          <a:xfrm>
            <a:off x="11607542" y="4312634"/>
            <a:ext cx="5336310" cy="36784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Osobná</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organizácia</a:t>
            </a:r>
            <a:endParaRPr lang="en-US"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Zahŕňa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súbor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schopností</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ktoré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dajú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získať</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zlepšiť</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351" name="Google Shape;351;p57"/>
          <p:cNvGrpSpPr/>
          <p:nvPr/>
        </p:nvGrpSpPr>
        <p:grpSpPr>
          <a:xfrm>
            <a:off x="1157315" y="1969200"/>
            <a:ext cx="13929565" cy="8127360"/>
            <a:chOff x="1157315" y="1969200"/>
            <a:chExt cx="13929565"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1157315" y="5143500"/>
              <a:ext cx="4819661"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dirty="0">
                  <a:solidFill>
                    <a:srgbClr val="FFFFFF"/>
                  </a:solidFill>
                </a:rPr>
                <a:t>schopnosti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4" name="Google Shape;354;p57"/>
            <p:cNvSpPr/>
            <p:nvPr/>
          </p:nvSpPr>
          <p:spPr>
            <a:xfrm>
              <a:off x="5342021" y="5162760"/>
              <a:ext cx="594360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disponovať nimi alebo sa ich naučiť</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zlepšiť</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Osobná organizácia</a:t>
            </a:r>
            <a:r>
              <a:rPr lang="en-US" sz="2800" b="1" i="0" u="none" strike="noStrike" cap="none" dirty="0">
                <a:solidFill>
                  <a:srgbClr val="000000"/>
                </a:solidFill>
                <a:latin typeface="Helvetica Neue"/>
                <a:ea typeface="Helvetica Neue"/>
                <a:cs typeface="Helvetica Neue"/>
                <a:sym typeface="Helvetica Neue"/>
              </a:rPr>
              <a:t>: </a:t>
            </a:r>
            <a:r>
              <a:rPr lang="sk-SK" sz="2800" b="1" i="0" u="none" strike="noStrike" cap="none" dirty="0">
                <a:solidFill>
                  <a:srgbClr val="000000"/>
                </a:solidFill>
                <a:latin typeface="Helvetica Neue"/>
                <a:ea typeface="Helvetica Neue"/>
                <a:cs typeface="Helvetica Neue"/>
                <a:sym typeface="Helvetica Neue"/>
              </a:rPr>
              <a:t>Ciele</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Osobná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organizácia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predpokladá</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a:t>
            </a:r>
            <a:r>
              <a:rPr lang="en-US" sz="2800" b="0" i="0" u="none" strike="noStrike" cap="none" dirty="0">
                <a:solidFill>
                  <a:srgbClr val="000000"/>
                </a:solidFill>
                <a:latin typeface="Helvetica Neue"/>
                <a:ea typeface="Helvetica Neue"/>
                <a:cs typeface="Helvetica Neue"/>
                <a:sym typeface="Helvetica Neue"/>
              </a:rPr>
              <a:t> pred </a:t>
            </a:r>
            <a:r>
              <a:rPr lang="en-US" sz="2800" b="0" i="0" u="none" strike="noStrike" cap="none" dirty="0" err="1">
                <a:solidFill>
                  <a:srgbClr val="000000"/>
                </a:solidFill>
                <a:latin typeface="Helvetica Neue"/>
                <a:ea typeface="Helvetica Neue"/>
                <a:cs typeface="Helvetica Neue"/>
                <a:sym typeface="Helvetica Neue"/>
              </a:rPr>
              <a:t>začatím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úlohy</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potrebné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poznať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východiskový</a:t>
            </a:r>
            <a:r>
              <a:rPr lang="en-US" sz="2800" b="0" i="0" u="none" strike="noStrike" cap="none" dirty="0">
                <a:solidFill>
                  <a:srgbClr val="000000"/>
                </a:solidFill>
                <a:latin typeface="Helvetica Neue"/>
                <a:ea typeface="Helvetica Neue"/>
                <a:cs typeface="Helvetica Neue"/>
                <a:sym typeface="Helvetica Neue"/>
              </a:rPr>
              <a:t> bod, </a:t>
            </a:r>
            <a:r>
              <a:rPr lang="en-US" sz="2800" b="0" i="0" u="none" strike="noStrike" cap="none" dirty="0" err="1">
                <a:solidFill>
                  <a:srgbClr val="000000"/>
                </a:solidFill>
                <a:latin typeface="Helvetica Neue"/>
                <a:ea typeface="Helvetica Neue"/>
                <a:cs typeface="Helvetica Neue"/>
                <a:sym typeface="Helvetica Neue"/>
              </a:rPr>
              <a:t>ciele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dostupné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zdroje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naplánovať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postup</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stanoviť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časový</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harmonogram</a:t>
            </a:r>
            <a:r>
              <a:rPr lang="en-US" sz="2800" b="0" i="0" u="none" strike="noStrike" cap="none" dirty="0">
                <a:solidFill>
                  <a:srgbClr val="000000"/>
                </a:solidFill>
                <a:latin typeface="Helvetica Neue"/>
                <a:ea typeface="Helvetica Neue"/>
                <a:cs typeface="Helvetica Neue"/>
                <a:sym typeface="Helvetica Neue"/>
              </a:rPr>
              <a:t>. Aby </a:t>
            </a:r>
            <a:r>
              <a:rPr lang="en-US" sz="2800" b="0" i="0" u="none" strike="noStrike" cap="none" dirty="0" err="1">
                <a:solidFill>
                  <a:srgbClr val="000000"/>
                </a:solidFill>
                <a:latin typeface="Helvetica Neue"/>
                <a:ea typeface="Helvetica Neue"/>
                <a:cs typeface="Helvetica Neue"/>
                <a:sym typeface="Helvetica Neue"/>
              </a:rPr>
              <a:t>boli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ciele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funkčné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musia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spĺňať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podmienky</a:t>
            </a:r>
            <a:r>
              <a:rPr lang="en-US" sz="2800" b="0" i="0" u="none" strike="noStrike" cap="none" dirty="0">
                <a:solidFill>
                  <a:srgbClr val="000000"/>
                </a:solidFill>
                <a:latin typeface="Helvetica Neue"/>
                <a:ea typeface="Helvetica Neue"/>
                <a:cs typeface="Helvetica Neue"/>
                <a:sym typeface="Helvetica Neue"/>
              </a:rPr>
              <a:t> 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Konkrétne (</a:t>
            </a:r>
            <a:r>
              <a:rPr lang="en-US" sz="4000" b="0" i="0" u="none" strike="noStrike" cap="none" dirty="0">
                <a:solidFill>
                  <a:srgbClr val="FFFFFF"/>
                </a:solidFill>
                <a:latin typeface="Arial"/>
                <a:ea typeface="Arial"/>
                <a:cs typeface="Arial"/>
                <a:sym typeface="Arial"/>
              </a:rPr>
              <a:t>Specific</a:t>
            </a:r>
            <a:r>
              <a:rPr lang="sk-SK" sz="4000" b="0" i="0" u="none" strike="noStrike" cap="none" dirty="0">
                <a:solidFill>
                  <a:srgbClr val="FFFFFF"/>
                </a:solidFill>
                <a:latin typeface="Arial"/>
                <a:ea typeface="Arial"/>
                <a:cs typeface="Arial"/>
                <a:sym typeface="Arial"/>
              </a:rPr>
              <a: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7444478"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Dosiahnuteľné (</a:t>
            </a:r>
            <a:r>
              <a:rPr lang="en-US" sz="4000" b="0" i="0" u="none" strike="noStrike" cap="none" dirty="0">
                <a:solidFill>
                  <a:srgbClr val="FFFFFF"/>
                </a:solidFill>
                <a:latin typeface="Arial"/>
                <a:ea typeface="Arial"/>
                <a:cs typeface="Arial"/>
                <a:sym typeface="Arial"/>
              </a:rPr>
              <a:t>Achievable</a:t>
            </a:r>
            <a:r>
              <a:rPr lang="sk-SK" sz="4000" b="0" i="0" u="none" strike="noStrike" cap="none" dirty="0">
                <a:solidFill>
                  <a:srgbClr val="FFFFFF"/>
                </a:solidFill>
                <a:latin typeface="Arial"/>
                <a:ea typeface="Arial"/>
                <a:cs typeface="Arial"/>
                <a:sym typeface="Arial"/>
              </a:rPr>
              <a: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859104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Časovo ohraničené (</a:t>
            </a:r>
            <a:r>
              <a:rPr lang="en-US" sz="4000" b="0" i="0" u="none" strike="noStrike" cap="none" dirty="0">
                <a:solidFill>
                  <a:srgbClr val="FFFFFF"/>
                </a:solidFill>
                <a:latin typeface="Arial"/>
                <a:ea typeface="Arial"/>
                <a:cs typeface="Arial"/>
                <a:sym typeface="Arial"/>
              </a:rPr>
              <a:t>Time-bound</a:t>
            </a:r>
            <a:r>
              <a:rPr lang="sk-SK" sz="4000" b="0" i="0" u="none" strike="noStrike" cap="none" dirty="0">
                <a:solidFill>
                  <a:srgbClr val="FFFFFF"/>
                </a:solidFill>
                <a:latin typeface="Arial"/>
                <a:ea typeface="Arial"/>
                <a:cs typeface="Arial"/>
                <a:sym typeface="Arial"/>
              </a:rPr>
              <a: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Merateľné (</a:t>
            </a:r>
            <a:r>
              <a:rPr lang="en-US" sz="4000" b="0" i="0" u="none" strike="noStrike" cap="none" dirty="0">
                <a:solidFill>
                  <a:srgbClr val="FFFFFF"/>
                </a:solidFill>
                <a:latin typeface="Arial"/>
                <a:ea typeface="Arial"/>
                <a:cs typeface="Arial"/>
                <a:sym typeface="Arial"/>
              </a:rPr>
              <a:t>Measurable</a:t>
            </a:r>
            <a:r>
              <a:rPr lang="sk-SK" sz="4000" b="0" i="0" u="none" strike="noStrike" cap="none" dirty="0">
                <a:solidFill>
                  <a:srgbClr val="FFFFFF"/>
                </a:solidFill>
                <a:latin typeface="Arial"/>
                <a:ea typeface="Arial"/>
                <a:cs typeface="Arial"/>
                <a:sym typeface="Arial"/>
              </a:rPr>
              <a: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Realistické (</a:t>
            </a:r>
            <a:r>
              <a:rPr lang="en-US" sz="4000" b="0" i="0" u="none" strike="noStrike" cap="none" dirty="0">
                <a:solidFill>
                  <a:srgbClr val="FFFFFF"/>
                </a:solidFill>
                <a:latin typeface="Arial"/>
                <a:ea typeface="Arial"/>
                <a:cs typeface="Arial"/>
                <a:sym typeface="Arial"/>
              </a:rPr>
              <a:t>Realistic</a:t>
            </a:r>
            <a:r>
              <a:rPr lang="sk-SK" sz="4000" b="0" i="0" u="none" strike="noStrike" cap="none" dirty="0">
                <a:solidFill>
                  <a:srgbClr val="FFFFFF"/>
                </a:solidFill>
                <a:latin typeface="Arial"/>
                <a:ea typeface="Arial"/>
                <a:cs typeface="Arial"/>
                <a:sym typeface="Arial"/>
              </a:rPr>
              <a: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Osobná organizácia</a:t>
            </a:r>
            <a:r>
              <a:rPr lang="en-US" sz="2800" b="1" i="0" u="none" strike="noStrike" cap="none" dirty="0">
                <a:solidFill>
                  <a:srgbClr val="000000"/>
                </a:solidFill>
                <a:latin typeface="Helvetica Neue"/>
                <a:ea typeface="Helvetica Neue"/>
                <a:cs typeface="Helvetica Neue"/>
                <a:sym typeface="Helvetica Neue"/>
              </a:rPr>
              <a:t>: SMART </a:t>
            </a:r>
            <a:r>
              <a:rPr lang="sk-SK" sz="2800" b="1" i="0" u="none" strike="noStrike" cap="none" dirty="0">
                <a:solidFill>
                  <a:srgbClr val="000000"/>
                </a:solidFill>
                <a:latin typeface="Helvetica Neue"/>
                <a:ea typeface="Helvetica Neue"/>
                <a:cs typeface="Helvetica Neue"/>
                <a:sym typeface="Helvetica Neue"/>
              </a:rPr>
              <a:t>ciele vedú k:</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Zameraniu pozornosti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Zníženi</a:t>
            </a:r>
            <a:r>
              <a:rPr lang="sk-SK" sz="4000" dirty="0">
                <a:solidFill>
                  <a:srgbClr val="FFFFFF"/>
                </a:solidFill>
              </a:rPr>
              <a:t>u stresu</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dirty="0">
                <a:solidFill>
                  <a:srgbClr val="FFFFFF"/>
                </a:solidFill>
              </a:rPr>
              <a:t>V</a:t>
            </a:r>
            <a:r>
              <a:rPr lang="sk-SK" sz="4000" b="0" i="0" u="none" strike="noStrike" cap="none" dirty="0">
                <a:solidFill>
                  <a:srgbClr val="FFFFFF"/>
                </a:solidFill>
                <a:latin typeface="Arial"/>
                <a:ea typeface="Arial"/>
                <a:cs typeface="Arial"/>
                <a:sym typeface="Arial"/>
              </a:rPr>
              <a:t>yhnutiu sa </a:t>
            </a:r>
            <a:r>
              <a:rPr lang="sk-SK" sz="4000" b="0" i="0" u="none" strike="noStrike" cap="none" dirty="0" err="1">
                <a:solidFill>
                  <a:srgbClr val="FFFFFF"/>
                </a:solidFill>
                <a:latin typeface="Arial"/>
                <a:ea typeface="Arial"/>
                <a:cs typeface="Arial"/>
                <a:sym typeface="Arial"/>
              </a:rPr>
              <a:t>prokrastinácii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k-SK" sz="4000" b="0" i="0" u="none" strike="noStrike" cap="none" dirty="0">
                <a:solidFill>
                  <a:srgbClr val="FFFFFF"/>
                </a:solidFill>
                <a:latin typeface="Arial"/>
                <a:ea typeface="Arial"/>
                <a:cs typeface="Arial"/>
                <a:sym typeface="Arial"/>
              </a:rPr>
              <a:t>Zvýšeniu produktivity</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k-SK" sz="2800" b="1" i="0" u="none" strike="noStrike" cap="none" dirty="0">
                <a:solidFill>
                  <a:srgbClr val="000000"/>
                </a:solidFill>
                <a:latin typeface="Helvetica Neue"/>
                <a:ea typeface="Helvetica Neue"/>
                <a:cs typeface="Helvetica Neue"/>
                <a:sym typeface="Helvetica Neue"/>
              </a:rPr>
              <a:t>Osobná organizácia</a:t>
            </a:r>
            <a:r>
              <a:rPr lang="en-US" sz="2800" b="1" i="0" u="none" strike="noStrike" cap="none" dirty="0">
                <a:solidFill>
                  <a:srgbClr val="000000"/>
                </a:solidFill>
                <a:latin typeface="Helvetica Neue"/>
                <a:ea typeface="Helvetica Neue"/>
                <a:cs typeface="Helvetica Neue"/>
                <a:sym typeface="Helvetica Neue"/>
              </a:rPr>
              <a:t>: </a:t>
            </a:r>
            <a:r>
              <a:rPr lang="sk-SK" sz="2800" b="1" i="0" u="none" strike="noStrike" cap="none" dirty="0">
                <a:solidFill>
                  <a:srgbClr val="000000"/>
                </a:solidFill>
                <a:latin typeface="Helvetica Neue"/>
                <a:ea typeface="Helvetica Neue"/>
                <a:cs typeface="Helvetica Neue"/>
                <a:sym typeface="Helvetica Neue"/>
              </a:rPr>
              <a:t>Ciele</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Ak </a:t>
            </a:r>
            <a:r>
              <a:rPr lang="en-US" sz="2800" b="0" i="0" u="none" strike="noStrike" cap="none" dirty="0" err="1">
                <a:solidFill>
                  <a:srgbClr val="000000"/>
                </a:solidFill>
                <a:latin typeface="Helvetica Neue"/>
                <a:ea typeface="Helvetica Neue"/>
                <a:cs typeface="Helvetica Neue"/>
                <a:sym typeface="Helvetica Neue"/>
              </a:rPr>
              <a:t>sú</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ciele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veľmi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rozsiahle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zložité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alebo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veľmi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dlhodobé</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užitočné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rozdeliť</a:t>
            </a:r>
            <a:r>
              <a:rPr lang="en-US" sz="2800" b="0" i="0" u="none" strike="noStrike" cap="none" dirty="0">
                <a:solidFill>
                  <a:srgbClr val="000000"/>
                </a:solidFill>
                <a:latin typeface="Helvetica Neue"/>
                <a:ea typeface="Helvetica Neue"/>
                <a:cs typeface="Helvetica Neue"/>
                <a:sym typeface="Helvetica Neue"/>
              </a:rPr>
              <a:t> ich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jednoduché</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krátkodobé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ciele</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a:t>
            </a:r>
            <a:r>
              <a:rPr lang="en-US" sz="1800" b="0" i="0" u="sng" strike="noStrike" cap="none">
                <a:solidFill>
                  <a:schemeClr val="hlink"/>
                </a:solidFill>
                <a:latin typeface="Arial"/>
                <a:ea typeface="Arial"/>
                <a:cs typeface="Arial"/>
                <a:sym typeface="Arial"/>
                <a:hlinkClick r:id="rId3"/>
              </a:rPr>
              <a:t>https://pixabay.com/photos/figure-puzzle-last-part-success-3277570/</a:t>
            </a:r>
            <a:r>
              <a:rPr lang="en-US" sz="1800" b="0" i="0" u="none" strike="noStrike" cap="none">
                <a:latin typeface="Arial"/>
                <a:ea typeface="Arial"/>
                <a:cs typeface="Arial"/>
                <a:sym typeface="Arial"/>
              </a:rPr>
              <a:t> Free to useunder pixaby license</a:t>
            </a:r>
            <a:endParaRPr sz="1800" b="0" i="0" u="none" strike="noStrike" cap="none">
              <a:latin typeface="Arial"/>
              <a:ea typeface="Arial"/>
              <a:cs typeface="Arial"/>
              <a:sym typeface="Arial"/>
            </a:endParaRPr>
          </a:p>
        </p:txBody>
      </p:sp>
      <p:pic>
        <p:nvPicPr>
          <p:cNvPr id="3" name="Imagen 2">
            <a:extLst>
              <a:ext uri="{FF2B5EF4-FFF2-40B4-BE49-F238E27FC236}">
                <a16:creationId xmlns:a16="http://schemas.microsoft.com/office/drawing/2014/main" id="{F32E4286-7DAC-ACB7-DF18-A30FA570D735}"/>
              </a:ext>
            </a:extLst>
          </p:cNvPr>
          <p:cNvPicPr>
            <a:picLocks noChangeAspect="1"/>
          </p:cNvPicPr>
          <p:nvPr/>
        </p:nvPicPr>
        <p:blipFill>
          <a:blip r:embed="rId4"/>
          <a:stretch>
            <a:fillRect/>
          </a:stretch>
        </p:blipFill>
        <p:spPr>
          <a:xfrm>
            <a:off x="10979820" y="4240643"/>
            <a:ext cx="5947705" cy="4050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err="1">
                <a:solidFill>
                  <a:srgbClr val="D00B24"/>
                </a:solidFill>
                <a:latin typeface="Arial"/>
                <a:ea typeface="Arial"/>
                <a:cs typeface="Arial"/>
                <a:sym typeface="Arial"/>
              </a:rPr>
              <a:t>Manažment</a:t>
            </a:r>
            <a:r>
              <a:rPr lang="en-US" sz="4400" b="1" i="0" u="none" strike="noStrike" cap="none" dirty="0">
                <a:solidFill>
                  <a:srgbClr val="D00B24"/>
                </a:solidFill>
                <a:latin typeface="Arial"/>
                <a:ea typeface="Arial"/>
                <a:cs typeface="Arial"/>
                <a:sym typeface="Arial"/>
              </a:rPr>
              <a:t> </a:t>
            </a:r>
            <a:r>
              <a:rPr lang="en-US" sz="4400" b="1" i="0" u="none" strike="noStrike" cap="none" dirty="0" err="1">
                <a:solidFill>
                  <a:srgbClr val="D00B24"/>
                </a:solidFill>
                <a:latin typeface="Arial"/>
                <a:ea typeface="Arial"/>
                <a:cs typeface="Arial"/>
                <a:sym typeface="Arial"/>
              </a:rPr>
              <a:t>času</a:t>
            </a:r>
            <a:r>
              <a:rPr lang="en-US" sz="4400" b="1" i="0" u="none" strike="noStrike" cap="none" dirty="0">
                <a:solidFill>
                  <a:srgbClr val="D00B24"/>
                </a:solidFill>
                <a:latin typeface="Arial"/>
                <a:ea typeface="Arial"/>
                <a:cs typeface="Arial"/>
                <a:sym typeface="Arial"/>
              </a:rPr>
              <a:t> a </a:t>
            </a:r>
            <a:r>
              <a:rPr lang="en-US" sz="4400" b="1" i="0" u="none" strike="noStrike" cap="none" dirty="0" err="1">
                <a:solidFill>
                  <a:srgbClr val="D00B24"/>
                </a:solidFill>
                <a:latin typeface="Arial"/>
                <a:ea typeface="Arial"/>
                <a:cs typeface="Arial"/>
                <a:sym typeface="Arial"/>
              </a:rPr>
              <a:t>úloh</a:t>
            </a:r>
            <a:endParaRPr lang="en-US" sz="4400" b="0" i="0" u="none" strike="noStrike" cap="none" dirty="0">
              <a:latin typeface="Arial"/>
              <a:ea typeface="Arial"/>
              <a:cs typeface="Arial"/>
              <a:sym typeface="Arial"/>
            </a:endParaRPr>
          </a:p>
        </p:txBody>
      </p:sp>
      <p:sp>
        <p:nvSpPr>
          <p:cNvPr id="400" name="Google Shape;400;p61"/>
          <p:cNvSpPr/>
          <p:nvPr/>
        </p:nvSpPr>
        <p:spPr>
          <a:xfrm>
            <a:off x="1523880" y="2562840"/>
            <a:ext cx="981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Plánovanie</a:t>
            </a:r>
            <a:r>
              <a:rPr lang="en-US" sz="2800" b="1" i="0" u="none" strike="noStrike" cap="none" dirty="0">
                <a:solidFill>
                  <a:srgbClr val="000000"/>
                </a:solidFill>
                <a:latin typeface="Helvetica Neue"/>
                <a:ea typeface="Helvetica Neue"/>
                <a:cs typeface="Helvetica Neue"/>
                <a:sym typeface="Helvetica Neue"/>
              </a:rPr>
              <a:t> </a:t>
            </a:r>
            <a:r>
              <a:rPr lang="en-US" sz="2800" b="1" i="0" u="none" strike="noStrike" cap="none" dirty="0" err="1">
                <a:solidFill>
                  <a:srgbClr val="000000"/>
                </a:solidFill>
                <a:latin typeface="Helvetica Neue"/>
                <a:ea typeface="Helvetica Neue"/>
                <a:cs typeface="Helvetica Neue"/>
                <a:sym typeface="Helvetica Neue"/>
              </a:rPr>
              <a:t>aktivít</a:t>
            </a:r>
            <a:endParaRPr lang="sk-SK"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Osobné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plánovanie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schopnosť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stanoviť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osobné</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ciele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plán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aktivít</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realizovať</a:t>
            </a:r>
            <a:r>
              <a:rPr lang="en-US" sz="2800" b="0" i="0" u="none" strike="noStrike" cap="none" dirty="0">
                <a:solidFill>
                  <a:srgbClr val="000000"/>
                </a:solidFill>
                <a:latin typeface="Helvetica Neue"/>
                <a:ea typeface="Helvetica Neue"/>
                <a:cs typeface="Helvetica Neue"/>
                <a:sym typeface="Helvetica Neue"/>
              </a:rPr>
              <a:t> ich, </a:t>
            </a:r>
            <a:r>
              <a:rPr lang="en-US" sz="2800" b="0" i="0" u="none" strike="noStrike" cap="none" dirty="0" err="1">
                <a:solidFill>
                  <a:srgbClr val="000000"/>
                </a:solidFill>
                <a:latin typeface="Helvetica Neue"/>
                <a:ea typeface="Helvetica Neue"/>
                <a:cs typeface="Helvetica Neue"/>
                <a:sym typeface="Helvetica Neue"/>
              </a:rPr>
              <a:t>čo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pomáha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zlepšiť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profesionálny</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výkon</a:t>
            </a:r>
            <a:r>
              <a:rPr lang="en-US" sz="2800" b="0" i="0" u="none" strike="noStrike" cap="none" dirty="0">
                <a:solidFill>
                  <a:srgbClr val="000000"/>
                </a:solidFill>
                <a:latin typeface="Helvetica Neue"/>
                <a:ea typeface="Helvetica Neue"/>
                <a:cs typeface="Helvetica Neue"/>
                <a:sym typeface="Helvetica Neue"/>
              </a:rPr>
              <a:t>.</a:t>
            </a:r>
            <a:r>
              <a:rPr lang="sk-SK"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Klasifikácia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úloh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pomáha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plánovať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činnosti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určovať</a:t>
            </a:r>
            <a:r>
              <a:rPr lang="en-US" sz="2800" b="0" i="0" u="none" strike="noStrike" cap="none" dirty="0">
                <a:solidFill>
                  <a:srgbClr val="000000"/>
                </a:solidFill>
                <a:latin typeface="Helvetica Neue"/>
                <a:ea typeface="Helvetica Neue"/>
                <a:cs typeface="Helvetica Neue"/>
                <a:sym typeface="Helvetica Neue"/>
              </a:rPr>
              <a:t> ich priority a </a:t>
            </a:r>
            <a:r>
              <a:rPr lang="en-US" sz="2800" b="0" i="0" u="none" strike="noStrike" cap="none" dirty="0" err="1">
                <a:solidFill>
                  <a:srgbClr val="000000"/>
                </a:solidFill>
                <a:latin typeface="Helvetica Neue"/>
                <a:ea typeface="Helvetica Neue"/>
                <a:cs typeface="Helvetica Neue"/>
                <a:sym typeface="Helvetica Neue"/>
              </a:rPr>
              <a:t>venovať</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dostatok</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času</a:t>
            </a:r>
            <a:r>
              <a:rPr lang="en-US" sz="2800" b="0" i="0" u="none" strike="noStrike" cap="none" dirty="0">
                <a:solidFill>
                  <a:srgbClr val="000000"/>
                </a:solidFill>
                <a:latin typeface="Helvetica Neue"/>
                <a:ea typeface="Helvetica Neue"/>
                <a:cs typeface="Helvetica Neue"/>
                <a:sym typeface="Helvetica Neue"/>
              </a:rPr>
              <a:t>.</a:t>
            </a:r>
            <a:endParaRPr lang="sk-SK"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br>
              <a:rPr lang="en-US" sz="2800" b="0" i="0" u="none" strike="noStrike" cap="none" dirty="0">
                <a:latin typeface="Arial"/>
                <a:ea typeface="Arial"/>
                <a:cs typeface="Arial"/>
                <a:sym typeface="Arial"/>
              </a:rPr>
            </a:br>
            <a:r>
              <a:rPr lang="en-US" sz="2800" b="0" i="0" u="none" strike="noStrike" cap="none" dirty="0" err="1">
                <a:solidFill>
                  <a:srgbClr val="000000"/>
                </a:solidFill>
                <a:latin typeface="Helvetica Neue"/>
                <a:ea typeface="Helvetica Neue"/>
                <a:cs typeface="Helvetica Neue"/>
                <a:sym typeface="Helvetica Neue"/>
              </a:rPr>
              <a:t>Známou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metódou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klasifikácie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matica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naliehav</a:t>
            </a:r>
            <a:r>
              <a:rPr lang="sk-SK" sz="2800" b="0" i="0" u="none" strike="noStrike" cap="none" dirty="0" err="1">
                <a:solidFill>
                  <a:srgbClr val="000000"/>
                </a:solidFill>
                <a:latin typeface="Helvetica Neue"/>
                <a:ea typeface="Helvetica Neue"/>
                <a:cs typeface="Helvetica Neue"/>
                <a:sym typeface="Helvetica Neue"/>
              </a:rPr>
              <a:t>ých</a:t>
            </a:r>
            <a:r>
              <a:rPr lang="en-US" sz="2800" b="0" i="0" u="none" strike="noStrike" cap="none" dirty="0">
                <a:solidFill>
                  <a:srgbClr val="000000"/>
                </a:solidFill>
                <a:latin typeface="Helvetica Neue"/>
                <a:ea typeface="Helvetica Neue"/>
                <a:cs typeface="Helvetica Neue"/>
                <a:sym typeface="Helvetica Neue"/>
              </a:rPr>
              <a:t> a </a:t>
            </a:r>
            <a:r>
              <a:rPr lang="en-US" sz="2800" b="0" i="0" u="none" strike="noStrike" cap="none" dirty="0" err="1">
                <a:solidFill>
                  <a:srgbClr val="000000"/>
                </a:solidFill>
                <a:latin typeface="Helvetica Neue"/>
                <a:ea typeface="Helvetica Neue"/>
                <a:cs typeface="Helvetica Neue"/>
                <a:sym typeface="Helvetica Neue"/>
              </a:rPr>
              <a:t>dôležit</a:t>
            </a:r>
            <a:r>
              <a:rPr lang="sk-SK" sz="2800" b="0" i="0" u="none" strike="noStrike" cap="none" dirty="0" err="1">
                <a:solidFill>
                  <a:srgbClr val="000000"/>
                </a:solidFill>
                <a:latin typeface="Helvetica Neue"/>
                <a:ea typeface="Helvetica Neue"/>
                <a:cs typeface="Helvetica Neue"/>
                <a:sym typeface="Helvetica Neue"/>
              </a:rPr>
              <a:t>ých</a:t>
            </a:r>
            <a:r>
              <a:rPr lang="sk-SK" sz="2800" b="0" i="0" u="none" strike="noStrike" cap="none" dirty="0">
                <a:solidFill>
                  <a:srgbClr val="000000"/>
                </a:solidFill>
                <a:latin typeface="Helvetica Neue"/>
                <a:ea typeface="Helvetica Neue"/>
                <a:cs typeface="Helvetica Neue"/>
                <a:sym typeface="Helvetica Neue"/>
              </a:rPr>
              <a:t> úloh</a:t>
            </a:r>
            <a:r>
              <a:rPr lang="en-US" sz="2800" b="0" i="0" u="none" strike="noStrike" cap="none" dirty="0">
                <a:solidFill>
                  <a:srgbClr val="000000"/>
                </a:solidFill>
                <a:latin typeface="Helvetica Neue"/>
                <a:ea typeface="Helvetica Neue"/>
                <a:cs typeface="Helvetica Neue"/>
                <a:sym typeface="Helvetica Neue"/>
              </a:rPr>
              <a:t>.</a:t>
            </a:r>
            <a:endParaRPr lang="sk-SK"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br>
              <a:rPr lang="en-US" sz="2800" b="0" i="0" u="none" strike="noStrike" cap="none" dirty="0">
                <a:latin typeface="Arial"/>
                <a:ea typeface="Arial"/>
                <a:cs typeface="Arial"/>
                <a:sym typeface="Arial"/>
              </a:rPr>
            </a:br>
            <a:r>
              <a:rPr lang="sk-SK" sz="2800" b="0" i="0" u="none" strike="noStrike" cap="none" dirty="0">
                <a:solidFill>
                  <a:srgbClr val="000000"/>
                </a:solidFill>
                <a:latin typeface="Helvetica Neue"/>
                <a:ea typeface="Helvetica Neue"/>
                <a:cs typeface="Helvetica Neue"/>
                <a:sym typeface="Helvetica Neue"/>
              </a:rPr>
              <a:t>Viacej stratégií na:</a:t>
            </a:r>
            <a:r>
              <a:rPr lang="en-US" sz="2800" b="0" i="0" u="none" strike="noStrike" cap="none" dirty="0">
                <a:solidFill>
                  <a:srgbClr val="000000"/>
                </a:solidFill>
                <a:latin typeface="Helvetica Neue"/>
                <a:ea typeface="Helvetica Neue"/>
                <a:cs typeface="Helvetica Neue"/>
                <a:sym typeface="Helvetica Neue"/>
              </a:rPr>
              <a:t> 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Personalizado</PresentationFormat>
  <Paragraphs>167</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Helvetica Neue</vt:lpstr>
      <vt:lpstr>Noto Sans Symbols</vt:lpstr>
      <vt:lpstr>Arial</vt:lpstr>
      <vt:lpstr>Calibri</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12</cp:revision>
  <dcterms:created xsi:type="dcterms:W3CDTF">2022-05-13T08:01:25Z</dcterms:created>
  <dcterms:modified xsi:type="dcterms:W3CDTF">2023-06-01T13:58:32Z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