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28"/>
  </p:notesMasterIdLst>
  <p:sldIdLst>
    <p:sldId id="256" r:id="rId3"/>
    <p:sldId id="257" r:id="rId4"/>
    <p:sldId id="258" r:id="rId5"/>
    <p:sldId id="259" r:id="rId6"/>
    <p:sldId id="301" r:id="rId7"/>
    <p:sldId id="302" r:id="rId8"/>
    <p:sldId id="303" r:id="rId9"/>
    <p:sldId id="304" r:id="rId10"/>
    <p:sldId id="305" r:id="rId11"/>
    <p:sldId id="308" r:id="rId12"/>
    <p:sldId id="307" r:id="rId13"/>
    <p:sldId id="306" r:id="rId14"/>
    <p:sldId id="309" r:id="rId15"/>
    <p:sldId id="310" r:id="rId16"/>
    <p:sldId id="311" r:id="rId17"/>
    <p:sldId id="312" r:id="rId18"/>
    <p:sldId id="313" r:id="rId19"/>
    <p:sldId id="314" r:id="rId20"/>
    <p:sldId id="315" r:id="rId21"/>
    <p:sldId id="316" r:id="rId22"/>
    <p:sldId id="317" r:id="rId23"/>
    <p:sldId id="318" r:id="rId24"/>
    <p:sldId id="319" r:id="rId25"/>
    <p:sldId id="263" r:id="rId26"/>
    <p:sldId id="265" r:id="rId27"/>
  </p:sldIdLst>
  <p:sldSz cx="18288000" cy="10287000"/>
  <p:notesSz cx="18288000" cy="10287000"/>
  <p:embeddedFontLst>
    <p:embeddedFont>
      <p:font typeface="Calibri" panose="020F0502020204030204" pitchFamily="34" charset="0"/>
      <p:regular r:id="rId29"/>
      <p:bold r:id="rId30"/>
      <p:italic r:id="rId31"/>
      <p:boldItalic r:id="rId32"/>
    </p:embeddedFont>
    <p:embeddedFont>
      <p:font typeface="Helvetica Neue" panose="020B0604020202020204" charset="0"/>
      <p:regular r:id="rId33"/>
      <p:bold r:id="rId34"/>
      <p:italic r:id="rId35"/>
      <p:boldItalic r:id="rId36"/>
    </p:embeddedFont>
    <p:embeddedFont>
      <p:font typeface="Microsoft Sans Serif" panose="020B0604020202020204" pitchFamily="34" charset="0"/>
      <p:regular r:id="rId37"/>
    </p:embeddedFont>
    <p:embeddedFont>
      <p:font typeface="Tahoma" panose="020B0604030504040204" pitchFamily="34"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iXsE3ZAhbinuL+k/EXRooBohm9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CE0D6B-459B-47E8-91A7-B6D194D980DD}" v="50" dt="2023-04-15T01:01:14.2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38" autoAdjust="0"/>
    <p:restoredTop sz="94660"/>
  </p:normalViewPr>
  <p:slideViewPr>
    <p:cSldViewPr snapToGrid="0">
      <p:cViewPr varScale="1">
        <p:scale>
          <a:sx n="58" d="100"/>
          <a:sy n="58" d="100"/>
        </p:scale>
        <p:origin x="125" y="5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6.xml"/><Relationship Id="rId51"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presProps" Target="presProps.xml"/><Relationship Id="rId20"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ienka Marian" userId="d535e67f-eb73-4702-ae53-67bc05435d18" providerId="ADAL" clId="{E5CE0D6B-459B-47E8-91A7-B6D194D980DD}"/>
    <pc:docChg chg="undo custSel addSld delSld modSld">
      <pc:chgData name="Holienka Marian" userId="d535e67f-eb73-4702-ae53-67bc05435d18" providerId="ADAL" clId="{E5CE0D6B-459B-47E8-91A7-B6D194D980DD}" dt="2023-04-15T01:03:45.543" v="1352" actId="6549"/>
      <pc:docMkLst>
        <pc:docMk/>
      </pc:docMkLst>
      <pc:sldChg chg="delSp modSp mod">
        <pc:chgData name="Holienka Marian" userId="d535e67f-eb73-4702-ae53-67bc05435d18" providerId="ADAL" clId="{E5CE0D6B-459B-47E8-91A7-B6D194D980DD}" dt="2023-04-15T00:22:31.609" v="52" actId="2711"/>
        <pc:sldMkLst>
          <pc:docMk/>
          <pc:sldMk cId="0" sldId="257"/>
        </pc:sldMkLst>
        <pc:spChg chg="mod">
          <ac:chgData name="Holienka Marian" userId="d535e67f-eb73-4702-ae53-67bc05435d18" providerId="ADAL" clId="{E5CE0D6B-459B-47E8-91A7-B6D194D980DD}" dt="2023-04-15T00:21:03.377" v="18" actId="20577"/>
          <ac:spMkLst>
            <pc:docMk/>
            <pc:sldMk cId="0" sldId="257"/>
            <ac:spMk id="121" creationId="{00000000-0000-0000-0000-000000000000}"/>
          </ac:spMkLst>
        </pc:spChg>
        <pc:spChg chg="mod">
          <ac:chgData name="Holienka Marian" userId="d535e67f-eb73-4702-ae53-67bc05435d18" providerId="ADAL" clId="{E5CE0D6B-459B-47E8-91A7-B6D194D980DD}" dt="2023-04-15T00:21:12.036" v="30" actId="20577"/>
          <ac:spMkLst>
            <pc:docMk/>
            <pc:sldMk cId="0" sldId="257"/>
            <ac:spMk id="122" creationId="{00000000-0000-0000-0000-000000000000}"/>
          </ac:spMkLst>
        </pc:spChg>
        <pc:spChg chg="del topLvl">
          <ac:chgData name="Holienka Marian" userId="d535e67f-eb73-4702-ae53-67bc05435d18" providerId="ADAL" clId="{E5CE0D6B-459B-47E8-91A7-B6D194D980DD}" dt="2023-04-15T00:21:35.384" v="31" actId="478"/>
          <ac:spMkLst>
            <pc:docMk/>
            <pc:sldMk cId="0" sldId="257"/>
            <ac:spMk id="127" creationId="{00000000-0000-0000-0000-000000000000}"/>
          </ac:spMkLst>
        </pc:spChg>
        <pc:spChg chg="mod topLvl">
          <ac:chgData name="Holienka Marian" userId="d535e67f-eb73-4702-ae53-67bc05435d18" providerId="ADAL" clId="{E5CE0D6B-459B-47E8-91A7-B6D194D980DD}" dt="2023-04-15T00:22:31.609" v="52" actId="2711"/>
          <ac:spMkLst>
            <pc:docMk/>
            <pc:sldMk cId="0" sldId="257"/>
            <ac:spMk id="128" creationId="{00000000-0000-0000-0000-000000000000}"/>
          </ac:spMkLst>
        </pc:spChg>
        <pc:spChg chg="del topLvl">
          <ac:chgData name="Holienka Marian" userId="d535e67f-eb73-4702-ae53-67bc05435d18" providerId="ADAL" clId="{E5CE0D6B-459B-47E8-91A7-B6D194D980DD}" dt="2023-04-15T00:22:07.760" v="45" actId="478"/>
          <ac:spMkLst>
            <pc:docMk/>
            <pc:sldMk cId="0" sldId="257"/>
            <ac:spMk id="130" creationId="{00000000-0000-0000-0000-000000000000}"/>
          </ac:spMkLst>
        </pc:spChg>
        <pc:spChg chg="mod topLvl">
          <ac:chgData name="Holienka Marian" userId="d535e67f-eb73-4702-ae53-67bc05435d18" providerId="ADAL" clId="{E5CE0D6B-459B-47E8-91A7-B6D194D980DD}" dt="2023-04-15T00:22:31.609" v="52" actId="2711"/>
          <ac:spMkLst>
            <pc:docMk/>
            <pc:sldMk cId="0" sldId="257"/>
            <ac:spMk id="131" creationId="{00000000-0000-0000-0000-000000000000}"/>
          </ac:spMkLst>
        </pc:spChg>
        <pc:grpChg chg="del">
          <ac:chgData name="Holienka Marian" userId="d535e67f-eb73-4702-ae53-67bc05435d18" providerId="ADAL" clId="{E5CE0D6B-459B-47E8-91A7-B6D194D980DD}" dt="2023-04-15T00:21:35.384" v="31" actId="478"/>
          <ac:grpSpMkLst>
            <pc:docMk/>
            <pc:sldMk cId="0" sldId="257"/>
            <ac:grpSpMk id="126" creationId="{00000000-0000-0000-0000-000000000000}"/>
          </ac:grpSpMkLst>
        </pc:grpChg>
        <pc:grpChg chg="del">
          <ac:chgData name="Holienka Marian" userId="d535e67f-eb73-4702-ae53-67bc05435d18" providerId="ADAL" clId="{E5CE0D6B-459B-47E8-91A7-B6D194D980DD}" dt="2023-04-15T00:22:07.760" v="45" actId="478"/>
          <ac:grpSpMkLst>
            <pc:docMk/>
            <pc:sldMk cId="0" sldId="257"/>
            <ac:grpSpMk id="129" creationId="{00000000-0000-0000-0000-000000000000}"/>
          </ac:grpSpMkLst>
        </pc:grpChg>
        <pc:grpChg chg="del">
          <ac:chgData name="Holienka Marian" userId="d535e67f-eb73-4702-ae53-67bc05435d18" providerId="ADAL" clId="{E5CE0D6B-459B-47E8-91A7-B6D194D980DD}" dt="2023-04-15T00:21:53.402" v="43" actId="478"/>
          <ac:grpSpMkLst>
            <pc:docMk/>
            <pc:sldMk cId="0" sldId="257"/>
            <ac:grpSpMk id="132" creationId="{00000000-0000-0000-0000-000000000000}"/>
          </ac:grpSpMkLst>
        </pc:grpChg>
        <pc:picChg chg="del">
          <ac:chgData name="Holienka Marian" userId="d535e67f-eb73-4702-ae53-67bc05435d18" providerId="ADAL" clId="{E5CE0D6B-459B-47E8-91A7-B6D194D980DD}" dt="2023-04-15T00:21:55.279" v="44" actId="478"/>
          <ac:picMkLst>
            <pc:docMk/>
            <pc:sldMk cId="0" sldId="257"/>
            <ac:picMk id="125" creationId="{00000000-0000-0000-0000-000000000000}"/>
          </ac:picMkLst>
        </pc:picChg>
      </pc:sldChg>
      <pc:sldChg chg="modSp mod">
        <pc:chgData name="Holienka Marian" userId="d535e67f-eb73-4702-ae53-67bc05435d18" providerId="ADAL" clId="{E5CE0D6B-459B-47E8-91A7-B6D194D980DD}" dt="2023-04-15T00:23:44.275" v="76" actId="12"/>
        <pc:sldMkLst>
          <pc:docMk/>
          <pc:sldMk cId="0" sldId="258"/>
        </pc:sldMkLst>
        <pc:spChg chg="mod">
          <ac:chgData name="Holienka Marian" userId="d535e67f-eb73-4702-ae53-67bc05435d18" providerId="ADAL" clId="{E5CE0D6B-459B-47E8-91A7-B6D194D980DD}" dt="2023-04-15T00:23:40.343" v="74" actId="20577"/>
          <ac:spMkLst>
            <pc:docMk/>
            <pc:sldMk cId="0" sldId="258"/>
            <ac:spMk id="142" creationId="{00000000-0000-0000-0000-000000000000}"/>
          </ac:spMkLst>
        </pc:spChg>
        <pc:spChg chg="mod">
          <ac:chgData name="Holienka Marian" userId="d535e67f-eb73-4702-ae53-67bc05435d18" providerId="ADAL" clId="{E5CE0D6B-459B-47E8-91A7-B6D194D980DD}" dt="2023-04-15T00:22:54.454" v="53" actId="20577"/>
          <ac:spMkLst>
            <pc:docMk/>
            <pc:sldMk cId="0" sldId="258"/>
            <ac:spMk id="143" creationId="{00000000-0000-0000-0000-000000000000}"/>
          </ac:spMkLst>
        </pc:spChg>
        <pc:spChg chg="mod">
          <ac:chgData name="Holienka Marian" userId="d535e67f-eb73-4702-ae53-67bc05435d18" providerId="ADAL" clId="{E5CE0D6B-459B-47E8-91A7-B6D194D980DD}" dt="2023-04-15T00:23:44.275" v="76" actId="12"/>
          <ac:spMkLst>
            <pc:docMk/>
            <pc:sldMk cId="0" sldId="258"/>
            <ac:spMk id="148" creationId="{00000000-0000-0000-0000-000000000000}"/>
          </ac:spMkLst>
        </pc:spChg>
        <pc:spChg chg="mod">
          <ac:chgData name="Holienka Marian" userId="d535e67f-eb73-4702-ae53-67bc05435d18" providerId="ADAL" clId="{E5CE0D6B-459B-47E8-91A7-B6D194D980DD}" dt="2023-04-15T00:22:57.153" v="54" actId="6549"/>
          <ac:spMkLst>
            <pc:docMk/>
            <pc:sldMk cId="0" sldId="258"/>
            <ac:spMk id="149" creationId="{00000000-0000-0000-0000-000000000000}"/>
          </ac:spMkLst>
        </pc:spChg>
      </pc:sldChg>
      <pc:sldChg chg="addSp delSp modSp add mod">
        <pc:chgData name="Holienka Marian" userId="d535e67f-eb73-4702-ae53-67bc05435d18" providerId="ADAL" clId="{E5CE0D6B-459B-47E8-91A7-B6D194D980DD}" dt="2023-04-15T00:28:08.320" v="236" actId="1076"/>
        <pc:sldMkLst>
          <pc:docMk/>
          <pc:sldMk cId="0" sldId="259"/>
        </pc:sldMkLst>
        <pc:spChg chg="add mod">
          <ac:chgData name="Holienka Marian" userId="d535e67f-eb73-4702-ae53-67bc05435d18" providerId="ADAL" clId="{E5CE0D6B-459B-47E8-91A7-B6D194D980DD}" dt="2023-04-15T00:28:08.320" v="236" actId="1076"/>
          <ac:spMkLst>
            <pc:docMk/>
            <pc:sldMk cId="0" sldId="259"/>
            <ac:spMk id="2" creationId="{395409D9-F308-04E7-BC3D-BD990A1394CF}"/>
          </ac:spMkLst>
        </pc:spChg>
        <pc:spChg chg="mod">
          <ac:chgData name="Holienka Marian" userId="d535e67f-eb73-4702-ae53-67bc05435d18" providerId="ADAL" clId="{E5CE0D6B-459B-47E8-91A7-B6D194D980DD}" dt="2023-04-15T00:25:45.373" v="102" actId="14100"/>
          <ac:spMkLst>
            <pc:docMk/>
            <pc:sldMk cId="0" sldId="259"/>
            <ac:spMk id="158" creationId="{00000000-0000-0000-0000-000000000000}"/>
          </ac:spMkLst>
        </pc:spChg>
        <pc:spChg chg="mod">
          <ac:chgData name="Holienka Marian" userId="d535e67f-eb73-4702-ae53-67bc05435d18" providerId="ADAL" clId="{E5CE0D6B-459B-47E8-91A7-B6D194D980DD}" dt="2023-04-15T00:27:52.002" v="234" actId="20577"/>
          <ac:spMkLst>
            <pc:docMk/>
            <pc:sldMk cId="0" sldId="259"/>
            <ac:spMk id="159" creationId="{00000000-0000-0000-0000-000000000000}"/>
          </ac:spMkLst>
        </pc:spChg>
        <pc:picChg chg="del">
          <ac:chgData name="Holienka Marian" userId="d535e67f-eb73-4702-ae53-67bc05435d18" providerId="ADAL" clId="{E5CE0D6B-459B-47E8-91A7-B6D194D980DD}" dt="2023-04-15T00:25:48.730" v="103" actId="478"/>
          <ac:picMkLst>
            <pc:docMk/>
            <pc:sldMk cId="0" sldId="259"/>
            <ac:picMk id="160" creationId="{00000000-0000-0000-0000-000000000000}"/>
          </ac:picMkLst>
        </pc:picChg>
      </pc:sldChg>
      <pc:sldChg chg="delSp modSp mod">
        <pc:chgData name="Holienka Marian" userId="d535e67f-eb73-4702-ae53-67bc05435d18" providerId="ADAL" clId="{E5CE0D6B-459B-47E8-91A7-B6D194D980DD}" dt="2023-04-15T00:24:39.166" v="85" actId="1076"/>
        <pc:sldMkLst>
          <pc:docMk/>
          <pc:sldMk cId="0" sldId="263"/>
        </pc:sldMkLst>
        <pc:spChg chg="del">
          <ac:chgData name="Holienka Marian" userId="d535e67f-eb73-4702-ae53-67bc05435d18" providerId="ADAL" clId="{E5CE0D6B-459B-47E8-91A7-B6D194D980DD}" dt="2023-04-15T00:24:28.789" v="84" actId="478"/>
          <ac:spMkLst>
            <pc:docMk/>
            <pc:sldMk cId="0" sldId="263"/>
            <ac:spMk id="15" creationId="{00000000-0000-0000-0000-000000000000}"/>
          </ac:spMkLst>
        </pc:spChg>
        <pc:spChg chg="mod">
          <ac:chgData name="Holienka Marian" userId="d535e67f-eb73-4702-ae53-67bc05435d18" providerId="ADAL" clId="{E5CE0D6B-459B-47E8-91A7-B6D194D980DD}" dt="2023-04-15T00:24:39.166" v="85" actId="1076"/>
          <ac:spMkLst>
            <pc:docMk/>
            <pc:sldMk cId="0" sldId="263"/>
            <ac:spMk id="16" creationId="{00000000-0000-0000-0000-000000000000}"/>
          </ac:spMkLst>
        </pc:spChg>
        <pc:spChg chg="del mod">
          <ac:chgData name="Holienka Marian" userId="d535e67f-eb73-4702-ae53-67bc05435d18" providerId="ADAL" clId="{E5CE0D6B-459B-47E8-91A7-B6D194D980DD}" dt="2023-04-15T00:24:25.005" v="80" actId="478"/>
          <ac:spMkLst>
            <pc:docMk/>
            <pc:sldMk cId="0" sldId="263"/>
            <ac:spMk id="18" creationId="{00000000-0000-0000-0000-000000000000}"/>
          </ac:spMkLst>
        </pc:spChg>
        <pc:spChg chg="mod">
          <ac:chgData name="Holienka Marian" userId="d535e67f-eb73-4702-ae53-67bc05435d18" providerId="ADAL" clId="{E5CE0D6B-459B-47E8-91A7-B6D194D980DD}" dt="2023-04-15T00:24:03.811" v="77" actId="14100"/>
          <ac:spMkLst>
            <pc:docMk/>
            <pc:sldMk cId="0" sldId="263"/>
            <ac:spMk id="212" creationId="{00000000-0000-0000-0000-000000000000}"/>
          </ac:spMkLst>
        </pc:spChg>
        <pc:spChg chg="del">
          <ac:chgData name="Holienka Marian" userId="d535e67f-eb73-4702-ae53-67bc05435d18" providerId="ADAL" clId="{E5CE0D6B-459B-47E8-91A7-B6D194D980DD}" dt="2023-04-15T00:24:24.171" v="79" actId="478"/>
          <ac:spMkLst>
            <pc:docMk/>
            <pc:sldMk cId="0" sldId="263"/>
            <ac:spMk id="213" creationId="{00000000-0000-0000-0000-000000000000}"/>
          </ac:spMkLst>
        </pc:spChg>
        <pc:spChg chg="del">
          <ac:chgData name="Holienka Marian" userId="d535e67f-eb73-4702-ae53-67bc05435d18" providerId="ADAL" clId="{E5CE0D6B-459B-47E8-91A7-B6D194D980DD}" dt="2023-04-15T00:24:27.460" v="82" actId="478"/>
          <ac:spMkLst>
            <pc:docMk/>
            <pc:sldMk cId="0" sldId="263"/>
            <ac:spMk id="215" creationId="{00000000-0000-0000-0000-000000000000}"/>
          </ac:spMkLst>
        </pc:spChg>
        <pc:spChg chg="mod">
          <ac:chgData name="Holienka Marian" userId="d535e67f-eb73-4702-ae53-67bc05435d18" providerId="ADAL" clId="{E5CE0D6B-459B-47E8-91A7-B6D194D980DD}" dt="2023-04-15T00:24:39.166" v="85" actId="1076"/>
          <ac:spMkLst>
            <pc:docMk/>
            <pc:sldMk cId="0" sldId="263"/>
            <ac:spMk id="217" creationId="{00000000-0000-0000-0000-000000000000}"/>
          </ac:spMkLst>
        </pc:spChg>
        <pc:picChg chg="del">
          <ac:chgData name="Holienka Marian" userId="d535e67f-eb73-4702-ae53-67bc05435d18" providerId="ADAL" clId="{E5CE0D6B-459B-47E8-91A7-B6D194D980DD}" dt="2023-04-15T00:24:25.618" v="81" actId="478"/>
          <ac:picMkLst>
            <pc:docMk/>
            <pc:sldMk cId="0" sldId="263"/>
            <ac:picMk id="220" creationId="{00000000-0000-0000-0000-000000000000}"/>
          </ac:picMkLst>
        </pc:picChg>
        <pc:picChg chg="del">
          <ac:chgData name="Holienka Marian" userId="d535e67f-eb73-4702-ae53-67bc05435d18" providerId="ADAL" clId="{E5CE0D6B-459B-47E8-91A7-B6D194D980DD}" dt="2023-04-15T00:24:28.187" v="83" actId="478"/>
          <ac:picMkLst>
            <pc:docMk/>
            <pc:sldMk cId="0" sldId="263"/>
            <ac:picMk id="221" creationId="{00000000-0000-0000-0000-000000000000}"/>
          </ac:picMkLst>
        </pc:picChg>
        <pc:picChg chg="mod">
          <ac:chgData name="Holienka Marian" userId="d535e67f-eb73-4702-ae53-67bc05435d18" providerId="ADAL" clId="{E5CE0D6B-459B-47E8-91A7-B6D194D980DD}" dt="2023-04-15T00:24:39.166" v="85" actId="1076"/>
          <ac:picMkLst>
            <pc:docMk/>
            <pc:sldMk cId="0" sldId="263"/>
            <ac:picMk id="222" creationId="{00000000-0000-0000-0000-000000000000}"/>
          </ac:picMkLst>
        </pc:picChg>
      </pc:sldChg>
      <pc:sldChg chg="del">
        <pc:chgData name="Holienka Marian" userId="d535e67f-eb73-4702-ae53-67bc05435d18" providerId="ADAL" clId="{E5CE0D6B-459B-47E8-91A7-B6D194D980DD}" dt="2023-04-15T00:28:13.115" v="237" actId="47"/>
        <pc:sldMkLst>
          <pc:docMk/>
          <pc:sldMk cId="1104413205" sldId="267"/>
        </pc:sldMkLst>
      </pc:sldChg>
      <pc:sldChg chg="del">
        <pc:chgData name="Holienka Marian" userId="d535e67f-eb73-4702-ae53-67bc05435d18" providerId="ADAL" clId="{E5CE0D6B-459B-47E8-91A7-B6D194D980DD}" dt="2023-04-15T00:31:05.279" v="304" actId="47"/>
        <pc:sldMkLst>
          <pc:docMk/>
          <pc:sldMk cId="1220004863" sldId="275"/>
        </pc:sldMkLst>
      </pc:sldChg>
      <pc:sldChg chg="del">
        <pc:chgData name="Holienka Marian" userId="d535e67f-eb73-4702-ae53-67bc05435d18" providerId="ADAL" clId="{E5CE0D6B-459B-47E8-91A7-B6D194D980DD}" dt="2023-04-15T00:32:52.273" v="320" actId="47"/>
        <pc:sldMkLst>
          <pc:docMk/>
          <pc:sldMk cId="1224725106" sldId="276"/>
        </pc:sldMkLst>
      </pc:sldChg>
      <pc:sldChg chg="del">
        <pc:chgData name="Holienka Marian" userId="d535e67f-eb73-4702-ae53-67bc05435d18" providerId="ADAL" clId="{E5CE0D6B-459B-47E8-91A7-B6D194D980DD}" dt="2023-04-15T00:34:54.696" v="437" actId="47"/>
        <pc:sldMkLst>
          <pc:docMk/>
          <pc:sldMk cId="1406491844" sldId="277"/>
        </pc:sldMkLst>
      </pc:sldChg>
      <pc:sldChg chg="del">
        <pc:chgData name="Holienka Marian" userId="d535e67f-eb73-4702-ae53-67bc05435d18" providerId="ADAL" clId="{E5CE0D6B-459B-47E8-91A7-B6D194D980DD}" dt="2023-04-15T00:36:54.792" v="493" actId="47"/>
        <pc:sldMkLst>
          <pc:docMk/>
          <pc:sldMk cId="715308481" sldId="278"/>
        </pc:sldMkLst>
      </pc:sldChg>
      <pc:sldChg chg="del">
        <pc:chgData name="Holienka Marian" userId="d535e67f-eb73-4702-ae53-67bc05435d18" providerId="ADAL" clId="{E5CE0D6B-459B-47E8-91A7-B6D194D980DD}" dt="2023-04-15T00:40:19.483" v="573" actId="47"/>
        <pc:sldMkLst>
          <pc:docMk/>
          <pc:sldMk cId="2935986766" sldId="279"/>
        </pc:sldMkLst>
      </pc:sldChg>
      <pc:sldChg chg="del">
        <pc:chgData name="Holienka Marian" userId="d535e67f-eb73-4702-ae53-67bc05435d18" providerId="ADAL" clId="{E5CE0D6B-459B-47E8-91A7-B6D194D980DD}" dt="2023-04-15T00:43:21.011" v="598" actId="47"/>
        <pc:sldMkLst>
          <pc:docMk/>
          <pc:sldMk cId="1971778077" sldId="280"/>
        </pc:sldMkLst>
      </pc:sldChg>
      <pc:sldChg chg="del">
        <pc:chgData name="Holienka Marian" userId="d535e67f-eb73-4702-ae53-67bc05435d18" providerId="ADAL" clId="{E5CE0D6B-459B-47E8-91A7-B6D194D980DD}" dt="2023-04-15T00:44:53.747" v="667" actId="47"/>
        <pc:sldMkLst>
          <pc:docMk/>
          <pc:sldMk cId="3660298923" sldId="281"/>
        </pc:sldMkLst>
      </pc:sldChg>
      <pc:sldChg chg="del">
        <pc:chgData name="Holienka Marian" userId="d535e67f-eb73-4702-ae53-67bc05435d18" providerId="ADAL" clId="{E5CE0D6B-459B-47E8-91A7-B6D194D980DD}" dt="2023-04-15T00:46:49.542" v="732" actId="47"/>
        <pc:sldMkLst>
          <pc:docMk/>
          <pc:sldMk cId="1570226456" sldId="282"/>
        </pc:sldMkLst>
      </pc:sldChg>
      <pc:sldChg chg="del">
        <pc:chgData name="Holienka Marian" userId="d535e67f-eb73-4702-ae53-67bc05435d18" providerId="ADAL" clId="{E5CE0D6B-459B-47E8-91A7-B6D194D980DD}" dt="2023-04-15T00:48:10.288" v="775" actId="47"/>
        <pc:sldMkLst>
          <pc:docMk/>
          <pc:sldMk cId="1968013200" sldId="283"/>
        </pc:sldMkLst>
      </pc:sldChg>
      <pc:sldChg chg="del">
        <pc:chgData name="Holienka Marian" userId="d535e67f-eb73-4702-ae53-67bc05435d18" providerId="ADAL" clId="{E5CE0D6B-459B-47E8-91A7-B6D194D980DD}" dt="2023-04-15T00:50:59.036" v="835" actId="47"/>
        <pc:sldMkLst>
          <pc:docMk/>
          <pc:sldMk cId="1029119874" sldId="284"/>
        </pc:sldMkLst>
      </pc:sldChg>
      <pc:sldChg chg="del">
        <pc:chgData name="Holienka Marian" userId="d535e67f-eb73-4702-ae53-67bc05435d18" providerId="ADAL" clId="{E5CE0D6B-459B-47E8-91A7-B6D194D980DD}" dt="2023-04-15T00:51:52.278" v="882" actId="47"/>
        <pc:sldMkLst>
          <pc:docMk/>
          <pc:sldMk cId="1448804988" sldId="285"/>
        </pc:sldMkLst>
      </pc:sldChg>
      <pc:sldChg chg="del">
        <pc:chgData name="Holienka Marian" userId="d535e67f-eb73-4702-ae53-67bc05435d18" providerId="ADAL" clId="{E5CE0D6B-459B-47E8-91A7-B6D194D980DD}" dt="2023-04-15T00:52:26.235" v="886" actId="47"/>
        <pc:sldMkLst>
          <pc:docMk/>
          <pc:sldMk cId="2418990556" sldId="286"/>
        </pc:sldMkLst>
      </pc:sldChg>
      <pc:sldChg chg="del">
        <pc:chgData name="Holienka Marian" userId="d535e67f-eb73-4702-ae53-67bc05435d18" providerId="ADAL" clId="{E5CE0D6B-459B-47E8-91A7-B6D194D980DD}" dt="2023-04-15T00:54:43.543" v="1056" actId="47"/>
        <pc:sldMkLst>
          <pc:docMk/>
          <pc:sldMk cId="1618575520" sldId="287"/>
        </pc:sldMkLst>
      </pc:sldChg>
      <pc:sldChg chg="del">
        <pc:chgData name="Holienka Marian" userId="d535e67f-eb73-4702-ae53-67bc05435d18" providerId="ADAL" clId="{E5CE0D6B-459B-47E8-91A7-B6D194D980DD}" dt="2023-04-15T00:55:42.375" v="1113" actId="47"/>
        <pc:sldMkLst>
          <pc:docMk/>
          <pc:sldMk cId="860563106" sldId="288"/>
        </pc:sldMkLst>
      </pc:sldChg>
      <pc:sldChg chg="del">
        <pc:chgData name="Holienka Marian" userId="d535e67f-eb73-4702-ae53-67bc05435d18" providerId="ADAL" clId="{E5CE0D6B-459B-47E8-91A7-B6D194D980DD}" dt="2023-04-15T00:56:34.190" v="1168" actId="47"/>
        <pc:sldMkLst>
          <pc:docMk/>
          <pc:sldMk cId="603805447" sldId="289"/>
        </pc:sldMkLst>
      </pc:sldChg>
      <pc:sldChg chg="del">
        <pc:chgData name="Holienka Marian" userId="d535e67f-eb73-4702-ae53-67bc05435d18" providerId="ADAL" clId="{E5CE0D6B-459B-47E8-91A7-B6D194D980DD}" dt="2023-04-15T00:57:48.538" v="1230" actId="47"/>
        <pc:sldMkLst>
          <pc:docMk/>
          <pc:sldMk cId="3291243720" sldId="290"/>
        </pc:sldMkLst>
      </pc:sldChg>
      <pc:sldChg chg="del">
        <pc:chgData name="Holienka Marian" userId="d535e67f-eb73-4702-ae53-67bc05435d18" providerId="ADAL" clId="{E5CE0D6B-459B-47E8-91A7-B6D194D980DD}" dt="2023-04-15T00:59:29.586" v="1272" actId="47"/>
        <pc:sldMkLst>
          <pc:docMk/>
          <pc:sldMk cId="1860251158" sldId="297"/>
        </pc:sldMkLst>
      </pc:sldChg>
      <pc:sldChg chg="del">
        <pc:chgData name="Holienka Marian" userId="d535e67f-eb73-4702-ae53-67bc05435d18" providerId="ADAL" clId="{E5CE0D6B-459B-47E8-91A7-B6D194D980DD}" dt="2023-04-15T01:02:22.790" v="1307" actId="47"/>
        <pc:sldMkLst>
          <pc:docMk/>
          <pc:sldMk cId="3318490795" sldId="298"/>
        </pc:sldMkLst>
      </pc:sldChg>
      <pc:sldChg chg="del">
        <pc:chgData name="Holienka Marian" userId="d535e67f-eb73-4702-ae53-67bc05435d18" providerId="ADAL" clId="{E5CE0D6B-459B-47E8-91A7-B6D194D980DD}" dt="2023-04-15T01:02:52.063" v="1311" actId="47"/>
        <pc:sldMkLst>
          <pc:docMk/>
          <pc:sldMk cId="3587456100" sldId="299"/>
        </pc:sldMkLst>
      </pc:sldChg>
      <pc:sldChg chg="delSp modSp add mod">
        <pc:chgData name="Holienka Marian" userId="d535e67f-eb73-4702-ae53-67bc05435d18" providerId="ADAL" clId="{E5CE0D6B-459B-47E8-91A7-B6D194D980DD}" dt="2023-04-15T00:29:06.492" v="246" actId="14100"/>
        <pc:sldMkLst>
          <pc:docMk/>
          <pc:sldMk cId="1099316703" sldId="300"/>
        </pc:sldMkLst>
        <pc:spChg chg="del">
          <ac:chgData name="Holienka Marian" userId="d535e67f-eb73-4702-ae53-67bc05435d18" providerId="ADAL" clId="{E5CE0D6B-459B-47E8-91A7-B6D194D980DD}" dt="2023-04-15T00:29:00.945" v="245" actId="478"/>
          <ac:spMkLst>
            <pc:docMk/>
            <pc:sldMk cId="1099316703" sldId="300"/>
            <ac:spMk id="2" creationId="{395409D9-F308-04E7-BC3D-BD990A1394CF}"/>
          </ac:spMkLst>
        </pc:spChg>
        <pc:spChg chg="mod">
          <ac:chgData name="Holienka Marian" userId="d535e67f-eb73-4702-ae53-67bc05435d18" providerId="ADAL" clId="{E5CE0D6B-459B-47E8-91A7-B6D194D980DD}" dt="2023-04-15T00:28:36.704" v="239"/>
          <ac:spMkLst>
            <pc:docMk/>
            <pc:sldMk cId="1099316703" sldId="300"/>
            <ac:spMk id="158" creationId="{00000000-0000-0000-0000-000000000000}"/>
          </ac:spMkLst>
        </pc:spChg>
        <pc:spChg chg="mod">
          <ac:chgData name="Holienka Marian" userId="d535e67f-eb73-4702-ae53-67bc05435d18" providerId="ADAL" clId="{E5CE0D6B-459B-47E8-91A7-B6D194D980DD}" dt="2023-04-15T00:29:06.492" v="246" actId="14100"/>
          <ac:spMkLst>
            <pc:docMk/>
            <pc:sldMk cId="1099316703" sldId="300"/>
            <ac:spMk id="159" creationId="{00000000-0000-0000-0000-000000000000}"/>
          </ac:spMkLst>
        </pc:spChg>
      </pc:sldChg>
      <pc:sldChg chg="addSp modSp add mod">
        <pc:chgData name="Holienka Marian" userId="d535e67f-eb73-4702-ae53-67bc05435d18" providerId="ADAL" clId="{E5CE0D6B-459B-47E8-91A7-B6D194D980DD}" dt="2023-04-15T00:32:33.937" v="317" actId="122"/>
        <pc:sldMkLst>
          <pc:docMk/>
          <pc:sldMk cId="2995307115" sldId="301"/>
        </pc:sldMkLst>
        <pc:spChg chg="add mod">
          <ac:chgData name="Holienka Marian" userId="d535e67f-eb73-4702-ae53-67bc05435d18" providerId="ADAL" clId="{E5CE0D6B-459B-47E8-91A7-B6D194D980DD}" dt="2023-04-15T00:32:33.937" v="317" actId="122"/>
          <ac:spMkLst>
            <pc:docMk/>
            <pc:sldMk cId="2995307115" sldId="301"/>
            <ac:spMk id="3" creationId="{5648604B-2D88-8548-3D58-B40D82C82EC4}"/>
          </ac:spMkLst>
        </pc:spChg>
        <pc:spChg chg="mod">
          <ac:chgData name="Holienka Marian" userId="d535e67f-eb73-4702-ae53-67bc05435d18" providerId="ADAL" clId="{E5CE0D6B-459B-47E8-91A7-B6D194D980DD}" dt="2023-04-15T00:29:52.475" v="291" actId="20577"/>
          <ac:spMkLst>
            <pc:docMk/>
            <pc:sldMk cId="2995307115" sldId="301"/>
            <ac:spMk id="159" creationId="{00000000-0000-0000-0000-000000000000}"/>
          </ac:spMkLst>
        </pc:spChg>
        <pc:graphicFrameChg chg="add mod modGraphic">
          <ac:chgData name="Holienka Marian" userId="d535e67f-eb73-4702-ae53-67bc05435d18" providerId="ADAL" clId="{E5CE0D6B-459B-47E8-91A7-B6D194D980DD}" dt="2023-04-15T00:30:20.117" v="297" actId="1076"/>
          <ac:graphicFrameMkLst>
            <pc:docMk/>
            <pc:sldMk cId="2995307115" sldId="301"/>
            <ac:graphicFrameMk id="2" creationId="{0B5A80C7-D713-73A6-91EA-4C04CB4C4C55}"/>
          </ac:graphicFrameMkLst>
        </pc:graphicFrameChg>
      </pc:sldChg>
      <pc:sldChg chg="addSp modSp add mod">
        <pc:chgData name="Holienka Marian" userId="d535e67f-eb73-4702-ae53-67bc05435d18" providerId="ADAL" clId="{E5CE0D6B-459B-47E8-91A7-B6D194D980DD}" dt="2023-04-15T00:32:46.600" v="319" actId="1076"/>
        <pc:sldMkLst>
          <pc:docMk/>
          <pc:sldMk cId="607123556" sldId="302"/>
        </pc:sldMkLst>
        <pc:spChg chg="add mod">
          <ac:chgData name="Holienka Marian" userId="d535e67f-eb73-4702-ae53-67bc05435d18" providerId="ADAL" clId="{E5CE0D6B-459B-47E8-91A7-B6D194D980DD}" dt="2023-04-15T00:32:37.410" v="318"/>
          <ac:spMkLst>
            <pc:docMk/>
            <pc:sldMk cId="607123556" sldId="302"/>
            <ac:spMk id="3" creationId="{B1DEAFFD-50A6-D72D-9320-A8CEF823A208}"/>
          </ac:spMkLst>
        </pc:spChg>
        <pc:spChg chg="mod">
          <ac:chgData name="Holienka Marian" userId="d535e67f-eb73-4702-ae53-67bc05435d18" providerId="ADAL" clId="{E5CE0D6B-459B-47E8-91A7-B6D194D980DD}" dt="2023-04-15T00:31:57.872" v="307"/>
          <ac:spMkLst>
            <pc:docMk/>
            <pc:sldMk cId="607123556" sldId="302"/>
            <ac:spMk id="158" creationId="{00000000-0000-0000-0000-000000000000}"/>
          </ac:spMkLst>
        </pc:spChg>
        <pc:spChg chg="mod">
          <ac:chgData name="Holienka Marian" userId="d535e67f-eb73-4702-ae53-67bc05435d18" providerId="ADAL" clId="{E5CE0D6B-459B-47E8-91A7-B6D194D980DD}" dt="2023-04-15T00:31:46.015" v="306"/>
          <ac:spMkLst>
            <pc:docMk/>
            <pc:sldMk cId="607123556" sldId="302"/>
            <ac:spMk id="159" creationId="{00000000-0000-0000-0000-000000000000}"/>
          </ac:spMkLst>
        </pc:spChg>
        <pc:graphicFrameChg chg="add mod modGraphic">
          <ac:chgData name="Holienka Marian" userId="d535e67f-eb73-4702-ae53-67bc05435d18" providerId="ADAL" clId="{E5CE0D6B-459B-47E8-91A7-B6D194D980DD}" dt="2023-04-15T00:32:46.600" v="319" actId="1076"/>
          <ac:graphicFrameMkLst>
            <pc:docMk/>
            <pc:sldMk cId="607123556" sldId="302"/>
            <ac:graphicFrameMk id="2" creationId="{B14ACCAF-78F8-B7B2-0EB4-2E3C9C79CD7A}"/>
          </ac:graphicFrameMkLst>
        </pc:graphicFrameChg>
      </pc:sldChg>
      <pc:sldChg chg="addSp modSp add mod">
        <pc:chgData name="Holienka Marian" userId="d535e67f-eb73-4702-ae53-67bc05435d18" providerId="ADAL" clId="{E5CE0D6B-459B-47E8-91A7-B6D194D980DD}" dt="2023-04-15T00:37:07.429" v="495" actId="1076"/>
        <pc:sldMkLst>
          <pc:docMk/>
          <pc:sldMk cId="3660255573" sldId="303"/>
        </pc:sldMkLst>
        <pc:spChg chg="add mod">
          <ac:chgData name="Holienka Marian" userId="d535e67f-eb73-4702-ae53-67bc05435d18" providerId="ADAL" clId="{E5CE0D6B-459B-47E8-91A7-B6D194D980DD}" dt="2023-04-15T00:34:50.205" v="436"/>
          <ac:spMkLst>
            <pc:docMk/>
            <pc:sldMk cId="3660255573" sldId="303"/>
            <ac:spMk id="3" creationId="{FF5FB960-A2C7-8C20-8C6E-0013FEE77548}"/>
          </ac:spMkLst>
        </pc:spChg>
        <pc:spChg chg="mod">
          <ac:chgData name="Holienka Marian" userId="d535e67f-eb73-4702-ae53-67bc05435d18" providerId="ADAL" clId="{E5CE0D6B-459B-47E8-91A7-B6D194D980DD}" dt="2023-04-15T00:33:07.071" v="322"/>
          <ac:spMkLst>
            <pc:docMk/>
            <pc:sldMk cId="3660255573" sldId="303"/>
            <ac:spMk id="158" creationId="{00000000-0000-0000-0000-000000000000}"/>
          </ac:spMkLst>
        </pc:spChg>
        <pc:spChg chg="mod">
          <ac:chgData name="Holienka Marian" userId="d535e67f-eb73-4702-ae53-67bc05435d18" providerId="ADAL" clId="{E5CE0D6B-459B-47E8-91A7-B6D194D980DD}" dt="2023-04-15T00:34:09.146" v="428" actId="20577"/>
          <ac:spMkLst>
            <pc:docMk/>
            <pc:sldMk cId="3660255573" sldId="303"/>
            <ac:spMk id="159" creationId="{00000000-0000-0000-0000-000000000000}"/>
          </ac:spMkLst>
        </pc:spChg>
        <pc:graphicFrameChg chg="add mod modGraphic">
          <ac:chgData name="Holienka Marian" userId="d535e67f-eb73-4702-ae53-67bc05435d18" providerId="ADAL" clId="{E5CE0D6B-459B-47E8-91A7-B6D194D980DD}" dt="2023-04-15T00:37:07.429" v="495" actId="1076"/>
          <ac:graphicFrameMkLst>
            <pc:docMk/>
            <pc:sldMk cId="3660255573" sldId="303"/>
            <ac:graphicFrameMk id="2" creationId="{F22A9A72-1104-60E4-9FB5-EF2F2B600345}"/>
          </ac:graphicFrameMkLst>
        </pc:graphicFrameChg>
      </pc:sldChg>
      <pc:sldChg chg="addSp modSp add mod">
        <pc:chgData name="Holienka Marian" userId="d535e67f-eb73-4702-ae53-67bc05435d18" providerId="ADAL" clId="{E5CE0D6B-459B-47E8-91A7-B6D194D980DD}" dt="2023-04-15T00:36:51.530" v="492"/>
        <pc:sldMkLst>
          <pc:docMk/>
          <pc:sldMk cId="1230890361" sldId="304"/>
        </pc:sldMkLst>
        <pc:spChg chg="add mod">
          <ac:chgData name="Holienka Marian" userId="d535e67f-eb73-4702-ae53-67bc05435d18" providerId="ADAL" clId="{E5CE0D6B-459B-47E8-91A7-B6D194D980DD}" dt="2023-04-15T00:36:51.530" v="492"/>
          <ac:spMkLst>
            <pc:docMk/>
            <pc:sldMk cId="1230890361" sldId="304"/>
            <ac:spMk id="3" creationId="{D63A7368-B0E0-93B4-042B-B2A88E6A691F}"/>
          </ac:spMkLst>
        </pc:spChg>
        <pc:spChg chg="mod">
          <ac:chgData name="Holienka Marian" userId="d535e67f-eb73-4702-ae53-67bc05435d18" providerId="ADAL" clId="{E5CE0D6B-459B-47E8-91A7-B6D194D980DD}" dt="2023-04-15T00:35:29.332" v="439"/>
          <ac:spMkLst>
            <pc:docMk/>
            <pc:sldMk cId="1230890361" sldId="304"/>
            <ac:spMk id="158" creationId="{00000000-0000-0000-0000-000000000000}"/>
          </ac:spMkLst>
        </pc:spChg>
        <pc:spChg chg="mod">
          <ac:chgData name="Holienka Marian" userId="d535e67f-eb73-4702-ae53-67bc05435d18" providerId="ADAL" clId="{E5CE0D6B-459B-47E8-91A7-B6D194D980DD}" dt="2023-04-15T00:36:16.490" v="486" actId="20577"/>
          <ac:spMkLst>
            <pc:docMk/>
            <pc:sldMk cId="1230890361" sldId="304"/>
            <ac:spMk id="159" creationId="{00000000-0000-0000-0000-000000000000}"/>
          </ac:spMkLst>
        </pc:spChg>
        <pc:graphicFrameChg chg="add mod modGraphic">
          <ac:chgData name="Holienka Marian" userId="d535e67f-eb73-4702-ae53-67bc05435d18" providerId="ADAL" clId="{E5CE0D6B-459B-47E8-91A7-B6D194D980DD}" dt="2023-04-15T00:36:41.414" v="491" actId="1076"/>
          <ac:graphicFrameMkLst>
            <pc:docMk/>
            <pc:sldMk cId="1230890361" sldId="304"/>
            <ac:graphicFrameMk id="2" creationId="{F5B027EA-8ADA-760A-4F2F-51457D08D107}"/>
          </ac:graphicFrameMkLst>
        </pc:graphicFrameChg>
      </pc:sldChg>
      <pc:sldChg chg="addSp delSp modSp add mod">
        <pc:chgData name="Holienka Marian" userId="d535e67f-eb73-4702-ae53-67bc05435d18" providerId="ADAL" clId="{E5CE0D6B-459B-47E8-91A7-B6D194D980DD}" dt="2023-04-15T00:40:13.482" v="572" actId="108"/>
        <pc:sldMkLst>
          <pc:docMk/>
          <pc:sldMk cId="3402363582" sldId="305"/>
        </pc:sldMkLst>
        <pc:spChg chg="del">
          <ac:chgData name="Holienka Marian" userId="d535e67f-eb73-4702-ae53-67bc05435d18" providerId="ADAL" clId="{E5CE0D6B-459B-47E8-91A7-B6D194D980DD}" dt="2023-04-15T00:37:50.273" v="499" actId="478"/>
          <ac:spMkLst>
            <pc:docMk/>
            <pc:sldMk cId="3402363582" sldId="305"/>
            <ac:spMk id="2" creationId="{395409D9-F308-04E7-BC3D-BD990A1394CF}"/>
          </ac:spMkLst>
        </pc:spChg>
        <pc:spChg chg="add mod">
          <ac:chgData name="Holienka Marian" userId="d535e67f-eb73-4702-ae53-67bc05435d18" providerId="ADAL" clId="{E5CE0D6B-459B-47E8-91A7-B6D194D980DD}" dt="2023-04-15T00:40:08.320" v="570" actId="108"/>
          <ac:spMkLst>
            <pc:docMk/>
            <pc:sldMk cId="3402363582" sldId="305"/>
            <ac:spMk id="3" creationId="{D7940C99-CB9A-8415-FBAB-86934687A32B}"/>
          </ac:spMkLst>
        </pc:spChg>
        <pc:spChg chg="add mod">
          <ac:chgData name="Holienka Marian" userId="d535e67f-eb73-4702-ae53-67bc05435d18" providerId="ADAL" clId="{E5CE0D6B-459B-47E8-91A7-B6D194D980DD}" dt="2023-04-15T00:40:10.783" v="571" actId="108"/>
          <ac:spMkLst>
            <pc:docMk/>
            <pc:sldMk cId="3402363582" sldId="305"/>
            <ac:spMk id="4" creationId="{6325B90F-68FE-0C99-047E-5D2455BE6625}"/>
          </ac:spMkLst>
        </pc:spChg>
        <pc:spChg chg="add mod">
          <ac:chgData name="Holienka Marian" userId="d535e67f-eb73-4702-ae53-67bc05435d18" providerId="ADAL" clId="{E5CE0D6B-459B-47E8-91A7-B6D194D980DD}" dt="2023-04-15T00:40:13.482" v="572" actId="108"/>
          <ac:spMkLst>
            <pc:docMk/>
            <pc:sldMk cId="3402363582" sldId="305"/>
            <ac:spMk id="5" creationId="{4E6AE423-C40E-E935-469F-83A5A596E9C9}"/>
          </ac:spMkLst>
        </pc:spChg>
        <pc:spChg chg="mod">
          <ac:chgData name="Holienka Marian" userId="d535e67f-eb73-4702-ae53-67bc05435d18" providerId="ADAL" clId="{E5CE0D6B-459B-47E8-91A7-B6D194D980DD}" dt="2023-04-15T00:37:39.540" v="497"/>
          <ac:spMkLst>
            <pc:docMk/>
            <pc:sldMk cId="3402363582" sldId="305"/>
            <ac:spMk id="158" creationId="{00000000-0000-0000-0000-000000000000}"/>
          </ac:spMkLst>
        </pc:spChg>
        <pc:spChg chg="del">
          <ac:chgData name="Holienka Marian" userId="d535e67f-eb73-4702-ae53-67bc05435d18" providerId="ADAL" clId="{E5CE0D6B-459B-47E8-91A7-B6D194D980DD}" dt="2023-04-15T00:37:47.434" v="498" actId="478"/>
          <ac:spMkLst>
            <pc:docMk/>
            <pc:sldMk cId="3402363582" sldId="305"/>
            <ac:spMk id="159" creationId="{00000000-0000-0000-0000-000000000000}"/>
          </ac:spMkLst>
        </pc:spChg>
        <pc:cxnChg chg="add mod">
          <ac:chgData name="Holienka Marian" userId="d535e67f-eb73-4702-ae53-67bc05435d18" providerId="ADAL" clId="{E5CE0D6B-459B-47E8-91A7-B6D194D980DD}" dt="2023-04-15T00:39:11.608" v="554" actId="1076"/>
          <ac:cxnSpMkLst>
            <pc:docMk/>
            <pc:sldMk cId="3402363582" sldId="305"/>
            <ac:cxnSpMk id="6" creationId="{527DD97F-3116-58EB-E846-8060BD3C0702}"/>
          </ac:cxnSpMkLst>
        </pc:cxnChg>
        <pc:cxnChg chg="add mod">
          <ac:chgData name="Holienka Marian" userId="d535e67f-eb73-4702-ae53-67bc05435d18" providerId="ADAL" clId="{E5CE0D6B-459B-47E8-91A7-B6D194D980DD}" dt="2023-04-15T00:39:07.023" v="553" actId="1076"/>
          <ac:cxnSpMkLst>
            <pc:docMk/>
            <pc:sldMk cId="3402363582" sldId="305"/>
            <ac:cxnSpMk id="7" creationId="{797C5FEF-0DBC-207E-FC2F-93CFF43E10C1}"/>
          </ac:cxnSpMkLst>
        </pc:cxnChg>
      </pc:sldChg>
      <pc:sldChg chg="addSp modSp add mod">
        <pc:chgData name="Holienka Marian" userId="d535e67f-eb73-4702-ae53-67bc05435d18" providerId="ADAL" clId="{E5CE0D6B-459B-47E8-91A7-B6D194D980DD}" dt="2023-04-15T00:46:54.649" v="733"/>
        <pc:sldMkLst>
          <pc:docMk/>
          <pc:sldMk cId="3662169875" sldId="306"/>
        </pc:sldMkLst>
        <pc:spChg chg="add mod">
          <ac:chgData name="Holienka Marian" userId="d535e67f-eb73-4702-ae53-67bc05435d18" providerId="ADAL" clId="{E5CE0D6B-459B-47E8-91A7-B6D194D980DD}" dt="2023-04-15T00:46:41.149" v="729" actId="1076"/>
          <ac:spMkLst>
            <pc:docMk/>
            <pc:sldMk cId="3662169875" sldId="306"/>
            <ac:spMk id="2" creationId="{35492D5F-AF42-10DF-B7BB-312CB2D7573B}"/>
          </ac:spMkLst>
        </pc:spChg>
        <pc:spChg chg="add mod">
          <ac:chgData name="Holienka Marian" userId="d535e67f-eb73-4702-ae53-67bc05435d18" providerId="ADAL" clId="{E5CE0D6B-459B-47E8-91A7-B6D194D980DD}" dt="2023-04-15T00:46:43.004" v="730" actId="1076"/>
          <ac:spMkLst>
            <pc:docMk/>
            <pc:sldMk cId="3662169875" sldId="306"/>
            <ac:spMk id="3" creationId="{65457BF8-97FC-CC06-4450-9D1105200E4C}"/>
          </ac:spMkLst>
        </pc:spChg>
        <pc:spChg chg="add mod">
          <ac:chgData name="Holienka Marian" userId="d535e67f-eb73-4702-ae53-67bc05435d18" providerId="ADAL" clId="{E5CE0D6B-459B-47E8-91A7-B6D194D980DD}" dt="2023-04-15T00:46:45.552" v="731" actId="1076"/>
          <ac:spMkLst>
            <pc:docMk/>
            <pc:sldMk cId="3662169875" sldId="306"/>
            <ac:spMk id="4" creationId="{A0F00BAA-D8A1-2C25-0C9B-1AD10BFE0193}"/>
          </ac:spMkLst>
        </pc:spChg>
        <pc:spChg chg="add mod">
          <ac:chgData name="Holienka Marian" userId="d535e67f-eb73-4702-ae53-67bc05435d18" providerId="ADAL" clId="{E5CE0D6B-459B-47E8-91A7-B6D194D980DD}" dt="2023-04-15T00:46:37.856" v="728" actId="404"/>
          <ac:spMkLst>
            <pc:docMk/>
            <pc:sldMk cId="3662169875" sldId="306"/>
            <ac:spMk id="5" creationId="{A12E09E1-042C-2A20-3A99-1634EB497BA4}"/>
          </ac:spMkLst>
        </pc:spChg>
        <pc:spChg chg="add mod">
          <ac:chgData name="Holienka Marian" userId="d535e67f-eb73-4702-ae53-67bc05435d18" providerId="ADAL" clId="{E5CE0D6B-459B-47E8-91A7-B6D194D980DD}" dt="2023-04-15T00:46:54.649" v="733"/>
          <ac:spMkLst>
            <pc:docMk/>
            <pc:sldMk cId="3662169875" sldId="306"/>
            <ac:spMk id="6" creationId="{6B343BB0-E547-29A1-E6D9-A7314A2B3538}"/>
          </ac:spMkLst>
        </pc:spChg>
        <pc:spChg chg="mod">
          <ac:chgData name="Holienka Marian" userId="d535e67f-eb73-4702-ae53-67bc05435d18" providerId="ADAL" clId="{E5CE0D6B-459B-47E8-91A7-B6D194D980DD}" dt="2023-04-15T00:45:04.853" v="668"/>
          <ac:spMkLst>
            <pc:docMk/>
            <pc:sldMk cId="3662169875" sldId="306"/>
            <ac:spMk id="158" creationId="{00000000-0000-0000-0000-000000000000}"/>
          </ac:spMkLst>
        </pc:spChg>
        <pc:spChg chg="mod">
          <ac:chgData name="Holienka Marian" userId="d535e67f-eb73-4702-ae53-67bc05435d18" providerId="ADAL" clId="{E5CE0D6B-459B-47E8-91A7-B6D194D980DD}" dt="2023-04-15T00:45:51.106" v="718" actId="20577"/>
          <ac:spMkLst>
            <pc:docMk/>
            <pc:sldMk cId="3662169875" sldId="306"/>
            <ac:spMk id="159" creationId="{00000000-0000-0000-0000-000000000000}"/>
          </ac:spMkLst>
        </pc:spChg>
      </pc:sldChg>
      <pc:sldChg chg="addSp modSp add mod">
        <pc:chgData name="Holienka Marian" userId="d535e67f-eb73-4702-ae53-67bc05435d18" providerId="ADAL" clId="{E5CE0D6B-459B-47E8-91A7-B6D194D980DD}" dt="2023-04-15T00:44:49.623" v="666"/>
        <pc:sldMkLst>
          <pc:docMk/>
          <pc:sldMk cId="2957442637" sldId="307"/>
        </pc:sldMkLst>
        <pc:spChg chg="add mod">
          <ac:chgData name="Holienka Marian" userId="d535e67f-eb73-4702-ae53-67bc05435d18" providerId="ADAL" clId="{E5CE0D6B-459B-47E8-91A7-B6D194D980DD}" dt="2023-04-15T00:44:49.623" v="666"/>
          <ac:spMkLst>
            <pc:docMk/>
            <pc:sldMk cId="2957442637" sldId="307"/>
            <ac:spMk id="3" creationId="{2C5F10F9-3237-FA51-D999-08B36252C521}"/>
          </ac:spMkLst>
        </pc:spChg>
        <pc:spChg chg="mod">
          <ac:chgData name="Holienka Marian" userId="d535e67f-eb73-4702-ae53-67bc05435d18" providerId="ADAL" clId="{E5CE0D6B-459B-47E8-91A7-B6D194D980DD}" dt="2023-04-15T00:43:44.663" v="600"/>
          <ac:spMkLst>
            <pc:docMk/>
            <pc:sldMk cId="2957442637" sldId="307"/>
            <ac:spMk id="158" creationId="{00000000-0000-0000-0000-000000000000}"/>
          </ac:spMkLst>
        </pc:spChg>
        <pc:spChg chg="mod">
          <ac:chgData name="Holienka Marian" userId="d535e67f-eb73-4702-ae53-67bc05435d18" providerId="ADAL" clId="{E5CE0D6B-459B-47E8-91A7-B6D194D980DD}" dt="2023-04-15T00:44:21.456" v="660" actId="20577"/>
          <ac:spMkLst>
            <pc:docMk/>
            <pc:sldMk cId="2957442637" sldId="307"/>
            <ac:spMk id="159" creationId="{00000000-0000-0000-0000-000000000000}"/>
          </ac:spMkLst>
        </pc:spChg>
        <pc:graphicFrameChg chg="add mod">
          <ac:chgData name="Holienka Marian" userId="d535e67f-eb73-4702-ae53-67bc05435d18" providerId="ADAL" clId="{E5CE0D6B-459B-47E8-91A7-B6D194D980DD}" dt="2023-04-15T00:44:43.187" v="665" actId="1076"/>
          <ac:graphicFrameMkLst>
            <pc:docMk/>
            <pc:sldMk cId="2957442637" sldId="307"/>
            <ac:graphicFrameMk id="2" creationId="{4D518BF2-CA7A-80A8-82BE-E1FE715F59CC}"/>
          </ac:graphicFrameMkLst>
        </pc:graphicFrameChg>
      </pc:sldChg>
      <pc:sldChg chg="addSp modSp add mod">
        <pc:chgData name="Holienka Marian" userId="d535e67f-eb73-4702-ae53-67bc05435d18" providerId="ADAL" clId="{E5CE0D6B-459B-47E8-91A7-B6D194D980DD}" dt="2023-04-15T00:43:27.646" v="599"/>
        <pc:sldMkLst>
          <pc:docMk/>
          <pc:sldMk cId="202558081" sldId="308"/>
        </pc:sldMkLst>
        <pc:spChg chg="add mod">
          <ac:chgData name="Holienka Marian" userId="d535e67f-eb73-4702-ae53-67bc05435d18" providerId="ADAL" clId="{E5CE0D6B-459B-47E8-91A7-B6D194D980DD}" dt="2023-04-15T00:41:33.712" v="583"/>
          <ac:spMkLst>
            <pc:docMk/>
            <pc:sldMk cId="202558081" sldId="308"/>
            <ac:spMk id="6" creationId="{E345EEFD-1B30-7479-2D6E-7E4272625BFB}"/>
          </ac:spMkLst>
        </pc:spChg>
        <pc:spChg chg="add mod">
          <ac:chgData name="Holienka Marian" userId="d535e67f-eb73-4702-ae53-67bc05435d18" providerId="ADAL" clId="{E5CE0D6B-459B-47E8-91A7-B6D194D980DD}" dt="2023-04-15T00:41:33.712" v="583"/>
          <ac:spMkLst>
            <pc:docMk/>
            <pc:sldMk cId="202558081" sldId="308"/>
            <ac:spMk id="7" creationId="{2E5E7C61-E3ED-A33C-B52A-4B330618BD5E}"/>
          </ac:spMkLst>
        </pc:spChg>
        <pc:spChg chg="add mod">
          <ac:chgData name="Holienka Marian" userId="d535e67f-eb73-4702-ae53-67bc05435d18" providerId="ADAL" clId="{E5CE0D6B-459B-47E8-91A7-B6D194D980DD}" dt="2023-04-15T00:43:27.646" v="599"/>
          <ac:spMkLst>
            <pc:docMk/>
            <pc:sldMk cId="202558081" sldId="308"/>
            <ac:spMk id="9" creationId="{8885E0E1-FE24-E6C5-6290-6F291FAE2B54}"/>
          </ac:spMkLst>
        </pc:spChg>
        <pc:spChg chg="mod">
          <ac:chgData name="Holienka Marian" userId="d535e67f-eb73-4702-ae53-67bc05435d18" providerId="ADAL" clId="{E5CE0D6B-459B-47E8-91A7-B6D194D980DD}" dt="2023-04-15T00:40:52.703" v="577"/>
          <ac:spMkLst>
            <pc:docMk/>
            <pc:sldMk cId="202558081" sldId="308"/>
            <ac:spMk id="158" creationId="{00000000-0000-0000-0000-000000000000}"/>
          </ac:spMkLst>
        </pc:spChg>
        <pc:spChg chg="mod">
          <ac:chgData name="Holienka Marian" userId="d535e67f-eb73-4702-ae53-67bc05435d18" providerId="ADAL" clId="{E5CE0D6B-459B-47E8-91A7-B6D194D980DD}" dt="2023-04-15T00:41:00.452" v="579" actId="20577"/>
          <ac:spMkLst>
            <pc:docMk/>
            <pc:sldMk cId="202558081" sldId="308"/>
            <ac:spMk id="159" creationId="{00000000-0000-0000-0000-000000000000}"/>
          </ac:spMkLst>
        </pc:spChg>
        <pc:grpChg chg="add mod">
          <ac:chgData name="Holienka Marian" userId="d535e67f-eb73-4702-ae53-67bc05435d18" providerId="ADAL" clId="{E5CE0D6B-459B-47E8-91A7-B6D194D980DD}" dt="2023-04-15T00:41:33.712" v="583"/>
          <ac:grpSpMkLst>
            <pc:docMk/>
            <pc:sldMk cId="202558081" sldId="308"/>
            <ac:grpSpMk id="5" creationId="{29F2DF5A-6574-A5D9-99AB-0F5AB0B89574}"/>
          </ac:grpSpMkLst>
        </pc:grpChg>
        <pc:graphicFrameChg chg="add mod">
          <ac:chgData name="Holienka Marian" userId="d535e67f-eb73-4702-ae53-67bc05435d18" providerId="ADAL" clId="{E5CE0D6B-459B-47E8-91A7-B6D194D980DD}" dt="2023-04-15T00:43:13.152" v="597" actId="1076"/>
          <ac:graphicFrameMkLst>
            <pc:docMk/>
            <pc:sldMk cId="202558081" sldId="308"/>
            <ac:graphicFrameMk id="2" creationId="{9A16F0C9-EB12-C0B6-ED09-237F5F295DC4}"/>
          </ac:graphicFrameMkLst>
        </pc:graphicFrameChg>
        <pc:graphicFrameChg chg="add mod">
          <ac:chgData name="Holienka Marian" userId="d535e67f-eb73-4702-ae53-67bc05435d18" providerId="ADAL" clId="{E5CE0D6B-459B-47E8-91A7-B6D194D980DD}" dt="2023-04-15T00:43:13.152" v="597" actId="1076"/>
          <ac:graphicFrameMkLst>
            <pc:docMk/>
            <pc:sldMk cId="202558081" sldId="308"/>
            <ac:graphicFrameMk id="3" creationId="{FF0F50D9-C5D1-9A71-23A4-B20184EE67B1}"/>
          </ac:graphicFrameMkLst>
        </pc:graphicFrameChg>
        <pc:graphicFrameChg chg="add mod">
          <ac:chgData name="Holienka Marian" userId="d535e67f-eb73-4702-ae53-67bc05435d18" providerId="ADAL" clId="{E5CE0D6B-459B-47E8-91A7-B6D194D980DD}" dt="2023-04-15T00:43:13.152" v="597" actId="1076"/>
          <ac:graphicFrameMkLst>
            <pc:docMk/>
            <pc:sldMk cId="202558081" sldId="308"/>
            <ac:graphicFrameMk id="4" creationId="{DA3B1A8C-373D-7038-2D85-AC645AD06F8D}"/>
          </ac:graphicFrameMkLst>
        </pc:graphicFrameChg>
        <pc:graphicFrameChg chg="add mod">
          <ac:chgData name="Holienka Marian" userId="d535e67f-eb73-4702-ae53-67bc05435d18" providerId="ADAL" clId="{E5CE0D6B-459B-47E8-91A7-B6D194D980DD}" dt="2023-04-15T00:43:13.152" v="597" actId="1076"/>
          <ac:graphicFrameMkLst>
            <pc:docMk/>
            <pc:sldMk cId="202558081" sldId="308"/>
            <ac:graphicFrameMk id="8" creationId="{640893A6-CF0E-0D4F-D5BC-4251B6C26BF2}"/>
          </ac:graphicFrameMkLst>
        </pc:graphicFrameChg>
      </pc:sldChg>
      <pc:sldChg chg="delSp modSp add mod">
        <pc:chgData name="Holienka Marian" userId="d535e67f-eb73-4702-ae53-67bc05435d18" providerId="ADAL" clId="{E5CE0D6B-459B-47E8-91A7-B6D194D980DD}" dt="2023-04-15T00:48:07.235" v="774" actId="478"/>
        <pc:sldMkLst>
          <pc:docMk/>
          <pc:sldMk cId="457099937" sldId="309"/>
        </pc:sldMkLst>
        <pc:spChg chg="del">
          <ac:chgData name="Holienka Marian" userId="d535e67f-eb73-4702-ae53-67bc05435d18" providerId="ADAL" clId="{E5CE0D6B-459B-47E8-91A7-B6D194D980DD}" dt="2023-04-15T00:48:07.235" v="774" actId="478"/>
          <ac:spMkLst>
            <pc:docMk/>
            <pc:sldMk cId="457099937" sldId="309"/>
            <ac:spMk id="2" creationId="{395409D9-F308-04E7-BC3D-BD990A1394CF}"/>
          </ac:spMkLst>
        </pc:spChg>
        <pc:spChg chg="mod">
          <ac:chgData name="Holienka Marian" userId="d535e67f-eb73-4702-ae53-67bc05435d18" providerId="ADAL" clId="{E5CE0D6B-459B-47E8-91A7-B6D194D980DD}" dt="2023-04-15T00:48:03.694" v="773" actId="20577"/>
          <ac:spMkLst>
            <pc:docMk/>
            <pc:sldMk cId="457099937" sldId="309"/>
            <ac:spMk id="159" creationId="{00000000-0000-0000-0000-000000000000}"/>
          </ac:spMkLst>
        </pc:spChg>
      </pc:sldChg>
      <pc:sldChg chg="addSp modSp add mod">
        <pc:chgData name="Holienka Marian" userId="d535e67f-eb73-4702-ae53-67bc05435d18" providerId="ADAL" clId="{E5CE0D6B-459B-47E8-91A7-B6D194D980DD}" dt="2023-04-15T00:50:51.256" v="834" actId="20577"/>
        <pc:sldMkLst>
          <pc:docMk/>
          <pc:sldMk cId="4067439964" sldId="310"/>
        </pc:sldMkLst>
        <pc:spChg chg="add mod">
          <ac:chgData name="Holienka Marian" userId="d535e67f-eb73-4702-ae53-67bc05435d18" providerId="ADAL" clId="{E5CE0D6B-459B-47E8-91A7-B6D194D980DD}" dt="2023-04-15T00:50:30.452" v="807"/>
          <ac:spMkLst>
            <pc:docMk/>
            <pc:sldMk cId="4067439964" sldId="310"/>
            <ac:spMk id="2" creationId="{C4B380DD-AB0F-4E6B-E4DC-7EB2DD935C6D}"/>
          </ac:spMkLst>
        </pc:spChg>
        <pc:spChg chg="mod">
          <ac:chgData name="Holienka Marian" userId="d535e67f-eb73-4702-ae53-67bc05435d18" providerId="ADAL" clId="{E5CE0D6B-459B-47E8-91A7-B6D194D980DD}" dt="2023-04-15T00:48:36.689" v="779"/>
          <ac:spMkLst>
            <pc:docMk/>
            <pc:sldMk cId="4067439964" sldId="310"/>
            <ac:spMk id="158" creationId="{00000000-0000-0000-0000-000000000000}"/>
          </ac:spMkLst>
        </pc:spChg>
        <pc:spChg chg="mod">
          <ac:chgData name="Holienka Marian" userId="d535e67f-eb73-4702-ae53-67bc05435d18" providerId="ADAL" clId="{E5CE0D6B-459B-47E8-91A7-B6D194D980DD}" dt="2023-04-15T00:50:51.256" v="834" actId="20577"/>
          <ac:spMkLst>
            <pc:docMk/>
            <pc:sldMk cId="4067439964" sldId="310"/>
            <ac:spMk id="159" creationId="{00000000-0000-0000-0000-000000000000}"/>
          </ac:spMkLst>
        </pc:spChg>
      </pc:sldChg>
      <pc:sldChg chg="modSp add mod">
        <pc:chgData name="Holienka Marian" userId="d535e67f-eb73-4702-ae53-67bc05435d18" providerId="ADAL" clId="{E5CE0D6B-459B-47E8-91A7-B6D194D980DD}" dt="2023-04-15T00:51:48.081" v="881" actId="20577"/>
        <pc:sldMkLst>
          <pc:docMk/>
          <pc:sldMk cId="2602087110" sldId="311"/>
        </pc:sldMkLst>
        <pc:spChg chg="mod">
          <ac:chgData name="Holienka Marian" userId="d535e67f-eb73-4702-ae53-67bc05435d18" providerId="ADAL" clId="{E5CE0D6B-459B-47E8-91A7-B6D194D980DD}" dt="2023-04-15T00:51:48.081" v="881" actId="20577"/>
          <ac:spMkLst>
            <pc:docMk/>
            <pc:sldMk cId="2602087110" sldId="311"/>
            <ac:spMk id="2" creationId="{C4B380DD-AB0F-4E6B-E4DC-7EB2DD935C6D}"/>
          </ac:spMkLst>
        </pc:spChg>
        <pc:spChg chg="mod">
          <ac:chgData name="Holienka Marian" userId="d535e67f-eb73-4702-ae53-67bc05435d18" providerId="ADAL" clId="{E5CE0D6B-459B-47E8-91A7-B6D194D980DD}" dt="2023-04-15T00:51:14.433" v="836"/>
          <ac:spMkLst>
            <pc:docMk/>
            <pc:sldMk cId="2602087110" sldId="311"/>
            <ac:spMk id="158" creationId="{00000000-0000-0000-0000-000000000000}"/>
          </ac:spMkLst>
        </pc:spChg>
        <pc:spChg chg="mod">
          <ac:chgData name="Holienka Marian" userId="d535e67f-eb73-4702-ae53-67bc05435d18" providerId="ADAL" clId="{E5CE0D6B-459B-47E8-91A7-B6D194D980DD}" dt="2023-04-15T00:51:37.310" v="856" actId="20577"/>
          <ac:spMkLst>
            <pc:docMk/>
            <pc:sldMk cId="2602087110" sldId="311"/>
            <ac:spMk id="159" creationId="{00000000-0000-0000-0000-000000000000}"/>
          </ac:spMkLst>
        </pc:spChg>
      </pc:sldChg>
      <pc:sldChg chg="modSp add mod">
        <pc:chgData name="Holienka Marian" userId="d535e67f-eb73-4702-ae53-67bc05435d18" providerId="ADAL" clId="{E5CE0D6B-459B-47E8-91A7-B6D194D980DD}" dt="2023-04-15T00:52:58.101" v="968" actId="20577"/>
        <pc:sldMkLst>
          <pc:docMk/>
          <pc:sldMk cId="3344609809" sldId="312"/>
        </pc:sldMkLst>
        <pc:spChg chg="mod">
          <ac:chgData name="Holienka Marian" userId="d535e67f-eb73-4702-ae53-67bc05435d18" providerId="ADAL" clId="{E5CE0D6B-459B-47E8-91A7-B6D194D980DD}" dt="2023-04-15T00:52:58.101" v="968" actId="20577"/>
          <ac:spMkLst>
            <pc:docMk/>
            <pc:sldMk cId="3344609809" sldId="312"/>
            <ac:spMk id="2" creationId="{C4B380DD-AB0F-4E6B-E4DC-7EB2DD935C6D}"/>
          </ac:spMkLst>
        </pc:spChg>
        <pc:spChg chg="mod">
          <ac:chgData name="Holienka Marian" userId="d535e67f-eb73-4702-ae53-67bc05435d18" providerId="ADAL" clId="{E5CE0D6B-459B-47E8-91A7-B6D194D980DD}" dt="2023-04-15T00:52:04.362" v="883"/>
          <ac:spMkLst>
            <pc:docMk/>
            <pc:sldMk cId="3344609809" sldId="312"/>
            <ac:spMk id="158" creationId="{00000000-0000-0000-0000-000000000000}"/>
          </ac:spMkLst>
        </pc:spChg>
        <pc:spChg chg="mod">
          <ac:chgData name="Holienka Marian" userId="d535e67f-eb73-4702-ae53-67bc05435d18" providerId="ADAL" clId="{E5CE0D6B-459B-47E8-91A7-B6D194D980DD}" dt="2023-04-15T00:52:42.530" v="907" actId="20577"/>
          <ac:spMkLst>
            <pc:docMk/>
            <pc:sldMk cId="3344609809" sldId="312"/>
            <ac:spMk id="159" creationId="{00000000-0000-0000-0000-000000000000}"/>
          </ac:spMkLst>
        </pc:spChg>
      </pc:sldChg>
      <pc:sldChg chg="modSp add mod">
        <pc:chgData name="Holienka Marian" userId="d535e67f-eb73-4702-ae53-67bc05435d18" providerId="ADAL" clId="{E5CE0D6B-459B-47E8-91A7-B6D194D980DD}" dt="2023-04-15T00:54:33.535" v="1055" actId="6549"/>
        <pc:sldMkLst>
          <pc:docMk/>
          <pc:sldMk cId="572697301" sldId="313"/>
        </pc:sldMkLst>
        <pc:spChg chg="mod">
          <ac:chgData name="Holienka Marian" userId="d535e67f-eb73-4702-ae53-67bc05435d18" providerId="ADAL" clId="{E5CE0D6B-459B-47E8-91A7-B6D194D980DD}" dt="2023-04-15T00:53:37.644" v="984" actId="20577"/>
          <ac:spMkLst>
            <pc:docMk/>
            <pc:sldMk cId="572697301" sldId="313"/>
            <ac:spMk id="2" creationId="{C4B380DD-AB0F-4E6B-E4DC-7EB2DD935C6D}"/>
          </ac:spMkLst>
        </pc:spChg>
        <pc:spChg chg="mod">
          <ac:chgData name="Holienka Marian" userId="d535e67f-eb73-4702-ae53-67bc05435d18" providerId="ADAL" clId="{E5CE0D6B-459B-47E8-91A7-B6D194D980DD}" dt="2023-04-15T00:53:16.954" v="969"/>
          <ac:spMkLst>
            <pc:docMk/>
            <pc:sldMk cId="572697301" sldId="313"/>
            <ac:spMk id="158" creationId="{00000000-0000-0000-0000-000000000000}"/>
          </ac:spMkLst>
        </pc:spChg>
        <pc:spChg chg="mod">
          <ac:chgData name="Holienka Marian" userId="d535e67f-eb73-4702-ae53-67bc05435d18" providerId="ADAL" clId="{E5CE0D6B-459B-47E8-91A7-B6D194D980DD}" dt="2023-04-15T00:54:33.535" v="1055" actId="6549"/>
          <ac:spMkLst>
            <pc:docMk/>
            <pc:sldMk cId="572697301" sldId="313"/>
            <ac:spMk id="159" creationId="{00000000-0000-0000-0000-000000000000}"/>
          </ac:spMkLst>
        </pc:spChg>
      </pc:sldChg>
      <pc:sldChg chg="modSp add mod">
        <pc:chgData name="Holienka Marian" userId="d535e67f-eb73-4702-ae53-67bc05435d18" providerId="ADAL" clId="{E5CE0D6B-459B-47E8-91A7-B6D194D980DD}" dt="2023-04-15T00:55:36.400" v="1112" actId="20577"/>
        <pc:sldMkLst>
          <pc:docMk/>
          <pc:sldMk cId="202633435" sldId="314"/>
        </pc:sldMkLst>
        <pc:spChg chg="mod">
          <ac:chgData name="Holienka Marian" userId="d535e67f-eb73-4702-ae53-67bc05435d18" providerId="ADAL" clId="{E5CE0D6B-459B-47E8-91A7-B6D194D980DD}" dt="2023-04-15T00:55:24.553" v="1096" actId="20577"/>
          <ac:spMkLst>
            <pc:docMk/>
            <pc:sldMk cId="202633435" sldId="314"/>
            <ac:spMk id="2" creationId="{C4B380DD-AB0F-4E6B-E4DC-7EB2DD935C6D}"/>
          </ac:spMkLst>
        </pc:spChg>
        <pc:spChg chg="mod">
          <ac:chgData name="Holienka Marian" userId="d535e67f-eb73-4702-ae53-67bc05435d18" providerId="ADAL" clId="{E5CE0D6B-459B-47E8-91A7-B6D194D980DD}" dt="2023-04-15T00:54:58.152" v="1057"/>
          <ac:spMkLst>
            <pc:docMk/>
            <pc:sldMk cId="202633435" sldId="314"/>
            <ac:spMk id="158" creationId="{00000000-0000-0000-0000-000000000000}"/>
          </ac:spMkLst>
        </pc:spChg>
        <pc:spChg chg="mod">
          <ac:chgData name="Holienka Marian" userId="d535e67f-eb73-4702-ae53-67bc05435d18" providerId="ADAL" clId="{E5CE0D6B-459B-47E8-91A7-B6D194D980DD}" dt="2023-04-15T00:55:36.400" v="1112" actId="20577"/>
          <ac:spMkLst>
            <pc:docMk/>
            <pc:sldMk cId="202633435" sldId="314"/>
            <ac:spMk id="159" creationId="{00000000-0000-0000-0000-000000000000}"/>
          </ac:spMkLst>
        </pc:spChg>
      </pc:sldChg>
      <pc:sldChg chg="modSp add mod">
        <pc:chgData name="Holienka Marian" userId="d535e67f-eb73-4702-ae53-67bc05435d18" providerId="ADAL" clId="{E5CE0D6B-459B-47E8-91A7-B6D194D980DD}" dt="2023-04-15T00:56:28.568" v="1167" actId="20577"/>
        <pc:sldMkLst>
          <pc:docMk/>
          <pc:sldMk cId="2261783054" sldId="315"/>
        </pc:sldMkLst>
        <pc:spChg chg="mod">
          <ac:chgData name="Holienka Marian" userId="d535e67f-eb73-4702-ae53-67bc05435d18" providerId="ADAL" clId="{E5CE0D6B-459B-47E8-91A7-B6D194D980DD}" dt="2023-04-15T00:56:28.568" v="1167" actId="20577"/>
          <ac:spMkLst>
            <pc:docMk/>
            <pc:sldMk cId="2261783054" sldId="315"/>
            <ac:spMk id="2" creationId="{C4B380DD-AB0F-4E6B-E4DC-7EB2DD935C6D}"/>
          </ac:spMkLst>
        </pc:spChg>
        <pc:spChg chg="mod">
          <ac:chgData name="Holienka Marian" userId="d535e67f-eb73-4702-ae53-67bc05435d18" providerId="ADAL" clId="{E5CE0D6B-459B-47E8-91A7-B6D194D980DD}" dt="2023-04-15T00:56:00.206" v="1114"/>
          <ac:spMkLst>
            <pc:docMk/>
            <pc:sldMk cId="2261783054" sldId="315"/>
            <ac:spMk id="158" creationId="{00000000-0000-0000-0000-000000000000}"/>
          </ac:spMkLst>
        </pc:spChg>
        <pc:spChg chg="mod">
          <ac:chgData name="Holienka Marian" userId="d535e67f-eb73-4702-ae53-67bc05435d18" providerId="ADAL" clId="{E5CE0D6B-459B-47E8-91A7-B6D194D980DD}" dt="2023-04-15T00:56:11.194" v="1116"/>
          <ac:spMkLst>
            <pc:docMk/>
            <pc:sldMk cId="2261783054" sldId="315"/>
            <ac:spMk id="159" creationId="{00000000-0000-0000-0000-000000000000}"/>
          </ac:spMkLst>
        </pc:spChg>
      </pc:sldChg>
      <pc:sldChg chg="modSp add mod">
        <pc:chgData name="Holienka Marian" userId="d535e67f-eb73-4702-ae53-67bc05435d18" providerId="ADAL" clId="{E5CE0D6B-459B-47E8-91A7-B6D194D980DD}" dt="2023-04-15T00:57:40.946" v="1229" actId="20577"/>
        <pc:sldMkLst>
          <pc:docMk/>
          <pc:sldMk cId="1462058916" sldId="316"/>
        </pc:sldMkLst>
        <pc:spChg chg="mod">
          <ac:chgData name="Holienka Marian" userId="d535e67f-eb73-4702-ae53-67bc05435d18" providerId="ADAL" clId="{E5CE0D6B-459B-47E8-91A7-B6D194D980DD}" dt="2023-04-15T00:57:03.732" v="1186" actId="20577"/>
          <ac:spMkLst>
            <pc:docMk/>
            <pc:sldMk cId="1462058916" sldId="316"/>
            <ac:spMk id="2" creationId="{C4B380DD-AB0F-4E6B-E4DC-7EB2DD935C6D}"/>
          </ac:spMkLst>
        </pc:spChg>
        <pc:spChg chg="mod">
          <ac:chgData name="Holienka Marian" userId="d535e67f-eb73-4702-ae53-67bc05435d18" providerId="ADAL" clId="{E5CE0D6B-459B-47E8-91A7-B6D194D980DD}" dt="2023-04-15T00:56:45.146" v="1169"/>
          <ac:spMkLst>
            <pc:docMk/>
            <pc:sldMk cId="1462058916" sldId="316"/>
            <ac:spMk id="158" creationId="{00000000-0000-0000-0000-000000000000}"/>
          </ac:spMkLst>
        </pc:spChg>
        <pc:spChg chg="mod">
          <ac:chgData name="Holienka Marian" userId="d535e67f-eb73-4702-ae53-67bc05435d18" providerId="ADAL" clId="{E5CE0D6B-459B-47E8-91A7-B6D194D980DD}" dt="2023-04-15T00:57:40.946" v="1229" actId="20577"/>
          <ac:spMkLst>
            <pc:docMk/>
            <pc:sldMk cId="1462058916" sldId="316"/>
            <ac:spMk id="159" creationId="{00000000-0000-0000-0000-000000000000}"/>
          </ac:spMkLst>
        </pc:spChg>
      </pc:sldChg>
      <pc:sldChg chg="modSp add mod">
        <pc:chgData name="Holienka Marian" userId="d535e67f-eb73-4702-ae53-67bc05435d18" providerId="ADAL" clId="{E5CE0D6B-459B-47E8-91A7-B6D194D980DD}" dt="2023-04-15T00:59:26.063" v="1271" actId="6549"/>
        <pc:sldMkLst>
          <pc:docMk/>
          <pc:sldMk cId="3644739763" sldId="317"/>
        </pc:sldMkLst>
        <pc:spChg chg="mod">
          <ac:chgData name="Holienka Marian" userId="d535e67f-eb73-4702-ae53-67bc05435d18" providerId="ADAL" clId="{E5CE0D6B-459B-47E8-91A7-B6D194D980DD}" dt="2023-04-15T00:58:27.964" v="1234" actId="20577"/>
          <ac:spMkLst>
            <pc:docMk/>
            <pc:sldMk cId="3644739763" sldId="317"/>
            <ac:spMk id="158" creationId="{00000000-0000-0000-0000-000000000000}"/>
          </ac:spMkLst>
        </pc:spChg>
        <pc:spChg chg="mod">
          <ac:chgData name="Holienka Marian" userId="d535e67f-eb73-4702-ae53-67bc05435d18" providerId="ADAL" clId="{E5CE0D6B-459B-47E8-91A7-B6D194D980DD}" dt="2023-04-15T00:59:26.063" v="1271" actId="6549"/>
          <ac:spMkLst>
            <pc:docMk/>
            <pc:sldMk cId="3644739763" sldId="317"/>
            <ac:spMk id="159" creationId="{00000000-0000-0000-0000-000000000000}"/>
          </ac:spMkLst>
        </pc:spChg>
      </pc:sldChg>
      <pc:sldChg chg="addSp modSp add mod">
        <pc:chgData name="Holienka Marian" userId="d535e67f-eb73-4702-ae53-67bc05435d18" providerId="ADAL" clId="{E5CE0D6B-459B-47E8-91A7-B6D194D980DD}" dt="2023-04-15T01:03:45.543" v="1352" actId="6549"/>
        <pc:sldMkLst>
          <pc:docMk/>
          <pc:sldMk cId="3691816859" sldId="318"/>
        </pc:sldMkLst>
        <pc:spChg chg="add mod">
          <ac:chgData name="Holienka Marian" userId="d535e67f-eb73-4702-ae53-67bc05435d18" providerId="ADAL" clId="{E5CE0D6B-459B-47E8-91A7-B6D194D980DD}" dt="2023-04-15T01:03:38.786" v="1350" actId="6549"/>
          <ac:spMkLst>
            <pc:docMk/>
            <pc:sldMk cId="3691816859" sldId="318"/>
            <ac:spMk id="2" creationId="{0CC0F3CD-5569-9661-85B3-396F08F34D40}"/>
          </ac:spMkLst>
        </pc:spChg>
        <pc:spChg chg="add mod">
          <ac:chgData name="Holienka Marian" userId="d535e67f-eb73-4702-ae53-67bc05435d18" providerId="ADAL" clId="{E5CE0D6B-459B-47E8-91A7-B6D194D980DD}" dt="2023-04-15T01:03:45.543" v="1352" actId="6549"/>
          <ac:spMkLst>
            <pc:docMk/>
            <pc:sldMk cId="3691816859" sldId="318"/>
            <ac:spMk id="3" creationId="{529D93A6-141A-B2A5-30A3-F136DA3658DF}"/>
          </ac:spMkLst>
        </pc:spChg>
        <pc:spChg chg="mod">
          <ac:chgData name="Holienka Marian" userId="d535e67f-eb73-4702-ae53-67bc05435d18" providerId="ADAL" clId="{E5CE0D6B-459B-47E8-91A7-B6D194D980DD}" dt="2023-04-15T01:00:06.076" v="1276" actId="20577"/>
          <ac:spMkLst>
            <pc:docMk/>
            <pc:sldMk cId="3691816859" sldId="318"/>
            <ac:spMk id="159" creationId="{00000000-0000-0000-0000-000000000000}"/>
          </ac:spMkLst>
        </pc:spChg>
      </pc:sldChg>
      <pc:sldChg chg="addSp modSp add mod">
        <pc:chgData name="Holienka Marian" userId="d535e67f-eb73-4702-ae53-67bc05435d18" providerId="ADAL" clId="{E5CE0D6B-459B-47E8-91A7-B6D194D980DD}" dt="2023-04-15T01:03:30.511" v="1348" actId="20577"/>
        <pc:sldMkLst>
          <pc:docMk/>
          <pc:sldMk cId="1658836828" sldId="319"/>
        </pc:sldMkLst>
        <pc:spChg chg="add mod">
          <ac:chgData name="Holienka Marian" userId="d535e67f-eb73-4702-ae53-67bc05435d18" providerId="ADAL" clId="{E5CE0D6B-459B-47E8-91A7-B6D194D980DD}" dt="2023-04-15T01:03:04.795" v="1313" actId="6549"/>
          <ac:spMkLst>
            <pc:docMk/>
            <pc:sldMk cId="1658836828" sldId="319"/>
            <ac:spMk id="2" creationId="{51B99CFB-3E44-1AF5-CFBA-2B2896E50E71}"/>
          </ac:spMkLst>
        </pc:spChg>
        <pc:spChg chg="add mod">
          <ac:chgData name="Holienka Marian" userId="d535e67f-eb73-4702-ae53-67bc05435d18" providerId="ADAL" clId="{E5CE0D6B-459B-47E8-91A7-B6D194D980DD}" dt="2023-04-15T01:03:30.511" v="1348" actId="20577"/>
          <ac:spMkLst>
            <pc:docMk/>
            <pc:sldMk cId="1658836828" sldId="319"/>
            <ac:spMk id="3" creationId="{D931793B-F8EF-0E34-8E86-E5170CFF2DF0}"/>
          </ac:spMkLst>
        </pc:spChg>
        <pc:spChg chg="mod">
          <ac:chgData name="Holienka Marian" userId="d535e67f-eb73-4702-ae53-67bc05435d18" providerId="ADAL" clId="{E5CE0D6B-459B-47E8-91A7-B6D194D980DD}" dt="2023-04-15T01:00:24.615" v="1278"/>
          <ac:spMkLst>
            <pc:docMk/>
            <pc:sldMk cId="1658836828" sldId="319"/>
            <ac:spMk id="159"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85A7CB-96F9-4917-9921-65459DDDD6F8}"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it-IT"/>
        </a:p>
      </dgm:t>
    </dgm:pt>
    <dgm:pt modelId="{4CFC263A-3E52-4445-BBE4-639A6425296E}">
      <dgm:prSet phldrT="[Testo]" custT="1"/>
      <dgm:spPr/>
      <dgm:t>
        <a:bodyPr/>
        <a:lstStyle/>
        <a:p>
          <a:r>
            <a:rPr lang="en-US" sz="1600" noProof="0" dirty="0"/>
            <a:t>Board of directors</a:t>
          </a:r>
        </a:p>
      </dgm:t>
    </dgm:pt>
    <dgm:pt modelId="{9D7A58B1-E2F2-428C-A5C0-2AF3A99F7D61}" type="parTrans" cxnId="{492D5AAD-0F1E-4F8E-9A7C-56F401FCA1E6}">
      <dgm:prSet/>
      <dgm:spPr/>
      <dgm:t>
        <a:bodyPr/>
        <a:lstStyle/>
        <a:p>
          <a:endParaRPr lang="en-US" sz="1600" noProof="0" dirty="0"/>
        </a:p>
      </dgm:t>
    </dgm:pt>
    <dgm:pt modelId="{44F8D062-BADD-4C09-81A9-41F5496DAEF6}" type="sibTrans" cxnId="{492D5AAD-0F1E-4F8E-9A7C-56F401FCA1E6}">
      <dgm:prSet/>
      <dgm:spPr/>
      <dgm:t>
        <a:bodyPr/>
        <a:lstStyle/>
        <a:p>
          <a:endParaRPr lang="en-US" sz="1600" noProof="0" dirty="0"/>
        </a:p>
      </dgm:t>
    </dgm:pt>
    <dgm:pt modelId="{2194C1C5-B2FB-48DF-9374-FD9E20B5766B}">
      <dgm:prSet phldrT="[Testo]" custT="1"/>
      <dgm:spPr/>
      <dgm:t>
        <a:bodyPr/>
        <a:lstStyle/>
        <a:p>
          <a:r>
            <a:rPr lang="en-US" sz="1600" b="0" noProof="0" dirty="0"/>
            <a:t>Advisory board</a:t>
          </a:r>
        </a:p>
      </dgm:t>
    </dgm:pt>
    <dgm:pt modelId="{7D5E4C91-8754-4FDB-8447-B0F1570510BA}" type="parTrans" cxnId="{EB74F5D5-727E-4DD8-9CDD-0FED070A0A83}">
      <dgm:prSet/>
      <dgm:spPr/>
      <dgm:t>
        <a:bodyPr/>
        <a:lstStyle/>
        <a:p>
          <a:endParaRPr lang="en-US" sz="1600" noProof="0" dirty="0"/>
        </a:p>
      </dgm:t>
    </dgm:pt>
    <dgm:pt modelId="{B074B22F-15E2-4BE7-B64C-2429DA638D80}" type="sibTrans" cxnId="{EB74F5D5-727E-4DD8-9CDD-0FED070A0A83}">
      <dgm:prSet/>
      <dgm:spPr/>
      <dgm:t>
        <a:bodyPr/>
        <a:lstStyle/>
        <a:p>
          <a:endParaRPr lang="en-US" sz="1600" noProof="0" dirty="0"/>
        </a:p>
      </dgm:t>
    </dgm:pt>
    <dgm:pt modelId="{A3D5B927-E683-496F-BAB0-F204A2063EDB}">
      <dgm:prSet phldrT="[Testo]" custT="1"/>
      <dgm:spPr/>
      <dgm:t>
        <a:bodyPr/>
        <a:lstStyle/>
        <a:p>
          <a:r>
            <a:rPr lang="en-US" sz="1600" noProof="0" dirty="0"/>
            <a:t>CEO</a:t>
          </a:r>
        </a:p>
      </dgm:t>
    </dgm:pt>
    <dgm:pt modelId="{449CFDB1-FEC4-4D17-ADF8-A5E512B8CF43}" type="parTrans" cxnId="{48E995C4-D7CA-40E9-B490-87A6387D787E}">
      <dgm:prSet/>
      <dgm:spPr/>
      <dgm:t>
        <a:bodyPr/>
        <a:lstStyle/>
        <a:p>
          <a:endParaRPr lang="en-US" sz="1600" noProof="0" dirty="0"/>
        </a:p>
      </dgm:t>
    </dgm:pt>
    <dgm:pt modelId="{CDDFF156-795F-4832-8153-E4A58B7F86FF}" type="sibTrans" cxnId="{48E995C4-D7CA-40E9-B490-87A6387D787E}">
      <dgm:prSet/>
      <dgm:spPr/>
      <dgm:t>
        <a:bodyPr/>
        <a:lstStyle/>
        <a:p>
          <a:endParaRPr lang="en-US" sz="1600" noProof="0" dirty="0"/>
        </a:p>
      </dgm:t>
    </dgm:pt>
    <dgm:pt modelId="{8608E482-D94E-4D27-868B-3CA28FC948DE}">
      <dgm:prSet phldrT="[Testo]" custT="1"/>
      <dgm:spPr/>
      <dgm:t>
        <a:bodyPr/>
        <a:lstStyle/>
        <a:p>
          <a:r>
            <a:rPr lang="en-US" sz="1600" noProof="0" dirty="0"/>
            <a:t>Network director</a:t>
          </a:r>
        </a:p>
      </dgm:t>
    </dgm:pt>
    <dgm:pt modelId="{A5A5E0D5-A62A-40D4-A279-EAD97B910DC9}" type="parTrans" cxnId="{B95C297A-69DB-44B8-9B08-A46DAB8443B2}">
      <dgm:prSet/>
      <dgm:spPr/>
      <dgm:t>
        <a:bodyPr/>
        <a:lstStyle/>
        <a:p>
          <a:endParaRPr lang="en-US" sz="1600" noProof="0" dirty="0"/>
        </a:p>
      </dgm:t>
    </dgm:pt>
    <dgm:pt modelId="{B39EF724-C410-4060-89AE-CD4D74B6EB82}" type="sibTrans" cxnId="{B95C297A-69DB-44B8-9B08-A46DAB8443B2}">
      <dgm:prSet/>
      <dgm:spPr/>
      <dgm:t>
        <a:bodyPr/>
        <a:lstStyle/>
        <a:p>
          <a:endParaRPr lang="en-US" sz="1600" noProof="0" dirty="0"/>
        </a:p>
      </dgm:t>
    </dgm:pt>
    <dgm:pt modelId="{45769BC7-7390-4B3B-A155-E7CC7B035FE1}">
      <dgm:prSet phldrT="[Testo]" custT="1"/>
      <dgm:spPr/>
      <dgm:t>
        <a:bodyPr/>
        <a:lstStyle/>
        <a:p>
          <a:r>
            <a:rPr lang="en-US" sz="1600" noProof="0" dirty="0"/>
            <a:t>Officer</a:t>
          </a:r>
        </a:p>
      </dgm:t>
    </dgm:pt>
    <dgm:pt modelId="{2E47004B-96D5-4ED2-BF3A-3CC6D953ED13}" type="parTrans" cxnId="{09D52E17-DAF0-4F1E-8834-F0661B938AFE}">
      <dgm:prSet/>
      <dgm:spPr/>
      <dgm:t>
        <a:bodyPr/>
        <a:lstStyle/>
        <a:p>
          <a:endParaRPr lang="en-US" sz="1600" noProof="0" dirty="0"/>
        </a:p>
      </dgm:t>
    </dgm:pt>
    <dgm:pt modelId="{C5DB0A7B-3D0E-450D-849A-A6FB0E5A3F16}" type="sibTrans" cxnId="{09D52E17-DAF0-4F1E-8834-F0661B938AFE}">
      <dgm:prSet/>
      <dgm:spPr/>
      <dgm:t>
        <a:bodyPr/>
        <a:lstStyle/>
        <a:p>
          <a:endParaRPr lang="en-US" sz="1600" noProof="0" dirty="0"/>
        </a:p>
      </dgm:t>
    </dgm:pt>
    <dgm:pt modelId="{A4B768B6-3F7A-490B-B2C6-D6F43337BB75}">
      <dgm:prSet phldrT="[Testo]" custT="1"/>
      <dgm:spPr/>
      <dgm:t>
        <a:bodyPr/>
        <a:lstStyle/>
        <a:p>
          <a:r>
            <a:rPr lang="en-US" sz="1600" noProof="0" dirty="0"/>
            <a:t>Officer</a:t>
          </a:r>
        </a:p>
      </dgm:t>
    </dgm:pt>
    <dgm:pt modelId="{56EED9C0-8099-4AC1-9936-EB2F14A5BD25}" type="parTrans" cxnId="{C67D0263-8C73-484E-9E34-83A3BB9A1418}">
      <dgm:prSet/>
      <dgm:spPr/>
      <dgm:t>
        <a:bodyPr/>
        <a:lstStyle/>
        <a:p>
          <a:endParaRPr lang="en-US" sz="1600" noProof="0" dirty="0"/>
        </a:p>
      </dgm:t>
    </dgm:pt>
    <dgm:pt modelId="{B08A5F78-251C-41D2-B7FD-6589FB3C8735}" type="sibTrans" cxnId="{C67D0263-8C73-484E-9E34-83A3BB9A1418}">
      <dgm:prSet/>
      <dgm:spPr/>
      <dgm:t>
        <a:bodyPr/>
        <a:lstStyle/>
        <a:p>
          <a:endParaRPr lang="en-US" sz="1600" noProof="0" dirty="0"/>
        </a:p>
      </dgm:t>
    </dgm:pt>
    <dgm:pt modelId="{8739DB71-6B2C-4DB7-8670-DEA11183A1D6}">
      <dgm:prSet phldrT="[Testo]" custT="1"/>
      <dgm:spPr>
        <a:solidFill>
          <a:srgbClr val="002060"/>
        </a:solidFill>
      </dgm:spPr>
      <dgm:t>
        <a:bodyPr/>
        <a:lstStyle/>
        <a:p>
          <a:r>
            <a:rPr lang="en-US" sz="1600" noProof="0" dirty="0">
              <a:solidFill>
                <a:schemeClr val="bg1"/>
              </a:solidFill>
            </a:rPr>
            <a:t>Staff director </a:t>
          </a:r>
        </a:p>
      </dgm:t>
    </dgm:pt>
    <dgm:pt modelId="{440F9B06-DBC2-4115-92BD-809D03B417B7}" type="sibTrans" cxnId="{C8ADFD62-AB6D-4591-BE90-C30C4EEF6764}">
      <dgm:prSet/>
      <dgm:spPr/>
      <dgm:t>
        <a:bodyPr/>
        <a:lstStyle/>
        <a:p>
          <a:endParaRPr lang="en-US" sz="1600" noProof="0" dirty="0"/>
        </a:p>
      </dgm:t>
    </dgm:pt>
    <dgm:pt modelId="{887DD1AC-90DD-46F9-B26B-B98E5B615001}" type="parTrans" cxnId="{C8ADFD62-AB6D-4591-BE90-C30C4EEF6764}">
      <dgm:prSet/>
      <dgm:spPr/>
      <dgm:t>
        <a:bodyPr/>
        <a:lstStyle/>
        <a:p>
          <a:endParaRPr lang="en-US" sz="1600" noProof="0" dirty="0"/>
        </a:p>
      </dgm:t>
    </dgm:pt>
    <dgm:pt modelId="{51A95030-74E3-4575-9C2C-200BC47F0DD8}">
      <dgm:prSet phldrT="[Testo]" custT="1"/>
      <dgm:spPr/>
      <dgm:t>
        <a:bodyPr/>
        <a:lstStyle/>
        <a:p>
          <a:r>
            <a:rPr lang="en-US" sz="1600" noProof="0" dirty="0"/>
            <a:t>Officer</a:t>
          </a:r>
        </a:p>
      </dgm:t>
    </dgm:pt>
    <dgm:pt modelId="{52DE01AF-C0E2-4204-A1D4-F02ACEB78D17}" type="parTrans" cxnId="{DEE6A196-5E83-487C-9FE0-266D3AFB81B1}">
      <dgm:prSet/>
      <dgm:spPr/>
      <dgm:t>
        <a:bodyPr/>
        <a:lstStyle/>
        <a:p>
          <a:endParaRPr lang="en-US" sz="1600" noProof="0" dirty="0"/>
        </a:p>
      </dgm:t>
    </dgm:pt>
    <dgm:pt modelId="{29165155-D13E-4B57-B4AA-F9155BFBD4F4}" type="sibTrans" cxnId="{DEE6A196-5E83-487C-9FE0-266D3AFB81B1}">
      <dgm:prSet/>
      <dgm:spPr/>
      <dgm:t>
        <a:bodyPr/>
        <a:lstStyle/>
        <a:p>
          <a:endParaRPr lang="en-US" sz="1600" noProof="0" dirty="0"/>
        </a:p>
      </dgm:t>
    </dgm:pt>
    <dgm:pt modelId="{66D6BC90-CED1-4EA0-8091-FD9B1EE13718}">
      <dgm:prSet phldrT="[Testo]" custT="1"/>
      <dgm:spPr/>
      <dgm:t>
        <a:bodyPr/>
        <a:lstStyle/>
        <a:p>
          <a:r>
            <a:rPr lang="en-US" sz="1600" noProof="0" dirty="0"/>
            <a:t>Officer</a:t>
          </a:r>
        </a:p>
      </dgm:t>
    </dgm:pt>
    <dgm:pt modelId="{4C94D9A9-EB09-45E6-BEE3-9DA13A33FF96}" type="parTrans" cxnId="{214A9615-8867-4A5E-86B1-C51C45748941}">
      <dgm:prSet/>
      <dgm:spPr/>
      <dgm:t>
        <a:bodyPr/>
        <a:lstStyle/>
        <a:p>
          <a:endParaRPr lang="en-US" sz="1600" noProof="0" dirty="0"/>
        </a:p>
      </dgm:t>
    </dgm:pt>
    <dgm:pt modelId="{D0F591E8-A0A5-46EB-AEB4-5F73F732335B}" type="sibTrans" cxnId="{214A9615-8867-4A5E-86B1-C51C45748941}">
      <dgm:prSet/>
      <dgm:spPr/>
      <dgm:t>
        <a:bodyPr/>
        <a:lstStyle/>
        <a:p>
          <a:endParaRPr lang="en-US" sz="1600" noProof="0" dirty="0"/>
        </a:p>
      </dgm:t>
    </dgm:pt>
    <dgm:pt modelId="{D81D1173-F486-44D0-999C-8A79EBD051E6}">
      <dgm:prSet phldrT="[Testo]" custT="1"/>
      <dgm:spPr>
        <a:solidFill>
          <a:srgbClr val="002060"/>
        </a:solidFill>
      </dgm:spPr>
      <dgm:t>
        <a:bodyPr/>
        <a:lstStyle/>
        <a:p>
          <a:r>
            <a:rPr lang="en-US" sz="1600" noProof="0" dirty="0">
              <a:solidFill>
                <a:schemeClr val="bg1"/>
              </a:solidFill>
            </a:rPr>
            <a:t>Logistics director</a:t>
          </a:r>
        </a:p>
      </dgm:t>
    </dgm:pt>
    <dgm:pt modelId="{DA8E1DDE-2291-48D9-A9B2-FA8398CC67B7}" type="parTrans" cxnId="{C25ABF69-C23E-46A7-9F36-2BBF53652D95}">
      <dgm:prSet/>
      <dgm:spPr/>
      <dgm:t>
        <a:bodyPr/>
        <a:lstStyle/>
        <a:p>
          <a:endParaRPr lang="en-US" sz="1600" noProof="0" dirty="0"/>
        </a:p>
      </dgm:t>
    </dgm:pt>
    <dgm:pt modelId="{AAD63C4C-28D0-467D-AB81-93C7404CB924}" type="sibTrans" cxnId="{C25ABF69-C23E-46A7-9F36-2BBF53652D95}">
      <dgm:prSet/>
      <dgm:spPr/>
      <dgm:t>
        <a:bodyPr/>
        <a:lstStyle/>
        <a:p>
          <a:endParaRPr lang="en-US" sz="1600" noProof="0" dirty="0"/>
        </a:p>
      </dgm:t>
    </dgm:pt>
    <dgm:pt modelId="{8DD3677E-4B80-4E6B-94C6-89742042F8A8}">
      <dgm:prSet phldrT="[Testo]" custT="1"/>
      <dgm:spPr/>
      <dgm:t>
        <a:bodyPr/>
        <a:lstStyle/>
        <a:p>
          <a:r>
            <a:rPr lang="en-US" sz="1600" noProof="0" dirty="0"/>
            <a:t>Officer</a:t>
          </a:r>
        </a:p>
      </dgm:t>
    </dgm:pt>
    <dgm:pt modelId="{4BBB0989-7009-401C-81F8-7D8587BB801C}" type="parTrans" cxnId="{72C17786-3EBF-4336-855A-C43990343D2D}">
      <dgm:prSet/>
      <dgm:spPr/>
      <dgm:t>
        <a:bodyPr/>
        <a:lstStyle/>
        <a:p>
          <a:endParaRPr lang="en-US" sz="1600" noProof="0" dirty="0"/>
        </a:p>
      </dgm:t>
    </dgm:pt>
    <dgm:pt modelId="{92EF3D87-9819-48B1-9238-B299C0C2F7B6}" type="sibTrans" cxnId="{72C17786-3EBF-4336-855A-C43990343D2D}">
      <dgm:prSet/>
      <dgm:spPr/>
      <dgm:t>
        <a:bodyPr/>
        <a:lstStyle/>
        <a:p>
          <a:endParaRPr lang="en-US" sz="1600" noProof="0" dirty="0"/>
        </a:p>
      </dgm:t>
    </dgm:pt>
    <dgm:pt modelId="{20A78CB2-85B5-4258-8919-8371C564CB0F}">
      <dgm:prSet phldrT="[Testo]" custT="1"/>
      <dgm:spPr/>
      <dgm:t>
        <a:bodyPr/>
        <a:lstStyle/>
        <a:p>
          <a:r>
            <a:rPr lang="en-US" sz="1600" noProof="0" dirty="0"/>
            <a:t>Officer </a:t>
          </a:r>
        </a:p>
      </dgm:t>
    </dgm:pt>
    <dgm:pt modelId="{6062C754-8B63-4844-AFAD-9281DB45D7B1}" type="parTrans" cxnId="{620CBECA-DAE7-44F0-94F5-1CA056D743F5}">
      <dgm:prSet/>
      <dgm:spPr/>
      <dgm:t>
        <a:bodyPr/>
        <a:lstStyle/>
        <a:p>
          <a:endParaRPr lang="en-US" sz="1600" noProof="0" dirty="0"/>
        </a:p>
      </dgm:t>
    </dgm:pt>
    <dgm:pt modelId="{4D54E1F0-8DBF-498E-AA19-661D067EA945}" type="sibTrans" cxnId="{620CBECA-DAE7-44F0-94F5-1CA056D743F5}">
      <dgm:prSet/>
      <dgm:spPr/>
      <dgm:t>
        <a:bodyPr/>
        <a:lstStyle/>
        <a:p>
          <a:endParaRPr lang="en-US" sz="1600" noProof="0" dirty="0"/>
        </a:p>
      </dgm:t>
    </dgm:pt>
    <dgm:pt modelId="{D949DD6A-4513-4E77-AA87-0C625F2CBA31}">
      <dgm:prSet phldrT="[Testo]" custT="1"/>
      <dgm:spPr/>
      <dgm:t>
        <a:bodyPr/>
        <a:lstStyle/>
        <a:p>
          <a:r>
            <a:rPr lang="en-US" sz="1600" noProof="0" dirty="0"/>
            <a:t>Officer</a:t>
          </a:r>
        </a:p>
      </dgm:t>
    </dgm:pt>
    <dgm:pt modelId="{C81365B1-A357-4351-B6A2-D71150913AEB}" type="parTrans" cxnId="{92D6F2E9-B3B1-4485-85C2-EB0FAB92B3BE}">
      <dgm:prSet/>
      <dgm:spPr/>
      <dgm:t>
        <a:bodyPr/>
        <a:lstStyle/>
        <a:p>
          <a:endParaRPr lang="en-US" sz="1600" noProof="0" dirty="0"/>
        </a:p>
      </dgm:t>
    </dgm:pt>
    <dgm:pt modelId="{5265F7EC-2B69-48E5-AFB9-DD53BF3C2E6A}" type="sibTrans" cxnId="{92D6F2E9-B3B1-4485-85C2-EB0FAB92B3BE}">
      <dgm:prSet/>
      <dgm:spPr/>
      <dgm:t>
        <a:bodyPr/>
        <a:lstStyle/>
        <a:p>
          <a:endParaRPr lang="en-US" sz="1600" noProof="0" dirty="0"/>
        </a:p>
      </dgm:t>
    </dgm:pt>
    <dgm:pt modelId="{80DD11A9-312A-445A-9BD0-8E0F6A9F3A07}">
      <dgm:prSet phldrT="[Testo]" custT="1"/>
      <dgm:spPr>
        <a:solidFill>
          <a:srgbClr val="002060"/>
        </a:solidFill>
      </dgm:spPr>
      <dgm:t>
        <a:bodyPr/>
        <a:lstStyle/>
        <a:p>
          <a:r>
            <a:rPr lang="en-US" sz="1600" noProof="0" dirty="0">
              <a:solidFill>
                <a:schemeClr val="bg1"/>
              </a:solidFill>
            </a:rPr>
            <a:t>Finance director </a:t>
          </a:r>
        </a:p>
      </dgm:t>
    </dgm:pt>
    <dgm:pt modelId="{6D8EC4C2-02DF-4F19-B589-94193245674D}" type="parTrans" cxnId="{A4349554-EBFE-4FB0-AA63-B3C0E0F78E88}">
      <dgm:prSet/>
      <dgm:spPr/>
      <dgm:t>
        <a:bodyPr/>
        <a:lstStyle/>
        <a:p>
          <a:endParaRPr lang="en-US" sz="1600" noProof="0" dirty="0"/>
        </a:p>
      </dgm:t>
    </dgm:pt>
    <dgm:pt modelId="{95EDFC39-D992-47A9-B8B6-D4CA7C037AD2}" type="sibTrans" cxnId="{A4349554-EBFE-4FB0-AA63-B3C0E0F78E88}">
      <dgm:prSet/>
      <dgm:spPr/>
      <dgm:t>
        <a:bodyPr/>
        <a:lstStyle/>
        <a:p>
          <a:endParaRPr lang="en-US" sz="1600" noProof="0" dirty="0"/>
        </a:p>
      </dgm:t>
    </dgm:pt>
    <dgm:pt modelId="{8D1AC6A9-C14D-4780-8260-E8DF379DB4A2}">
      <dgm:prSet phldrT="[Testo]" custT="1"/>
      <dgm:spPr/>
      <dgm:t>
        <a:bodyPr/>
        <a:lstStyle/>
        <a:p>
          <a:r>
            <a:rPr lang="en-US" sz="1600" noProof="0" dirty="0"/>
            <a:t>Officer </a:t>
          </a:r>
        </a:p>
      </dgm:t>
    </dgm:pt>
    <dgm:pt modelId="{2192EE85-DBFD-4728-8F84-E5EEE04B2DE2}" type="parTrans" cxnId="{DDCDE1D4-2657-4920-94AD-9B57D7EC420C}">
      <dgm:prSet/>
      <dgm:spPr/>
      <dgm:t>
        <a:bodyPr/>
        <a:lstStyle/>
        <a:p>
          <a:endParaRPr lang="en-US" sz="1600" noProof="0" dirty="0"/>
        </a:p>
      </dgm:t>
    </dgm:pt>
    <dgm:pt modelId="{A8C0B190-A19B-4201-B899-48C639D8ED8B}" type="sibTrans" cxnId="{DDCDE1D4-2657-4920-94AD-9B57D7EC420C}">
      <dgm:prSet/>
      <dgm:spPr/>
      <dgm:t>
        <a:bodyPr/>
        <a:lstStyle/>
        <a:p>
          <a:endParaRPr lang="en-US" sz="1600" noProof="0" dirty="0"/>
        </a:p>
      </dgm:t>
    </dgm:pt>
    <dgm:pt modelId="{E533BD90-CD2E-4569-BCF8-756115A16D27}">
      <dgm:prSet phldrT="[Testo]" custT="1"/>
      <dgm:spPr/>
      <dgm:t>
        <a:bodyPr/>
        <a:lstStyle/>
        <a:p>
          <a:r>
            <a:rPr lang="en-US" sz="1600" noProof="0" dirty="0"/>
            <a:t>Officer</a:t>
          </a:r>
        </a:p>
      </dgm:t>
    </dgm:pt>
    <dgm:pt modelId="{A3EC8B80-A0E0-415F-9104-66E2EB0D8CEF}" type="parTrans" cxnId="{A848B3D0-602E-423D-B64B-4FD474A5B8F3}">
      <dgm:prSet/>
      <dgm:spPr/>
      <dgm:t>
        <a:bodyPr/>
        <a:lstStyle/>
        <a:p>
          <a:endParaRPr lang="en-US" sz="1600" noProof="0" dirty="0"/>
        </a:p>
      </dgm:t>
    </dgm:pt>
    <dgm:pt modelId="{8F8DC143-4FF2-421B-8706-2B5D7E9CF64C}" type="sibTrans" cxnId="{A848B3D0-602E-423D-B64B-4FD474A5B8F3}">
      <dgm:prSet/>
      <dgm:spPr/>
      <dgm:t>
        <a:bodyPr/>
        <a:lstStyle/>
        <a:p>
          <a:endParaRPr lang="en-US" sz="1600" noProof="0" dirty="0"/>
        </a:p>
      </dgm:t>
    </dgm:pt>
    <dgm:pt modelId="{25115B95-3478-443A-962E-AB99535A7180}">
      <dgm:prSet phldrT="[Testo]" custT="1"/>
      <dgm:spPr/>
      <dgm:t>
        <a:bodyPr/>
        <a:lstStyle/>
        <a:p>
          <a:r>
            <a:rPr lang="en-US" sz="1600" noProof="0" dirty="0"/>
            <a:t>Officer</a:t>
          </a:r>
        </a:p>
      </dgm:t>
    </dgm:pt>
    <dgm:pt modelId="{8B60624E-B842-4714-9017-716E62900CE7}" type="parTrans" cxnId="{A3308B23-1AAF-4945-BB81-FE7E1BF862AA}">
      <dgm:prSet/>
      <dgm:spPr/>
      <dgm:t>
        <a:bodyPr/>
        <a:lstStyle/>
        <a:p>
          <a:endParaRPr lang="en-US" sz="1600" noProof="0" dirty="0"/>
        </a:p>
      </dgm:t>
    </dgm:pt>
    <dgm:pt modelId="{FC7A9F98-31AC-4D20-AA33-FE164500E37B}" type="sibTrans" cxnId="{A3308B23-1AAF-4945-BB81-FE7E1BF862AA}">
      <dgm:prSet/>
      <dgm:spPr/>
      <dgm:t>
        <a:bodyPr/>
        <a:lstStyle/>
        <a:p>
          <a:endParaRPr lang="en-US" sz="1600" noProof="0" dirty="0"/>
        </a:p>
      </dgm:t>
    </dgm:pt>
    <dgm:pt modelId="{21C3254D-A992-4506-BEF5-79B71BEF3456}">
      <dgm:prSet phldrT="[Testo]" custT="1"/>
      <dgm:spPr>
        <a:solidFill>
          <a:srgbClr val="002060"/>
        </a:solidFill>
      </dgm:spPr>
      <dgm:t>
        <a:bodyPr/>
        <a:lstStyle/>
        <a:p>
          <a:r>
            <a:rPr lang="en-US" sz="1600" noProof="0" dirty="0">
              <a:solidFill>
                <a:schemeClr val="bg1"/>
              </a:solidFill>
            </a:rPr>
            <a:t>IT director </a:t>
          </a:r>
        </a:p>
      </dgm:t>
    </dgm:pt>
    <dgm:pt modelId="{6A0602A0-106B-4DBE-9E22-3B79EE9542A6}" type="parTrans" cxnId="{AA0473C5-2494-4482-A22C-A519D6AAB201}">
      <dgm:prSet/>
      <dgm:spPr/>
      <dgm:t>
        <a:bodyPr/>
        <a:lstStyle/>
        <a:p>
          <a:endParaRPr lang="en-US" sz="1600" noProof="0" dirty="0"/>
        </a:p>
      </dgm:t>
    </dgm:pt>
    <dgm:pt modelId="{EACA77A1-F062-469E-B962-690A271749C0}" type="sibTrans" cxnId="{AA0473C5-2494-4482-A22C-A519D6AAB201}">
      <dgm:prSet/>
      <dgm:spPr/>
      <dgm:t>
        <a:bodyPr/>
        <a:lstStyle/>
        <a:p>
          <a:endParaRPr lang="en-US" sz="1600" noProof="0" dirty="0"/>
        </a:p>
      </dgm:t>
    </dgm:pt>
    <dgm:pt modelId="{FCA88C35-5C83-4DBE-A841-722DFF47BF2B}">
      <dgm:prSet phldrT="[Testo]" custT="1"/>
      <dgm:spPr/>
      <dgm:t>
        <a:bodyPr/>
        <a:lstStyle/>
        <a:p>
          <a:r>
            <a:rPr lang="en-US" sz="1600" noProof="0" dirty="0"/>
            <a:t>Officer</a:t>
          </a:r>
        </a:p>
      </dgm:t>
    </dgm:pt>
    <dgm:pt modelId="{A47AB664-D830-444B-A51B-5563D6C34940}" type="parTrans" cxnId="{871C76F1-D8BE-47E4-B7FB-48CD1B11C140}">
      <dgm:prSet/>
      <dgm:spPr/>
      <dgm:t>
        <a:bodyPr/>
        <a:lstStyle/>
        <a:p>
          <a:endParaRPr lang="en-US" sz="1600" noProof="0" dirty="0"/>
        </a:p>
      </dgm:t>
    </dgm:pt>
    <dgm:pt modelId="{43B32B45-5D43-4540-B8B5-AD5A3C1D9147}" type="sibTrans" cxnId="{871C76F1-D8BE-47E4-B7FB-48CD1B11C140}">
      <dgm:prSet/>
      <dgm:spPr/>
      <dgm:t>
        <a:bodyPr/>
        <a:lstStyle/>
        <a:p>
          <a:endParaRPr lang="en-US" sz="1600" noProof="0" dirty="0"/>
        </a:p>
      </dgm:t>
    </dgm:pt>
    <dgm:pt modelId="{8FD9ECEE-5B72-4904-9F6A-F4BBE468CAF1}">
      <dgm:prSet phldrT="[Testo]" custT="1"/>
      <dgm:spPr/>
      <dgm:t>
        <a:bodyPr/>
        <a:lstStyle/>
        <a:p>
          <a:r>
            <a:rPr lang="en-US" sz="1600" noProof="0" dirty="0"/>
            <a:t>Officer</a:t>
          </a:r>
        </a:p>
      </dgm:t>
    </dgm:pt>
    <dgm:pt modelId="{25433486-70F7-4E4D-8F58-70E40BA44794}" type="parTrans" cxnId="{EF710B25-2B5F-46A9-9B39-52211AD7818F}">
      <dgm:prSet/>
      <dgm:spPr/>
      <dgm:t>
        <a:bodyPr/>
        <a:lstStyle/>
        <a:p>
          <a:endParaRPr lang="en-US" sz="1600" noProof="0" dirty="0"/>
        </a:p>
      </dgm:t>
    </dgm:pt>
    <dgm:pt modelId="{8BF19AC1-5F04-4737-B7D9-993A3F45E4EA}" type="sibTrans" cxnId="{EF710B25-2B5F-46A9-9B39-52211AD7818F}">
      <dgm:prSet/>
      <dgm:spPr/>
      <dgm:t>
        <a:bodyPr/>
        <a:lstStyle/>
        <a:p>
          <a:endParaRPr lang="en-US" sz="1600" noProof="0" dirty="0"/>
        </a:p>
      </dgm:t>
    </dgm:pt>
    <dgm:pt modelId="{1C56C080-9551-4017-A46C-DC96CA722485}">
      <dgm:prSet phldrT="[Testo]" custT="1"/>
      <dgm:spPr/>
      <dgm:t>
        <a:bodyPr/>
        <a:lstStyle/>
        <a:p>
          <a:r>
            <a:rPr lang="en-US" sz="1600" noProof="0" dirty="0"/>
            <a:t>Officer</a:t>
          </a:r>
        </a:p>
      </dgm:t>
    </dgm:pt>
    <dgm:pt modelId="{A6F20998-CC35-4D44-B419-1D0B0716F4E2}" type="parTrans" cxnId="{6EB102C5-4BE0-4952-9B02-E3723A2E85C9}">
      <dgm:prSet/>
      <dgm:spPr/>
      <dgm:t>
        <a:bodyPr/>
        <a:lstStyle/>
        <a:p>
          <a:endParaRPr lang="en-US" sz="1600" noProof="0" dirty="0"/>
        </a:p>
      </dgm:t>
    </dgm:pt>
    <dgm:pt modelId="{4F5E72F0-20BE-4B4F-9B0C-59FB1569F606}" type="sibTrans" cxnId="{6EB102C5-4BE0-4952-9B02-E3723A2E85C9}">
      <dgm:prSet/>
      <dgm:spPr/>
      <dgm:t>
        <a:bodyPr/>
        <a:lstStyle/>
        <a:p>
          <a:endParaRPr lang="en-US" sz="1600" noProof="0" dirty="0"/>
        </a:p>
      </dgm:t>
    </dgm:pt>
    <dgm:pt modelId="{0CB4D948-3AEE-4CD1-8C39-D147746A5F3B}">
      <dgm:prSet phldrT="[Testo]" custT="1"/>
      <dgm:spPr>
        <a:solidFill>
          <a:srgbClr val="002060"/>
        </a:solidFill>
      </dgm:spPr>
      <dgm:t>
        <a:bodyPr/>
        <a:lstStyle/>
        <a:p>
          <a:r>
            <a:rPr lang="en-US" sz="1600" noProof="0" dirty="0">
              <a:solidFill>
                <a:schemeClr val="bg1"/>
              </a:solidFill>
            </a:rPr>
            <a:t>HR director </a:t>
          </a:r>
        </a:p>
      </dgm:t>
    </dgm:pt>
    <dgm:pt modelId="{15CC10D7-18AD-4919-9A4D-B6B6A877A1C9}" type="parTrans" cxnId="{792D7B94-3541-40A5-B968-5B8A710E11D2}">
      <dgm:prSet/>
      <dgm:spPr/>
      <dgm:t>
        <a:bodyPr/>
        <a:lstStyle/>
        <a:p>
          <a:endParaRPr lang="en-US" sz="1600" noProof="0" dirty="0"/>
        </a:p>
      </dgm:t>
    </dgm:pt>
    <dgm:pt modelId="{5B671AF6-56D0-447F-B8A3-0BE58E846CBC}" type="sibTrans" cxnId="{792D7B94-3541-40A5-B968-5B8A710E11D2}">
      <dgm:prSet/>
      <dgm:spPr/>
      <dgm:t>
        <a:bodyPr/>
        <a:lstStyle/>
        <a:p>
          <a:endParaRPr lang="en-US" sz="1600" noProof="0" dirty="0"/>
        </a:p>
      </dgm:t>
    </dgm:pt>
    <dgm:pt modelId="{D83EE9ED-27F2-44AB-892E-B749683E5D76}">
      <dgm:prSet phldrT="[Testo]" custT="1"/>
      <dgm:spPr/>
      <dgm:t>
        <a:bodyPr/>
        <a:lstStyle/>
        <a:p>
          <a:r>
            <a:rPr lang="en-US" sz="1600" noProof="0" dirty="0"/>
            <a:t>Officer</a:t>
          </a:r>
        </a:p>
      </dgm:t>
    </dgm:pt>
    <dgm:pt modelId="{D33B5ED4-09EC-46A6-A1E4-7706F14D7E51}" type="parTrans" cxnId="{55A6625A-AEB8-48D1-918A-AC141B14274E}">
      <dgm:prSet/>
      <dgm:spPr/>
      <dgm:t>
        <a:bodyPr/>
        <a:lstStyle/>
        <a:p>
          <a:endParaRPr lang="en-US" sz="1600" noProof="0" dirty="0"/>
        </a:p>
      </dgm:t>
    </dgm:pt>
    <dgm:pt modelId="{46F19A83-80FC-4969-B5F0-0BC836FE4705}" type="sibTrans" cxnId="{55A6625A-AEB8-48D1-918A-AC141B14274E}">
      <dgm:prSet/>
      <dgm:spPr/>
      <dgm:t>
        <a:bodyPr/>
        <a:lstStyle/>
        <a:p>
          <a:endParaRPr lang="en-US" sz="1600" noProof="0" dirty="0"/>
        </a:p>
      </dgm:t>
    </dgm:pt>
    <dgm:pt modelId="{68CA5AE0-F13F-4BC4-B794-0561D2587EFE}">
      <dgm:prSet phldrT="[Testo]" custT="1"/>
      <dgm:spPr/>
      <dgm:t>
        <a:bodyPr/>
        <a:lstStyle/>
        <a:p>
          <a:r>
            <a:rPr lang="en-US" sz="1600" noProof="0" dirty="0"/>
            <a:t>Officer</a:t>
          </a:r>
        </a:p>
      </dgm:t>
    </dgm:pt>
    <dgm:pt modelId="{A5761005-51FC-49E7-8CE0-17B3E31A4BED}" type="parTrans" cxnId="{B228F345-DC4C-4CBD-87F6-3AA20B50A994}">
      <dgm:prSet/>
      <dgm:spPr/>
      <dgm:t>
        <a:bodyPr/>
        <a:lstStyle/>
        <a:p>
          <a:endParaRPr lang="en-US" sz="1600" noProof="0" dirty="0"/>
        </a:p>
      </dgm:t>
    </dgm:pt>
    <dgm:pt modelId="{974DB21C-B5C7-45B9-91CC-D26BC395592A}" type="sibTrans" cxnId="{B228F345-DC4C-4CBD-87F6-3AA20B50A994}">
      <dgm:prSet/>
      <dgm:spPr/>
      <dgm:t>
        <a:bodyPr/>
        <a:lstStyle/>
        <a:p>
          <a:endParaRPr lang="en-US" sz="1600" noProof="0" dirty="0"/>
        </a:p>
      </dgm:t>
    </dgm:pt>
    <dgm:pt modelId="{A3769353-1581-43AC-AAF8-75826F3B0BEC}">
      <dgm:prSet phldrT="[Testo]" custT="1"/>
      <dgm:spPr/>
      <dgm:t>
        <a:bodyPr/>
        <a:lstStyle/>
        <a:p>
          <a:r>
            <a:rPr lang="en-US" sz="1600" noProof="0" dirty="0"/>
            <a:t>Officer</a:t>
          </a:r>
        </a:p>
      </dgm:t>
    </dgm:pt>
    <dgm:pt modelId="{E6E44E96-91CD-48CA-A90D-3859B0FA962A}" type="parTrans" cxnId="{5C86D435-9758-4703-851E-FD8C8281F7D4}">
      <dgm:prSet/>
      <dgm:spPr/>
      <dgm:t>
        <a:bodyPr/>
        <a:lstStyle/>
        <a:p>
          <a:endParaRPr lang="en-US" sz="1600" noProof="0" dirty="0"/>
        </a:p>
      </dgm:t>
    </dgm:pt>
    <dgm:pt modelId="{38F9DDD7-4F85-4224-BC42-2E6E563248ED}" type="sibTrans" cxnId="{5C86D435-9758-4703-851E-FD8C8281F7D4}">
      <dgm:prSet/>
      <dgm:spPr/>
      <dgm:t>
        <a:bodyPr/>
        <a:lstStyle/>
        <a:p>
          <a:endParaRPr lang="en-US" sz="1600" noProof="0" dirty="0"/>
        </a:p>
      </dgm:t>
    </dgm:pt>
    <dgm:pt modelId="{4E4F0151-03BA-421A-B3A2-A87431F9C28D}" type="pres">
      <dgm:prSet presAssocID="{2685A7CB-96F9-4917-9921-65459DDDD6F8}" presName="hierChild1" presStyleCnt="0">
        <dgm:presLayoutVars>
          <dgm:orgChart val="1"/>
          <dgm:chPref val="1"/>
          <dgm:dir/>
          <dgm:animOne val="branch"/>
          <dgm:animLvl val="lvl"/>
          <dgm:resizeHandles/>
        </dgm:presLayoutVars>
      </dgm:prSet>
      <dgm:spPr/>
    </dgm:pt>
    <dgm:pt modelId="{F3426820-F13A-4FD3-827E-45E593C214DB}" type="pres">
      <dgm:prSet presAssocID="{4CFC263A-3E52-4445-BBE4-639A6425296E}" presName="hierRoot1" presStyleCnt="0">
        <dgm:presLayoutVars>
          <dgm:hierBranch val="init"/>
        </dgm:presLayoutVars>
      </dgm:prSet>
      <dgm:spPr/>
    </dgm:pt>
    <dgm:pt modelId="{86C6E9C5-2BBA-4E42-96D5-CB614317A6DB}" type="pres">
      <dgm:prSet presAssocID="{4CFC263A-3E52-4445-BBE4-639A6425296E}" presName="rootComposite1" presStyleCnt="0"/>
      <dgm:spPr/>
    </dgm:pt>
    <dgm:pt modelId="{A7FF0D8A-45D9-4F46-BE12-69DB3290C9F2}" type="pres">
      <dgm:prSet presAssocID="{4CFC263A-3E52-4445-BBE4-639A6425296E}" presName="rootText1" presStyleLbl="node0" presStyleIdx="0" presStyleCnt="1">
        <dgm:presLayoutVars>
          <dgm:chPref val="3"/>
        </dgm:presLayoutVars>
      </dgm:prSet>
      <dgm:spPr/>
    </dgm:pt>
    <dgm:pt modelId="{58316C05-13DF-420D-9862-E360595591A7}" type="pres">
      <dgm:prSet presAssocID="{4CFC263A-3E52-4445-BBE4-639A6425296E}" presName="rootConnector1" presStyleLbl="node1" presStyleIdx="0" presStyleCnt="0"/>
      <dgm:spPr/>
    </dgm:pt>
    <dgm:pt modelId="{9C5FEBF9-7778-44B7-800E-C5470F19B02A}" type="pres">
      <dgm:prSet presAssocID="{4CFC263A-3E52-4445-BBE4-639A6425296E}" presName="hierChild2" presStyleCnt="0"/>
      <dgm:spPr/>
    </dgm:pt>
    <dgm:pt modelId="{29660A4A-BBCE-4CE5-BE57-7DA67CFA9316}" type="pres">
      <dgm:prSet presAssocID="{449CFDB1-FEC4-4D17-ADF8-A5E512B8CF43}" presName="Name37" presStyleLbl="parChTrans1D2" presStyleIdx="0" presStyleCnt="1"/>
      <dgm:spPr/>
    </dgm:pt>
    <dgm:pt modelId="{F2D03CB5-CDA9-4A55-835A-861B64A6FEC9}" type="pres">
      <dgm:prSet presAssocID="{A3D5B927-E683-496F-BAB0-F204A2063EDB}" presName="hierRoot2" presStyleCnt="0">
        <dgm:presLayoutVars>
          <dgm:hierBranch val="init"/>
        </dgm:presLayoutVars>
      </dgm:prSet>
      <dgm:spPr/>
    </dgm:pt>
    <dgm:pt modelId="{19FCB396-C8A3-426F-9033-BC37651EE38F}" type="pres">
      <dgm:prSet presAssocID="{A3D5B927-E683-496F-BAB0-F204A2063EDB}" presName="rootComposite" presStyleCnt="0"/>
      <dgm:spPr/>
    </dgm:pt>
    <dgm:pt modelId="{0983F5A8-34D9-4D70-B03C-D0D60C8D53DF}" type="pres">
      <dgm:prSet presAssocID="{A3D5B927-E683-496F-BAB0-F204A2063EDB}" presName="rootText" presStyleLbl="node2" presStyleIdx="0" presStyleCnt="1">
        <dgm:presLayoutVars>
          <dgm:chPref val="3"/>
        </dgm:presLayoutVars>
      </dgm:prSet>
      <dgm:spPr/>
    </dgm:pt>
    <dgm:pt modelId="{DC831B0C-242C-4878-9753-0EF68AF7F419}" type="pres">
      <dgm:prSet presAssocID="{A3D5B927-E683-496F-BAB0-F204A2063EDB}" presName="rootConnector" presStyleLbl="node2" presStyleIdx="0" presStyleCnt="1"/>
      <dgm:spPr/>
    </dgm:pt>
    <dgm:pt modelId="{677B89CC-5509-4F3D-ACF8-E0AC057F4B67}" type="pres">
      <dgm:prSet presAssocID="{A3D5B927-E683-496F-BAB0-F204A2063EDB}" presName="hierChild4" presStyleCnt="0"/>
      <dgm:spPr/>
    </dgm:pt>
    <dgm:pt modelId="{336C4715-7E3A-4951-8813-1A3D7DE76E82}" type="pres">
      <dgm:prSet presAssocID="{7D5E4C91-8754-4FDB-8447-B0F1570510BA}" presName="Name37" presStyleLbl="parChTrans1D3" presStyleIdx="0" presStyleCnt="3"/>
      <dgm:spPr/>
    </dgm:pt>
    <dgm:pt modelId="{60587212-C1C6-4B3D-9613-0ABDCA16F0B8}" type="pres">
      <dgm:prSet presAssocID="{2194C1C5-B2FB-48DF-9374-FD9E20B5766B}" presName="hierRoot2" presStyleCnt="0">
        <dgm:presLayoutVars>
          <dgm:hierBranch val="init"/>
        </dgm:presLayoutVars>
      </dgm:prSet>
      <dgm:spPr/>
    </dgm:pt>
    <dgm:pt modelId="{F5E0090E-C1FF-458A-BCB3-1A33C97B68F7}" type="pres">
      <dgm:prSet presAssocID="{2194C1C5-B2FB-48DF-9374-FD9E20B5766B}" presName="rootComposite" presStyleCnt="0"/>
      <dgm:spPr/>
    </dgm:pt>
    <dgm:pt modelId="{77EA2CDF-E544-47BD-8263-814A57600E9E}" type="pres">
      <dgm:prSet presAssocID="{2194C1C5-B2FB-48DF-9374-FD9E20B5766B}" presName="rootText" presStyleLbl="node3" presStyleIdx="0" presStyleCnt="3">
        <dgm:presLayoutVars>
          <dgm:chPref val="3"/>
        </dgm:presLayoutVars>
      </dgm:prSet>
      <dgm:spPr/>
    </dgm:pt>
    <dgm:pt modelId="{27D7F28F-1CCF-4777-99C7-B63B53F3C129}" type="pres">
      <dgm:prSet presAssocID="{2194C1C5-B2FB-48DF-9374-FD9E20B5766B}" presName="rootConnector" presStyleLbl="node3" presStyleIdx="0" presStyleCnt="3"/>
      <dgm:spPr/>
    </dgm:pt>
    <dgm:pt modelId="{611524C9-CF04-4268-82C1-5CA22038F04E}" type="pres">
      <dgm:prSet presAssocID="{2194C1C5-B2FB-48DF-9374-FD9E20B5766B}" presName="hierChild4" presStyleCnt="0"/>
      <dgm:spPr/>
    </dgm:pt>
    <dgm:pt modelId="{F5DFA191-283E-41B6-AF00-7FD430988D0B}" type="pres">
      <dgm:prSet presAssocID="{2194C1C5-B2FB-48DF-9374-FD9E20B5766B}" presName="hierChild5" presStyleCnt="0"/>
      <dgm:spPr/>
    </dgm:pt>
    <dgm:pt modelId="{33C01068-72B3-4F4D-B6D5-C2291839EB2A}" type="pres">
      <dgm:prSet presAssocID="{887DD1AC-90DD-46F9-B26B-B98E5B615001}" presName="Name37" presStyleLbl="parChTrans1D3" presStyleIdx="1" presStyleCnt="3"/>
      <dgm:spPr/>
    </dgm:pt>
    <dgm:pt modelId="{AC8970FC-D9CF-401F-8EAB-17BDA148A9A4}" type="pres">
      <dgm:prSet presAssocID="{8739DB71-6B2C-4DB7-8670-DEA11183A1D6}" presName="hierRoot2" presStyleCnt="0">
        <dgm:presLayoutVars>
          <dgm:hierBranch val="init"/>
        </dgm:presLayoutVars>
      </dgm:prSet>
      <dgm:spPr/>
    </dgm:pt>
    <dgm:pt modelId="{492C550D-F6DE-47D8-90EF-445ED82F4E4E}" type="pres">
      <dgm:prSet presAssocID="{8739DB71-6B2C-4DB7-8670-DEA11183A1D6}" presName="rootComposite" presStyleCnt="0"/>
      <dgm:spPr/>
    </dgm:pt>
    <dgm:pt modelId="{B5926B82-FA00-4A15-BD99-A987C6A08428}" type="pres">
      <dgm:prSet presAssocID="{8739DB71-6B2C-4DB7-8670-DEA11183A1D6}" presName="rootText" presStyleLbl="node3" presStyleIdx="1" presStyleCnt="3">
        <dgm:presLayoutVars>
          <dgm:chPref val="3"/>
        </dgm:presLayoutVars>
      </dgm:prSet>
      <dgm:spPr/>
    </dgm:pt>
    <dgm:pt modelId="{36FED54C-C2E2-4CA8-A082-CAF5B15DCC89}" type="pres">
      <dgm:prSet presAssocID="{8739DB71-6B2C-4DB7-8670-DEA11183A1D6}" presName="rootConnector" presStyleLbl="node3" presStyleIdx="1" presStyleCnt="3"/>
      <dgm:spPr/>
    </dgm:pt>
    <dgm:pt modelId="{09EB865A-7A51-4CD2-809C-825EC6298305}" type="pres">
      <dgm:prSet presAssocID="{8739DB71-6B2C-4DB7-8670-DEA11183A1D6}" presName="hierChild4" presStyleCnt="0"/>
      <dgm:spPr/>
    </dgm:pt>
    <dgm:pt modelId="{0BD0FD5F-9121-4E47-B9B6-82A02E424E77}" type="pres">
      <dgm:prSet presAssocID="{6D8EC4C2-02DF-4F19-B589-94193245674D}" presName="Name37" presStyleLbl="parChTrans1D4" presStyleIdx="0" presStyleCnt="20"/>
      <dgm:spPr/>
    </dgm:pt>
    <dgm:pt modelId="{886BD911-B46E-4865-ADD3-8FA03055D967}" type="pres">
      <dgm:prSet presAssocID="{80DD11A9-312A-445A-9BD0-8E0F6A9F3A07}" presName="hierRoot2" presStyleCnt="0">
        <dgm:presLayoutVars>
          <dgm:hierBranch val="init"/>
        </dgm:presLayoutVars>
      </dgm:prSet>
      <dgm:spPr/>
    </dgm:pt>
    <dgm:pt modelId="{63D6B77C-A6E4-4B72-90C2-B076336BBC93}" type="pres">
      <dgm:prSet presAssocID="{80DD11A9-312A-445A-9BD0-8E0F6A9F3A07}" presName="rootComposite" presStyleCnt="0"/>
      <dgm:spPr/>
    </dgm:pt>
    <dgm:pt modelId="{5B74E3ED-4107-4B21-8721-5A15C5EDC575}" type="pres">
      <dgm:prSet presAssocID="{80DD11A9-312A-445A-9BD0-8E0F6A9F3A07}" presName="rootText" presStyleLbl="node4" presStyleIdx="0" presStyleCnt="20">
        <dgm:presLayoutVars>
          <dgm:chPref val="3"/>
        </dgm:presLayoutVars>
      </dgm:prSet>
      <dgm:spPr/>
    </dgm:pt>
    <dgm:pt modelId="{ED1C9F73-E543-499E-BC76-A905EDDF6EB3}" type="pres">
      <dgm:prSet presAssocID="{80DD11A9-312A-445A-9BD0-8E0F6A9F3A07}" presName="rootConnector" presStyleLbl="node4" presStyleIdx="0" presStyleCnt="20"/>
      <dgm:spPr/>
    </dgm:pt>
    <dgm:pt modelId="{8643400B-A966-4EAD-AE45-4CD2099A7592}" type="pres">
      <dgm:prSet presAssocID="{80DD11A9-312A-445A-9BD0-8E0F6A9F3A07}" presName="hierChild4" presStyleCnt="0"/>
      <dgm:spPr/>
    </dgm:pt>
    <dgm:pt modelId="{1D9AB0E4-E458-423E-AB43-B569D9B729B3}" type="pres">
      <dgm:prSet presAssocID="{2192EE85-DBFD-4728-8F84-E5EEE04B2DE2}" presName="Name37" presStyleLbl="parChTrans1D4" presStyleIdx="1" presStyleCnt="20"/>
      <dgm:spPr/>
    </dgm:pt>
    <dgm:pt modelId="{349B9704-F005-4784-BBC5-8AFF1567DA85}" type="pres">
      <dgm:prSet presAssocID="{8D1AC6A9-C14D-4780-8260-E8DF379DB4A2}" presName="hierRoot2" presStyleCnt="0">
        <dgm:presLayoutVars>
          <dgm:hierBranch val="init"/>
        </dgm:presLayoutVars>
      </dgm:prSet>
      <dgm:spPr/>
    </dgm:pt>
    <dgm:pt modelId="{382791AB-5E83-4E37-B317-10D9F0E45122}" type="pres">
      <dgm:prSet presAssocID="{8D1AC6A9-C14D-4780-8260-E8DF379DB4A2}" presName="rootComposite" presStyleCnt="0"/>
      <dgm:spPr/>
    </dgm:pt>
    <dgm:pt modelId="{7E42D2EB-DCF8-49B0-BD20-D85A3D403A9D}" type="pres">
      <dgm:prSet presAssocID="{8D1AC6A9-C14D-4780-8260-E8DF379DB4A2}" presName="rootText" presStyleLbl="node4" presStyleIdx="1" presStyleCnt="20">
        <dgm:presLayoutVars>
          <dgm:chPref val="3"/>
        </dgm:presLayoutVars>
      </dgm:prSet>
      <dgm:spPr/>
    </dgm:pt>
    <dgm:pt modelId="{4FE8AEDB-0708-401C-9244-4FC7CF0DC5CE}" type="pres">
      <dgm:prSet presAssocID="{8D1AC6A9-C14D-4780-8260-E8DF379DB4A2}" presName="rootConnector" presStyleLbl="node4" presStyleIdx="1" presStyleCnt="20"/>
      <dgm:spPr/>
    </dgm:pt>
    <dgm:pt modelId="{A13BC5D1-D952-4160-8F5E-950750456704}" type="pres">
      <dgm:prSet presAssocID="{8D1AC6A9-C14D-4780-8260-E8DF379DB4A2}" presName="hierChild4" presStyleCnt="0"/>
      <dgm:spPr/>
    </dgm:pt>
    <dgm:pt modelId="{50F8104E-A60F-4505-8589-15A692A0380D}" type="pres">
      <dgm:prSet presAssocID="{8D1AC6A9-C14D-4780-8260-E8DF379DB4A2}" presName="hierChild5" presStyleCnt="0"/>
      <dgm:spPr/>
    </dgm:pt>
    <dgm:pt modelId="{E2EBB9C8-D438-47D7-8917-9214B58F4A01}" type="pres">
      <dgm:prSet presAssocID="{A3EC8B80-A0E0-415F-9104-66E2EB0D8CEF}" presName="Name37" presStyleLbl="parChTrans1D4" presStyleIdx="2" presStyleCnt="20"/>
      <dgm:spPr/>
    </dgm:pt>
    <dgm:pt modelId="{6D5CF168-48DA-4E8C-8A21-F456CE185B2A}" type="pres">
      <dgm:prSet presAssocID="{E533BD90-CD2E-4569-BCF8-756115A16D27}" presName="hierRoot2" presStyleCnt="0">
        <dgm:presLayoutVars>
          <dgm:hierBranch val="init"/>
        </dgm:presLayoutVars>
      </dgm:prSet>
      <dgm:spPr/>
    </dgm:pt>
    <dgm:pt modelId="{192D361B-574F-4449-B74F-8781D57AB673}" type="pres">
      <dgm:prSet presAssocID="{E533BD90-CD2E-4569-BCF8-756115A16D27}" presName="rootComposite" presStyleCnt="0"/>
      <dgm:spPr/>
    </dgm:pt>
    <dgm:pt modelId="{15E87478-812A-4790-A24E-BDC3E0B64513}" type="pres">
      <dgm:prSet presAssocID="{E533BD90-CD2E-4569-BCF8-756115A16D27}" presName="rootText" presStyleLbl="node4" presStyleIdx="2" presStyleCnt="20">
        <dgm:presLayoutVars>
          <dgm:chPref val="3"/>
        </dgm:presLayoutVars>
      </dgm:prSet>
      <dgm:spPr/>
    </dgm:pt>
    <dgm:pt modelId="{773C85DE-D594-4639-9F61-6ED572FBB063}" type="pres">
      <dgm:prSet presAssocID="{E533BD90-CD2E-4569-BCF8-756115A16D27}" presName="rootConnector" presStyleLbl="node4" presStyleIdx="2" presStyleCnt="20"/>
      <dgm:spPr/>
    </dgm:pt>
    <dgm:pt modelId="{47146AAC-122F-46BA-91F0-0D59007E35E2}" type="pres">
      <dgm:prSet presAssocID="{E533BD90-CD2E-4569-BCF8-756115A16D27}" presName="hierChild4" presStyleCnt="0"/>
      <dgm:spPr/>
    </dgm:pt>
    <dgm:pt modelId="{13F43860-0223-43E1-97D3-EF80E1CA27C8}" type="pres">
      <dgm:prSet presAssocID="{E533BD90-CD2E-4569-BCF8-756115A16D27}" presName="hierChild5" presStyleCnt="0"/>
      <dgm:spPr/>
    </dgm:pt>
    <dgm:pt modelId="{29D3B196-165D-49D3-A5B8-A699C74D5E90}" type="pres">
      <dgm:prSet presAssocID="{8B60624E-B842-4714-9017-716E62900CE7}" presName="Name37" presStyleLbl="parChTrans1D4" presStyleIdx="3" presStyleCnt="20"/>
      <dgm:spPr/>
    </dgm:pt>
    <dgm:pt modelId="{FE98967C-569A-4B56-9CE1-F649F911737D}" type="pres">
      <dgm:prSet presAssocID="{25115B95-3478-443A-962E-AB99535A7180}" presName="hierRoot2" presStyleCnt="0">
        <dgm:presLayoutVars>
          <dgm:hierBranch val="init"/>
        </dgm:presLayoutVars>
      </dgm:prSet>
      <dgm:spPr/>
    </dgm:pt>
    <dgm:pt modelId="{8D3585B5-D0AE-40AA-8299-6275D2B31090}" type="pres">
      <dgm:prSet presAssocID="{25115B95-3478-443A-962E-AB99535A7180}" presName="rootComposite" presStyleCnt="0"/>
      <dgm:spPr/>
    </dgm:pt>
    <dgm:pt modelId="{6C7DE8B5-D363-4B02-BC33-E93EB7A64B95}" type="pres">
      <dgm:prSet presAssocID="{25115B95-3478-443A-962E-AB99535A7180}" presName="rootText" presStyleLbl="node4" presStyleIdx="3" presStyleCnt="20">
        <dgm:presLayoutVars>
          <dgm:chPref val="3"/>
        </dgm:presLayoutVars>
      </dgm:prSet>
      <dgm:spPr/>
    </dgm:pt>
    <dgm:pt modelId="{4F77612F-F081-4BE1-AE33-BB0BE7B12AC9}" type="pres">
      <dgm:prSet presAssocID="{25115B95-3478-443A-962E-AB99535A7180}" presName="rootConnector" presStyleLbl="node4" presStyleIdx="3" presStyleCnt="20"/>
      <dgm:spPr/>
    </dgm:pt>
    <dgm:pt modelId="{DF17C9E7-A662-4992-ACFE-967FD538B10F}" type="pres">
      <dgm:prSet presAssocID="{25115B95-3478-443A-962E-AB99535A7180}" presName="hierChild4" presStyleCnt="0"/>
      <dgm:spPr/>
    </dgm:pt>
    <dgm:pt modelId="{7CDAE004-EB3E-4D8E-87ED-D76F3266EEAA}" type="pres">
      <dgm:prSet presAssocID="{25115B95-3478-443A-962E-AB99535A7180}" presName="hierChild5" presStyleCnt="0"/>
      <dgm:spPr/>
    </dgm:pt>
    <dgm:pt modelId="{CDC05853-BA60-48DF-93FD-15BA754BE75A}" type="pres">
      <dgm:prSet presAssocID="{6062C754-8B63-4844-AFAD-9281DB45D7B1}" presName="Name37" presStyleLbl="parChTrans1D4" presStyleIdx="4" presStyleCnt="20"/>
      <dgm:spPr/>
    </dgm:pt>
    <dgm:pt modelId="{CF9BB649-9913-4891-86F2-511FFFCEBD72}" type="pres">
      <dgm:prSet presAssocID="{20A78CB2-85B5-4258-8919-8371C564CB0F}" presName="hierRoot2" presStyleCnt="0">
        <dgm:presLayoutVars>
          <dgm:hierBranch val="init"/>
        </dgm:presLayoutVars>
      </dgm:prSet>
      <dgm:spPr/>
    </dgm:pt>
    <dgm:pt modelId="{36E57907-CE63-4EE3-95F6-803D86E09B4D}" type="pres">
      <dgm:prSet presAssocID="{20A78CB2-85B5-4258-8919-8371C564CB0F}" presName="rootComposite" presStyleCnt="0"/>
      <dgm:spPr/>
    </dgm:pt>
    <dgm:pt modelId="{3B81A996-4462-45AC-A1C0-F5AAD058466D}" type="pres">
      <dgm:prSet presAssocID="{20A78CB2-85B5-4258-8919-8371C564CB0F}" presName="rootText" presStyleLbl="node4" presStyleIdx="4" presStyleCnt="20">
        <dgm:presLayoutVars>
          <dgm:chPref val="3"/>
        </dgm:presLayoutVars>
      </dgm:prSet>
      <dgm:spPr/>
    </dgm:pt>
    <dgm:pt modelId="{8FD0C825-9C83-4C32-9785-528E508037C9}" type="pres">
      <dgm:prSet presAssocID="{20A78CB2-85B5-4258-8919-8371C564CB0F}" presName="rootConnector" presStyleLbl="node4" presStyleIdx="4" presStyleCnt="20"/>
      <dgm:spPr/>
    </dgm:pt>
    <dgm:pt modelId="{E06D3DC9-0221-4112-8AD4-E0D43CDC9E44}" type="pres">
      <dgm:prSet presAssocID="{20A78CB2-85B5-4258-8919-8371C564CB0F}" presName="hierChild4" presStyleCnt="0"/>
      <dgm:spPr/>
    </dgm:pt>
    <dgm:pt modelId="{4F514410-5691-4FD3-9B96-A12BEE09BE88}" type="pres">
      <dgm:prSet presAssocID="{20A78CB2-85B5-4258-8919-8371C564CB0F}" presName="hierChild5" presStyleCnt="0"/>
      <dgm:spPr/>
    </dgm:pt>
    <dgm:pt modelId="{4DD5C4DA-AD24-4B16-8ECD-5538B8FCFB01}" type="pres">
      <dgm:prSet presAssocID="{80DD11A9-312A-445A-9BD0-8E0F6A9F3A07}" presName="hierChild5" presStyleCnt="0"/>
      <dgm:spPr/>
    </dgm:pt>
    <dgm:pt modelId="{C86E0A5A-0E18-4233-B532-D1A1A9A331E6}" type="pres">
      <dgm:prSet presAssocID="{6A0602A0-106B-4DBE-9E22-3B79EE9542A6}" presName="Name37" presStyleLbl="parChTrans1D4" presStyleIdx="5" presStyleCnt="20"/>
      <dgm:spPr/>
    </dgm:pt>
    <dgm:pt modelId="{0121E2E2-1086-4CB8-8E19-C9F242250B4F}" type="pres">
      <dgm:prSet presAssocID="{21C3254D-A992-4506-BEF5-79B71BEF3456}" presName="hierRoot2" presStyleCnt="0">
        <dgm:presLayoutVars>
          <dgm:hierBranch val="init"/>
        </dgm:presLayoutVars>
      </dgm:prSet>
      <dgm:spPr/>
    </dgm:pt>
    <dgm:pt modelId="{ECD37C95-542B-4609-BE67-0D0825F422CD}" type="pres">
      <dgm:prSet presAssocID="{21C3254D-A992-4506-BEF5-79B71BEF3456}" presName="rootComposite" presStyleCnt="0"/>
      <dgm:spPr/>
    </dgm:pt>
    <dgm:pt modelId="{830765B8-8EBA-4A6C-91B8-BD24DE0B3D70}" type="pres">
      <dgm:prSet presAssocID="{21C3254D-A992-4506-BEF5-79B71BEF3456}" presName="rootText" presStyleLbl="node4" presStyleIdx="5" presStyleCnt="20">
        <dgm:presLayoutVars>
          <dgm:chPref val="3"/>
        </dgm:presLayoutVars>
      </dgm:prSet>
      <dgm:spPr/>
    </dgm:pt>
    <dgm:pt modelId="{63DCDB63-934A-441C-B2E2-B593218B414C}" type="pres">
      <dgm:prSet presAssocID="{21C3254D-A992-4506-BEF5-79B71BEF3456}" presName="rootConnector" presStyleLbl="node4" presStyleIdx="5" presStyleCnt="20"/>
      <dgm:spPr/>
    </dgm:pt>
    <dgm:pt modelId="{C706D6F2-FBE4-483C-A6A1-276FB50CBEC1}" type="pres">
      <dgm:prSet presAssocID="{21C3254D-A992-4506-BEF5-79B71BEF3456}" presName="hierChild4" presStyleCnt="0"/>
      <dgm:spPr/>
    </dgm:pt>
    <dgm:pt modelId="{0A546222-A144-4966-8B26-9275833C2337}" type="pres">
      <dgm:prSet presAssocID="{A47AB664-D830-444B-A51B-5563D6C34940}" presName="Name37" presStyleLbl="parChTrans1D4" presStyleIdx="6" presStyleCnt="20"/>
      <dgm:spPr/>
    </dgm:pt>
    <dgm:pt modelId="{B3611368-2B8F-41A1-9A37-18E956D0EC00}" type="pres">
      <dgm:prSet presAssocID="{FCA88C35-5C83-4DBE-A841-722DFF47BF2B}" presName="hierRoot2" presStyleCnt="0">
        <dgm:presLayoutVars>
          <dgm:hierBranch val="init"/>
        </dgm:presLayoutVars>
      </dgm:prSet>
      <dgm:spPr/>
    </dgm:pt>
    <dgm:pt modelId="{81584FA4-8DD5-4E29-B5F1-3EF0769B565F}" type="pres">
      <dgm:prSet presAssocID="{FCA88C35-5C83-4DBE-A841-722DFF47BF2B}" presName="rootComposite" presStyleCnt="0"/>
      <dgm:spPr/>
    </dgm:pt>
    <dgm:pt modelId="{ADC92D6A-ECBE-433B-9DF0-C26B6F2A57BB}" type="pres">
      <dgm:prSet presAssocID="{FCA88C35-5C83-4DBE-A841-722DFF47BF2B}" presName="rootText" presStyleLbl="node4" presStyleIdx="6" presStyleCnt="20">
        <dgm:presLayoutVars>
          <dgm:chPref val="3"/>
        </dgm:presLayoutVars>
      </dgm:prSet>
      <dgm:spPr/>
    </dgm:pt>
    <dgm:pt modelId="{B5BE6D12-9330-4B12-AC50-1AE036A76F9E}" type="pres">
      <dgm:prSet presAssocID="{FCA88C35-5C83-4DBE-A841-722DFF47BF2B}" presName="rootConnector" presStyleLbl="node4" presStyleIdx="6" presStyleCnt="20"/>
      <dgm:spPr/>
    </dgm:pt>
    <dgm:pt modelId="{ED374CF3-E646-4D72-A075-7BE25929CC49}" type="pres">
      <dgm:prSet presAssocID="{FCA88C35-5C83-4DBE-A841-722DFF47BF2B}" presName="hierChild4" presStyleCnt="0"/>
      <dgm:spPr/>
    </dgm:pt>
    <dgm:pt modelId="{768AE477-CA33-43B2-AE9F-2879DDD28477}" type="pres">
      <dgm:prSet presAssocID="{FCA88C35-5C83-4DBE-A841-722DFF47BF2B}" presName="hierChild5" presStyleCnt="0"/>
      <dgm:spPr/>
    </dgm:pt>
    <dgm:pt modelId="{904D7B96-C8EE-40C3-9C41-A4124DFFCEA9}" type="pres">
      <dgm:prSet presAssocID="{25433486-70F7-4E4D-8F58-70E40BA44794}" presName="Name37" presStyleLbl="parChTrans1D4" presStyleIdx="7" presStyleCnt="20"/>
      <dgm:spPr/>
    </dgm:pt>
    <dgm:pt modelId="{B6711CB7-A03E-4B70-9AEC-FADC37258B9C}" type="pres">
      <dgm:prSet presAssocID="{8FD9ECEE-5B72-4904-9F6A-F4BBE468CAF1}" presName="hierRoot2" presStyleCnt="0">
        <dgm:presLayoutVars>
          <dgm:hierBranch val="init"/>
        </dgm:presLayoutVars>
      </dgm:prSet>
      <dgm:spPr/>
    </dgm:pt>
    <dgm:pt modelId="{39B152CA-7347-4A46-B1B4-6B4BBB92E898}" type="pres">
      <dgm:prSet presAssocID="{8FD9ECEE-5B72-4904-9F6A-F4BBE468CAF1}" presName="rootComposite" presStyleCnt="0"/>
      <dgm:spPr/>
    </dgm:pt>
    <dgm:pt modelId="{F82AE90E-1CA2-4C54-A200-B4F8C35149D0}" type="pres">
      <dgm:prSet presAssocID="{8FD9ECEE-5B72-4904-9F6A-F4BBE468CAF1}" presName="rootText" presStyleLbl="node4" presStyleIdx="7" presStyleCnt="20">
        <dgm:presLayoutVars>
          <dgm:chPref val="3"/>
        </dgm:presLayoutVars>
      </dgm:prSet>
      <dgm:spPr/>
    </dgm:pt>
    <dgm:pt modelId="{8A1B4CD9-4CBD-4796-828D-2EA0F786182C}" type="pres">
      <dgm:prSet presAssocID="{8FD9ECEE-5B72-4904-9F6A-F4BBE468CAF1}" presName="rootConnector" presStyleLbl="node4" presStyleIdx="7" presStyleCnt="20"/>
      <dgm:spPr/>
    </dgm:pt>
    <dgm:pt modelId="{EAAF07EA-E23C-4425-854E-C11713FE56A8}" type="pres">
      <dgm:prSet presAssocID="{8FD9ECEE-5B72-4904-9F6A-F4BBE468CAF1}" presName="hierChild4" presStyleCnt="0"/>
      <dgm:spPr/>
    </dgm:pt>
    <dgm:pt modelId="{50516152-4544-41C4-86EB-46141208226C}" type="pres">
      <dgm:prSet presAssocID="{8FD9ECEE-5B72-4904-9F6A-F4BBE468CAF1}" presName="hierChild5" presStyleCnt="0"/>
      <dgm:spPr/>
    </dgm:pt>
    <dgm:pt modelId="{DCE8A329-8957-464D-AF2D-BA87F80884B2}" type="pres">
      <dgm:prSet presAssocID="{A6F20998-CC35-4D44-B419-1D0B0716F4E2}" presName="Name37" presStyleLbl="parChTrans1D4" presStyleIdx="8" presStyleCnt="20"/>
      <dgm:spPr/>
    </dgm:pt>
    <dgm:pt modelId="{138EEF2D-7DF1-4885-859E-6C048D3F257B}" type="pres">
      <dgm:prSet presAssocID="{1C56C080-9551-4017-A46C-DC96CA722485}" presName="hierRoot2" presStyleCnt="0">
        <dgm:presLayoutVars>
          <dgm:hierBranch val="init"/>
        </dgm:presLayoutVars>
      </dgm:prSet>
      <dgm:spPr/>
    </dgm:pt>
    <dgm:pt modelId="{30835A40-5CED-4E34-8564-46B970CE2897}" type="pres">
      <dgm:prSet presAssocID="{1C56C080-9551-4017-A46C-DC96CA722485}" presName="rootComposite" presStyleCnt="0"/>
      <dgm:spPr/>
    </dgm:pt>
    <dgm:pt modelId="{1C1C5A6F-FE48-4898-BC26-A8CF74D99E67}" type="pres">
      <dgm:prSet presAssocID="{1C56C080-9551-4017-A46C-DC96CA722485}" presName="rootText" presStyleLbl="node4" presStyleIdx="8" presStyleCnt="20">
        <dgm:presLayoutVars>
          <dgm:chPref val="3"/>
        </dgm:presLayoutVars>
      </dgm:prSet>
      <dgm:spPr/>
    </dgm:pt>
    <dgm:pt modelId="{98E3AD68-168C-404F-BDC4-37C68A3B3570}" type="pres">
      <dgm:prSet presAssocID="{1C56C080-9551-4017-A46C-DC96CA722485}" presName="rootConnector" presStyleLbl="node4" presStyleIdx="8" presStyleCnt="20"/>
      <dgm:spPr/>
    </dgm:pt>
    <dgm:pt modelId="{A5390D68-75D9-4771-9736-C46C187876F8}" type="pres">
      <dgm:prSet presAssocID="{1C56C080-9551-4017-A46C-DC96CA722485}" presName="hierChild4" presStyleCnt="0"/>
      <dgm:spPr/>
    </dgm:pt>
    <dgm:pt modelId="{75598E16-9223-4311-BF6E-E396991F1D71}" type="pres">
      <dgm:prSet presAssocID="{1C56C080-9551-4017-A46C-DC96CA722485}" presName="hierChild5" presStyleCnt="0"/>
      <dgm:spPr/>
    </dgm:pt>
    <dgm:pt modelId="{DD838A24-0656-4638-8EFB-FE16DFF5D861}" type="pres">
      <dgm:prSet presAssocID="{C81365B1-A357-4351-B6A2-D71150913AEB}" presName="Name37" presStyleLbl="parChTrans1D4" presStyleIdx="9" presStyleCnt="20"/>
      <dgm:spPr/>
    </dgm:pt>
    <dgm:pt modelId="{C844497E-5D0C-4739-A3F0-B7281FAB201F}" type="pres">
      <dgm:prSet presAssocID="{D949DD6A-4513-4E77-AA87-0C625F2CBA31}" presName="hierRoot2" presStyleCnt="0">
        <dgm:presLayoutVars>
          <dgm:hierBranch val="init"/>
        </dgm:presLayoutVars>
      </dgm:prSet>
      <dgm:spPr/>
    </dgm:pt>
    <dgm:pt modelId="{EE69D9FC-8DBA-49C0-817A-6B01E45C1C7F}" type="pres">
      <dgm:prSet presAssocID="{D949DD6A-4513-4E77-AA87-0C625F2CBA31}" presName="rootComposite" presStyleCnt="0"/>
      <dgm:spPr/>
    </dgm:pt>
    <dgm:pt modelId="{001B88E9-2747-4EA4-8D4C-D663DA364A32}" type="pres">
      <dgm:prSet presAssocID="{D949DD6A-4513-4E77-AA87-0C625F2CBA31}" presName="rootText" presStyleLbl="node4" presStyleIdx="9" presStyleCnt="20">
        <dgm:presLayoutVars>
          <dgm:chPref val="3"/>
        </dgm:presLayoutVars>
      </dgm:prSet>
      <dgm:spPr/>
    </dgm:pt>
    <dgm:pt modelId="{0CC01C51-EA1D-41E1-B096-06B90149790B}" type="pres">
      <dgm:prSet presAssocID="{D949DD6A-4513-4E77-AA87-0C625F2CBA31}" presName="rootConnector" presStyleLbl="node4" presStyleIdx="9" presStyleCnt="20"/>
      <dgm:spPr/>
    </dgm:pt>
    <dgm:pt modelId="{64A04BB4-59A0-4844-AE0A-C7ED06BB7838}" type="pres">
      <dgm:prSet presAssocID="{D949DD6A-4513-4E77-AA87-0C625F2CBA31}" presName="hierChild4" presStyleCnt="0"/>
      <dgm:spPr/>
    </dgm:pt>
    <dgm:pt modelId="{04E67630-1589-45D4-80B1-37643D3EC882}" type="pres">
      <dgm:prSet presAssocID="{D949DD6A-4513-4E77-AA87-0C625F2CBA31}" presName="hierChild5" presStyleCnt="0"/>
      <dgm:spPr/>
    </dgm:pt>
    <dgm:pt modelId="{B259D130-234D-4E3C-81CD-A2A0A88661C0}" type="pres">
      <dgm:prSet presAssocID="{21C3254D-A992-4506-BEF5-79B71BEF3456}" presName="hierChild5" presStyleCnt="0"/>
      <dgm:spPr/>
    </dgm:pt>
    <dgm:pt modelId="{7241C68C-3E28-4D35-8498-09997A2263D7}" type="pres">
      <dgm:prSet presAssocID="{15CC10D7-18AD-4919-9A4D-B6B6A877A1C9}" presName="Name37" presStyleLbl="parChTrans1D4" presStyleIdx="10" presStyleCnt="20"/>
      <dgm:spPr/>
    </dgm:pt>
    <dgm:pt modelId="{6F58C239-773D-4499-902F-3BBBA10C574D}" type="pres">
      <dgm:prSet presAssocID="{0CB4D948-3AEE-4CD1-8C39-D147746A5F3B}" presName="hierRoot2" presStyleCnt="0">
        <dgm:presLayoutVars>
          <dgm:hierBranch val="init"/>
        </dgm:presLayoutVars>
      </dgm:prSet>
      <dgm:spPr/>
    </dgm:pt>
    <dgm:pt modelId="{B9212395-9CB1-464B-B3D9-9FE04EC74C9E}" type="pres">
      <dgm:prSet presAssocID="{0CB4D948-3AEE-4CD1-8C39-D147746A5F3B}" presName="rootComposite" presStyleCnt="0"/>
      <dgm:spPr/>
    </dgm:pt>
    <dgm:pt modelId="{54A742F4-60BE-4743-853B-8B5E0441E6EA}" type="pres">
      <dgm:prSet presAssocID="{0CB4D948-3AEE-4CD1-8C39-D147746A5F3B}" presName="rootText" presStyleLbl="node4" presStyleIdx="10" presStyleCnt="20">
        <dgm:presLayoutVars>
          <dgm:chPref val="3"/>
        </dgm:presLayoutVars>
      </dgm:prSet>
      <dgm:spPr/>
    </dgm:pt>
    <dgm:pt modelId="{699F9382-7816-416E-93FB-F93DFA02E102}" type="pres">
      <dgm:prSet presAssocID="{0CB4D948-3AEE-4CD1-8C39-D147746A5F3B}" presName="rootConnector" presStyleLbl="node4" presStyleIdx="10" presStyleCnt="20"/>
      <dgm:spPr/>
    </dgm:pt>
    <dgm:pt modelId="{7D93DE71-185D-454B-96BB-6A1375052003}" type="pres">
      <dgm:prSet presAssocID="{0CB4D948-3AEE-4CD1-8C39-D147746A5F3B}" presName="hierChild4" presStyleCnt="0"/>
      <dgm:spPr/>
    </dgm:pt>
    <dgm:pt modelId="{FE1BF927-C8C9-4716-9E6F-A73E40CEA6BC}" type="pres">
      <dgm:prSet presAssocID="{D33B5ED4-09EC-46A6-A1E4-7706F14D7E51}" presName="Name37" presStyleLbl="parChTrans1D4" presStyleIdx="11" presStyleCnt="20"/>
      <dgm:spPr/>
    </dgm:pt>
    <dgm:pt modelId="{8015ED51-66D6-4729-90E3-282738A2AEB0}" type="pres">
      <dgm:prSet presAssocID="{D83EE9ED-27F2-44AB-892E-B749683E5D76}" presName="hierRoot2" presStyleCnt="0">
        <dgm:presLayoutVars>
          <dgm:hierBranch val="init"/>
        </dgm:presLayoutVars>
      </dgm:prSet>
      <dgm:spPr/>
    </dgm:pt>
    <dgm:pt modelId="{C171707D-839A-4FD5-8C03-123BCCA4AB4F}" type="pres">
      <dgm:prSet presAssocID="{D83EE9ED-27F2-44AB-892E-B749683E5D76}" presName="rootComposite" presStyleCnt="0"/>
      <dgm:spPr/>
    </dgm:pt>
    <dgm:pt modelId="{24F48134-DC8E-44FC-8F19-FDAC47D4506A}" type="pres">
      <dgm:prSet presAssocID="{D83EE9ED-27F2-44AB-892E-B749683E5D76}" presName="rootText" presStyleLbl="node4" presStyleIdx="11" presStyleCnt="20">
        <dgm:presLayoutVars>
          <dgm:chPref val="3"/>
        </dgm:presLayoutVars>
      </dgm:prSet>
      <dgm:spPr/>
    </dgm:pt>
    <dgm:pt modelId="{D2A727FD-5327-4616-83BB-B161D65BE0E4}" type="pres">
      <dgm:prSet presAssocID="{D83EE9ED-27F2-44AB-892E-B749683E5D76}" presName="rootConnector" presStyleLbl="node4" presStyleIdx="11" presStyleCnt="20"/>
      <dgm:spPr/>
    </dgm:pt>
    <dgm:pt modelId="{BB2300AD-DC2B-4FCC-B0D0-61A205A281A0}" type="pres">
      <dgm:prSet presAssocID="{D83EE9ED-27F2-44AB-892E-B749683E5D76}" presName="hierChild4" presStyleCnt="0"/>
      <dgm:spPr/>
    </dgm:pt>
    <dgm:pt modelId="{37DBB977-7080-48D6-BF9C-CEF2E3DD7EE0}" type="pres">
      <dgm:prSet presAssocID="{D83EE9ED-27F2-44AB-892E-B749683E5D76}" presName="hierChild5" presStyleCnt="0"/>
      <dgm:spPr/>
    </dgm:pt>
    <dgm:pt modelId="{99366207-A9D4-4227-9CCE-DBEB0148F44A}" type="pres">
      <dgm:prSet presAssocID="{A5761005-51FC-49E7-8CE0-17B3E31A4BED}" presName="Name37" presStyleLbl="parChTrans1D4" presStyleIdx="12" presStyleCnt="20"/>
      <dgm:spPr/>
    </dgm:pt>
    <dgm:pt modelId="{BF9CC83A-418C-41D4-B1B2-0ECE72A9315E}" type="pres">
      <dgm:prSet presAssocID="{68CA5AE0-F13F-4BC4-B794-0561D2587EFE}" presName="hierRoot2" presStyleCnt="0">
        <dgm:presLayoutVars>
          <dgm:hierBranch val="init"/>
        </dgm:presLayoutVars>
      </dgm:prSet>
      <dgm:spPr/>
    </dgm:pt>
    <dgm:pt modelId="{AF2292BF-0ADD-402D-8E93-F43D2A49D27F}" type="pres">
      <dgm:prSet presAssocID="{68CA5AE0-F13F-4BC4-B794-0561D2587EFE}" presName="rootComposite" presStyleCnt="0"/>
      <dgm:spPr/>
    </dgm:pt>
    <dgm:pt modelId="{B00C6EC3-4BF3-41E7-8F02-51090B423A35}" type="pres">
      <dgm:prSet presAssocID="{68CA5AE0-F13F-4BC4-B794-0561D2587EFE}" presName="rootText" presStyleLbl="node4" presStyleIdx="12" presStyleCnt="20">
        <dgm:presLayoutVars>
          <dgm:chPref val="3"/>
        </dgm:presLayoutVars>
      </dgm:prSet>
      <dgm:spPr/>
    </dgm:pt>
    <dgm:pt modelId="{54FDEF04-386A-4FD4-9116-5C24D178FC8F}" type="pres">
      <dgm:prSet presAssocID="{68CA5AE0-F13F-4BC4-B794-0561D2587EFE}" presName="rootConnector" presStyleLbl="node4" presStyleIdx="12" presStyleCnt="20"/>
      <dgm:spPr/>
    </dgm:pt>
    <dgm:pt modelId="{8A7F51DB-DEC7-4B61-88F6-22BDF71EA8FC}" type="pres">
      <dgm:prSet presAssocID="{68CA5AE0-F13F-4BC4-B794-0561D2587EFE}" presName="hierChild4" presStyleCnt="0"/>
      <dgm:spPr/>
    </dgm:pt>
    <dgm:pt modelId="{D9E46992-4770-407D-A003-13C84191D8DF}" type="pres">
      <dgm:prSet presAssocID="{68CA5AE0-F13F-4BC4-B794-0561D2587EFE}" presName="hierChild5" presStyleCnt="0"/>
      <dgm:spPr/>
    </dgm:pt>
    <dgm:pt modelId="{922F177D-3FF7-4136-83ED-CBAB1ADA51E9}" type="pres">
      <dgm:prSet presAssocID="{E6E44E96-91CD-48CA-A90D-3859B0FA962A}" presName="Name37" presStyleLbl="parChTrans1D4" presStyleIdx="13" presStyleCnt="20"/>
      <dgm:spPr/>
    </dgm:pt>
    <dgm:pt modelId="{BCC9F915-0E2C-4737-B88F-B705D0AD3F6B}" type="pres">
      <dgm:prSet presAssocID="{A3769353-1581-43AC-AAF8-75826F3B0BEC}" presName="hierRoot2" presStyleCnt="0">
        <dgm:presLayoutVars>
          <dgm:hierBranch val="init"/>
        </dgm:presLayoutVars>
      </dgm:prSet>
      <dgm:spPr/>
    </dgm:pt>
    <dgm:pt modelId="{A8D67055-5730-4989-A905-A09AE44072B5}" type="pres">
      <dgm:prSet presAssocID="{A3769353-1581-43AC-AAF8-75826F3B0BEC}" presName="rootComposite" presStyleCnt="0"/>
      <dgm:spPr/>
    </dgm:pt>
    <dgm:pt modelId="{590DAB7C-2816-4023-91FB-56CF1AFEB367}" type="pres">
      <dgm:prSet presAssocID="{A3769353-1581-43AC-AAF8-75826F3B0BEC}" presName="rootText" presStyleLbl="node4" presStyleIdx="13" presStyleCnt="20">
        <dgm:presLayoutVars>
          <dgm:chPref val="3"/>
        </dgm:presLayoutVars>
      </dgm:prSet>
      <dgm:spPr/>
    </dgm:pt>
    <dgm:pt modelId="{30FCD825-7F89-4A98-A381-BCFFB97ED9F4}" type="pres">
      <dgm:prSet presAssocID="{A3769353-1581-43AC-AAF8-75826F3B0BEC}" presName="rootConnector" presStyleLbl="node4" presStyleIdx="13" presStyleCnt="20"/>
      <dgm:spPr/>
    </dgm:pt>
    <dgm:pt modelId="{74518D5F-85D4-4BE3-9CDB-EA7641E54F31}" type="pres">
      <dgm:prSet presAssocID="{A3769353-1581-43AC-AAF8-75826F3B0BEC}" presName="hierChild4" presStyleCnt="0"/>
      <dgm:spPr/>
    </dgm:pt>
    <dgm:pt modelId="{73407AE9-144E-4754-BB4C-9C5A597DDBA0}" type="pres">
      <dgm:prSet presAssocID="{A3769353-1581-43AC-AAF8-75826F3B0BEC}" presName="hierChild5" presStyleCnt="0"/>
      <dgm:spPr/>
    </dgm:pt>
    <dgm:pt modelId="{8902251B-23DC-49A2-85C6-89E90EB8A45D}" type="pres">
      <dgm:prSet presAssocID="{4C94D9A9-EB09-45E6-BEE3-9DA13A33FF96}" presName="Name37" presStyleLbl="parChTrans1D4" presStyleIdx="14" presStyleCnt="20"/>
      <dgm:spPr/>
    </dgm:pt>
    <dgm:pt modelId="{61B0056D-CC7A-474C-A06D-A03BD125A069}" type="pres">
      <dgm:prSet presAssocID="{66D6BC90-CED1-4EA0-8091-FD9B1EE13718}" presName="hierRoot2" presStyleCnt="0">
        <dgm:presLayoutVars>
          <dgm:hierBranch val="init"/>
        </dgm:presLayoutVars>
      </dgm:prSet>
      <dgm:spPr/>
    </dgm:pt>
    <dgm:pt modelId="{9AD71B99-86CD-4F5A-9106-033FEB8E0B2A}" type="pres">
      <dgm:prSet presAssocID="{66D6BC90-CED1-4EA0-8091-FD9B1EE13718}" presName="rootComposite" presStyleCnt="0"/>
      <dgm:spPr/>
    </dgm:pt>
    <dgm:pt modelId="{751E76FD-C0D9-4D81-A24B-1A1368BB646A}" type="pres">
      <dgm:prSet presAssocID="{66D6BC90-CED1-4EA0-8091-FD9B1EE13718}" presName="rootText" presStyleLbl="node4" presStyleIdx="14" presStyleCnt="20">
        <dgm:presLayoutVars>
          <dgm:chPref val="3"/>
        </dgm:presLayoutVars>
      </dgm:prSet>
      <dgm:spPr/>
    </dgm:pt>
    <dgm:pt modelId="{25800B08-00C2-4B0B-85DC-2AC033AD259C}" type="pres">
      <dgm:prSet presAssocID="{66D6BC90-CED1-4EA0-8091-FD9B1EE13718}" presName="rootConnector" presStyleLbl="node4" presStyleIdx="14" presStyleCnt="20"/>
      <dgm:spPr/>
    </dgm:pt>
    <dgm:pt modelId="{A7AA9594-E82D-4E14-9F75-76664D1A25A2}" type="pres">
      <dgm:prSet presAssocID="{66D6BC90-CED1-4EA0-8091-FD9B1EE13718}" presName="hierChild4" presStyleCnt="0"/>
      <dgm:spPr/>
    </dgm:pt>
    <dgm:pt modelId="{948382EE-0833-4274-8B13-A27F50687FA6}" type="pres">
      <dgm:prSet presAssocID="{66D6BC90-CED1-4EA0-8091-FD9B1EE13718}" presName="hierChild5" presStyleCnt="0"/>
      <dgm:spPr/>
    </dgm:pt>
    <dgm:pt modelId="{CE3B9C0C-C490-4BF6-84F6-7AD3C312762C}" type="pres">
      <dgm:prSet presAssocID="{0CB4D948-3AEE-4CD1-8C39-D147746A5F3B}" presName="hierChild5" presStyleCnt="0"/>
      <dgm:spPr/>
    </dgm:pt>
    <dgm:pt modelId="{AA49DD4A-283D-4693-B1CE-962B9797C517}" type="pres">
      <dgm:prSet presAssocID="{DA8E1DDE-2291-48D9-A9B2-FA8398CC67B7}" presName="Name37" presStyleLbl="parChTrans1D4" presStyleIdx="15" presStyleCnt="20"/>
      <dgm:spPr/>
    </dgm:pt>
    <dgm:pt modelId="{1B47903F-3161-4A1F-B2F1-1E6563515EF4}" type="pres">
      <dgm:prSet presAssocID="{D81D1173-F486-44D0-999C-8A79EBD051E6}" presName="hierRoot2" presStyleCnt="0">
        <dgm:presLayoutVars>
          <dgm:hierBranch val="init"/>
        </dgm:presLayoutVars>
      </dgm:prSet>
      <dgm:spPr/>
    </dgm:pt>
    <dgm:pt modelId="{AE05A9BB-47E1-47A7-9279-4F5131DA3BC1}" type="pres">
      <dgm:prSet presAssocID="{D81D1173-F486-44D0-999C-8A79EBD051E6}" presName="rootComposite" presStyleCnt="0"/>
      <dgm:spPr/>
    </dgm:pt>
    <dgm:pt modelId="{CD095349-242A-4047-91E2-F1D485A77C9B}" type="pres">
      <dgm:prSet presAssocID="{D81D1173-F486-44D0-999C-8A79EBD051E6}" presName="rootText" presStyleLbl="node4" presStyleIdx="15" presStyleCnt="20">
        <dgm:presLayoutVars>
          <dgm:chPref val="3"/>
        </dgm:presLayoutVars>
      </dgm:prSet>
      <dgm:spPr/>
    </dgm:pt>
    <dgm:pt modelId="{19E9D482-9B1B-43A4-B736-F9D06E8CD37F}" type="pres">
      <dgm:prSet presAssocID="{D81D1173-F486-44D0-999C-8A79EBD051E6}" presName="rootConnector" presStyleLbl="node4" presStyleIdx="15" presStyleCnt="20"/>
      <dgm:spPr/>
    </dgm:pt>
    <dgm:pt modelId="{6400036B-00AC-4B26-B454-3B0A161E304A}" type="pres">
      <dgm:prSet presAssocID="{D81D1173-F486-44D0-999C-8A79EBD051E6}" presName="hierChild4" presStyleCnt="0"/>
      <dgm:spPr/>
    </dgm:pt>
    <dgm:pt modelId="{886F3AF0-FF9A-40B2-8807-B98946E5ED0D}" type="pres">
      <dgm:prSet presAssocID="{4BBB0989-7009-401C-81F8-7D8587BB801C}" presName="Name37" presStyleLbl="parChTrans1D4" presStyleIdx="16" presStyleCnt="20"/>
      <dgm:spPr/>
    </dgm:pt>
    <dgm:pt modelId="{370E07BB-7677-4395-B2A6-D35A07223725}" type="pres">
      <dgm:prSet presAssocID="{8DD3677E-4B80-4E6B-94C6-89742042F8A8}" presName="hierRoot2" presStyleCnt="0">
        <dgm:presLayoutVars>
          <dgm:hierBranch val="init"/>
        </dgm:presLayoutVars>
      </dgm:prSet>
      <dgm:spPr/>
    </dgm:pt>
    <dgm:pt modelId="{BEBA6117-153E-40A6-B76F-34C56AB8D0DB}" type="pres">
      <dgm:prSet presAssocID="{8DD3677E-4B80-4E6B-94C6-89742042F8A8}" presName="rootComposite" presStyleCnt="0"/>
      <dgm:spPr/>
    </dgm:pt>
    <dgm:pt modelId="{AE4F9FD8-9327-4D41-8091-2D1B2EF53B54}" type="pres">
      <dgm:prSet presAssocID="{8DD3677E-4B80-4E6B-94C6-89742042F8A8}" presName="rootText" presStyleLbl="node4" presStyleIdx="16" presStyleCnt="20">
        <dgm:presLayoutVars>
          <dgm:chPref val="3"/>
        </dgm:presLayoutVars>
      </dgm:prSet>
      <dgm:spPr/>
    </dgm:pt>
    <dgm:pt modelId="{D91B0D0B-85B4-4B5E-8A67-7557622A9A42}" type="pres">
      <dgm:prSet presAssocID="{8DD3677E-4B80-4E6B-94C6-89742042F8A8}" presName="rootConnector" presStyleLbl="node4" presStyleIdx="16" presStyleCnt="20"/>
      <dgm:spPr/>
    </dgm:pt>
    <dgm:pt modelId="{F251BCBE-AE63-4022-8A6A-DCF1F02EA0E1}" type="pres">
      <dgm:prSet presAssocID="{8DD3677E-4B80-4E6B-94C6-89742042F8A8}" presName="hierChild4" presStyleCnt="0"/>
      <dgm:spPr/>
    </dgm:pt>
    <dgm:pt modelId="{D520CCF0-6F77-40E6-8820-B1602D0C19B5}" type="pres">
      <dgm:prSet presAssocID="{8DD3677E-4B80-4E6B-94C6-89742042F8A8}" presName="hierChild5" presStyleCnt="0"/>
      <dgm:spPr/>
    </dgm:pt>
    <dgm:pt modelId="{671B842E-D2EB-4745-B392-8F49B7088EF7}" type="pres">
      <dgm:prSet presAssocID="{52DE01AF-C0E2-4204-A1D4-F02ACEB78D17}" presName="Name37" presStyleLbl="parChTrans1D4" presStyleIdx="17" presStyleCnt="20"/>
      <dgm:spPr/>
    </dgm:pt>
    <dgm:pt modelId="{EFB73089-DE5C-41A7-A9D8-CAA4538CB0BE}" type="pres">
      <dgm:prSet presAssocID="{51A95030-74E3-4575-9C2C-200BC47F0DD8}" presName="hierRoot2" presStyleCnt="0">
        <dgm:presLayoutVars>
          <dgm:hierBranch val="init"/>
        </dgm:presLayoutVars>
      </dgm:prSet>
      <dgm:spPr/>
    </dgm:pt>
    <dgm:pt modelId="{323D7274-9019-4F58-9A6D-F067D37C0474}" type="pres">
      <dgm:prSet presAssocID="{51A95030-74E3-4575-9C2C-200BC47F0DD8}" presName="rootComposite" presStyleCnt="0"/>
      <dgm:spPr/>
    </dgm:pt>
    <dgm:pt modelId="{252E14E0-C833-4FBB-993E-E9735CC4C00F}" type="pres">
      <dgm:prSet presAssocID="{51A95030-74E3-4575-9C2C-200BC47F0DD8}" presName="rootText" presStyleLbl="node4" presStyleIdx="17" presStyleCnt="20">
        <dgm:presLayoutVars>
          <dgm:chPref val="3"/>
        </dgm:presLayoutVars>
      </dgm:prSet>
      <dgm:spPr/>
    </dgm:pt>
    <dgm:pt modelId="{86C8D05A-FAE1-4C72-BEB7-7425FD429E93}" type="pres">
      <dgm:prSet presAssocID="{51A95030-74E3-4575-9C2C-200BC47F0DD8}" presName="rootConnector" presStyleLbl="node4" presStyleIdx="17" presStyleCnt="20"/>
      <dgm:spPr/>
    </dgm:pt>
    <dgm:pt modelId="{0F263343-AB32-421B-90D3-C69BAFB64F26}" type="pres">
      <dgm:prSet presAssocID="{51A95030-74E3-4575-9C2C-200BC47F0DD8}" presName="hierChild4" presStyleCnt="0"/>
      <dgm:spPr/>
    </dgm:pt>
    <dgm:pt modelId="{FF219591-3B76-41EF-B972-CF6C626B941E}" type="pres">
      <dgm:prSet presAssocID="{51A95030-74E3-4575-9C2C-200BC47F0DD8}" presName="hierChild5" presStyleCnt="0"/>
      <dgm:spPr/>
    </dgm:pt>
    <dgm:pt modelId="{9E1385EE-E38F-440F-AD9D-482B16E91145}" type="pres">
      <dgm:prSet presAssocID="{2E47004B-96D5-4ED2-BF3A-3CC6D953ED13}" presName="Name37" presStyleLbl="parChTrans1D4" presStyleIdx="18" presStyleCnt="20"/>
      <dgm:spPr/>
    </dgm:pt>
    <dgm:pt modelId="{C0D3D1CD-DE23-4BC4-826B-D4B1045D02D6}" type="pres">
      <dgm:prSet presAssocID="{45769BC7-7390-4B3B-A155-E7CC7B035FE1}" presName="hierRoot2" presStyleCnt="0">
        <dgm:presLayoutVars>
          <dgm:hierBranch val="init"/>
        </dgm:presLayoutVars>
      </dgm:prSet>
      <dgm:spPr/>
    </dgm:pt>
    <dgm:pt modelId="{1338109D-C9ED-4D26-83B4-2ED2E960626D}" type="pres">
      <dgm:prSet presAssocID="{45769BC7-7390-4B3B-A155-E7CC7B035FE1}" presName="rootComposite" presStyleCnt="0"/>
      <dgm:spPr/>
    </dgm:pt>
    <dgm:pt modelId="{D5185E33-465E-45F4-A5C2-769B8A89235F}" type="pres">
      <dgm:prSet presAssocID="{45769BC7-7390-4B3B-A155-E7CC7B035FE1}" presName="rootText" presStyleLbl="node4" presStyleIdx="18" presStyleCnt="20">
        <dgm:presLayoutVars>
          <dgm:chPref val="3"/>
        </dgm:presLayoutVars>
      </dgm:prSet>
      <dgm:spPr/>
    </dgm:pt>
    <dgm:pt modelId="{F152173C-3AF2-441C-953F-05BCC08BF58D}" type="pres">
      <dgm:prSet presAssocID="{45769BC7-7390-4B3B-A155-E7CC7B035FE1}" presName="rootConnector" presStyleLbl="node4" presStyleIdx="18" presStyleCnt="20"/>
      <dgm:spPr/>
    </dgm:pt>
    <dgm:pt modelId="{97DC29AF-77A8-4603-BF1A-4E8FF39F547F}" type="pres">
      <dgm:prSet presAssocID="{45769BC7-7390-4B3B-A155-E7CC7B035FE1}" presName="hierChild4" presStyleCnt="0"/>
      <dgm:spPr/>
    </dgm:pt>
    <dgm:pt modelId="{0632B101-33F0-45D4-BDF0-22D2B3F86D72}" type="pres">
      <dgm:prSet presAssocID="{45769BC7-7390-4B3B-A155-E7CC7B035FE1}" presName="hierChild5" presStyleCnt="0"/>
      <dgm:spPr/>
    </dgm:pt>
    <dgm:pt modelId="{61F41C6F-2370-4FB1-AE2C-04B6F8B918B6}" type="pres">
      <dgm:prSet presAssocID="{56EED9C0-8099-4AC1-9936-EB2F14A5BD25}" presName="Name37" presStyleLbl="parChTrans1D4" presStyleIdx="19" presStyleCnt="20"/>
      <dgm:spPr/>
    </dgm:pt>
    <dgm:pt modelId="{84391672-139A-428C-9548-16836B5B8978}" type="pres">
      <dgm:prSet presAssocID="{A4B768B6-3F7A-490B-B2C6-D6F43337BB75}" presName="hierRoot2" presStyleCnt="0">
        <dgm:presLayoutVars>
          <dgm:hierBranch val="init"/>
        </dgm:presLayoutVars>
      </dgm:prSet>
      <dgm:spPr/>
    </dgm:pt>
    <dgm:pt modelId="{434DD744-5C4A-400E-A51F-056D8696CDD5}" type="pres">
      <dgm:prSet presAssocID="{A4B768B6-3F7A-490B-B2C6-D6F43337BB75}" presName="rootComposite" presStyleCnt="0"/>
      <dgm:spPr/>
    </dgm:pt>
    <dgm:pt modelId="{F6828E8B-AD09-416A-95D9-292749D3EDCF}" type="pres">
      <dgm:prSet presAssocID="{A4B768B6-3F7A-490B-B2C6-D6F43337BB75}" presName="rootText" presStyleLbl="node4" presStyleIdx="19" presStyleCnt="20">
        <dgm:presLayoutVars>
          <dgm:chPref val="3"/>
        </dgm:presLayoutVars>
      </dgm:prSet>
      <dgm:spPr/>
    </dgm:pt>
    <dgm:pt modelId="{DA930020-B4C7-445F-A9BE-EDF19A86FE55}" type="pres">
      <dgm:prSet presAssocID="{A4B768B6-3F7A-490B-B2C6-D6F43337BB75}" presName="rootConnector" presStyleLbl="node4" presStyleIdx="19" presStyleCnt="20"/>
      <dgm:spPr/>
    </dgm:pt>
    <dgm:pt modelId="{385EEB15-B343-41F6-AFE2-D83A243B166B}" type="pres">
      <dgm:prSet presAssocID="{A4B768B6-3F7A-490B-B2C6-D6F43337BB75}" presName="hierChild4" presStyleCnt="0"/>
      <dgm:spPr/>
    </dgm:pt>
    <dgm:pt modelId="{6C20C87B-6338-4EBC-BA1E-6BB1A29E23C6}" type="pres">
      <dgm:prSet presAssocID="{A4B768B6-3F7A-490B-B2C6-D6F43337BB75}" presName="hierChild5" presStyleCnt="0"/>
      <dgm:spPr/>
    </dgm:pt>
    <dgm:pt modelId="{EF866ED1-AD8C-455C-BAD4-B7A1A50ECFE8}" type="pres">
      <dgm:prSet presAssocID="{D81D1173-F486-44D0-999C-8A79EBD051E6}" presName="hierChild5" presStyleCnt="0"/>
      <dgm:spPr/>
    </dgm:pt>
    <dgm:pt modelId="{FFEEC166-0C71-43EA-ABC1-83FFED8EAC37}" type="pres">
      <dgm:prSet presAssocID="{8739DB71-6B2C-4DB7-8670-DEA11183A1D6}" presName="hierChild5" presStyleCnt="0"/>
      <dgm:spPr/>
    </dgm:pt>
    <dgm:pt modelId="{20F85592-F6AA-41DC-8BE9-0CDF576CCF23}" type="pres">
      <dgm:prSet presAssocID="{A5A5E0D5-A62A-40D4-A279-EAD97B910DC9}" presName="Name37" presStyleLbl="parChTrans1D3" presStyleIdx="2" presStyleCnt="3"/>
      <dgm:spPr/>
    </dgm:pt>
    <dgm:pt modelId="{717A1856-5F08-449B-8D8B-1F0455500627}" type="pres">
      <dgm:prSet presAssocID="{8608E482-D94E-4D27-868B-3CA28FC948DE}" presName="hierRoot2" presStyleCnt="0">
        <dgm:presLayoutVars>
          <dgm:hierBranch val="init"/>
        </dgm:presLayoutVars>
      </dgm:prSet>
      <dgm:spPr/>
    </dgm:pt>
    <dgm:pt modelId="{C175EC15-948A-44F9-AA66-849E7DD51483}" type="pres">
      <dgm:prSet presAssocID="{8608E482-D94E-4D27-868B-3CA28FC948DE}" presName="rootComposite" presStyleCnt="0"/>
      <dgm:spPr/>
    </dgm:pt>
    <dgm:pt modelId="{3E7A73CD-D6ED-4E99-9206-2A14D3BDC101}" type="pres">
      <dgm:prSet presAssocID="{8608E482-D94E-4D27-868B-3CA28FC948DE}" presName="rootText" presStyleLbl="node3" presStyleIdx="2" presStyleCnt="3">
        <dgm:presLayoutVars>
          <dgm:chPref val="3"/>
        </dgm:presLayoutVars>
      </dgm:prSet>
      <dgm:spPr/>
    </dgm:pt>
    <dgm:pt modelId="{F3BBA029-3C0F-4845-8192-AF2EA47BEAC7}" type="pres">
      <dgm:prSet presAssocID="{8608E482-D94E-4D27-868B-3CA28FC948DE}" presName="rootConnector" presStyleLbl="node3" presStyleIdx="2" presStyleCnt="3"/>
      <dgm:spPr/>
    </dgm:pt>
    <dgm:pt modelId="{A7D6EBE2-D01E-420E-B424-726A1A8688C7}" type="pres">
      <dgm:prSet presAssocID="{8608E482-D94E-4D27-868B-3CA28FC948DE}" presName="hierChild4" presStyleCnt="0"/>
      <dgm:spPr/>
    </dgm:pt>
    <dgm:pt modelId="{F664C50B-54CA-44F9-BB4C-6187E6050213}" type="pres">
      <dgm:prSet presAssocID="{8608E482-D94E-4D27-868B-3CA28FC948DE}" presName="hierChild5" presStyleCnt="0"/>
      <dgm:spPr/>
    </dgm:pt>
    <dgm:pt modelId="{A03B55EA-F0D2-4268-9A34-25628EE7E923}" type="pres">
      <dgm:prSet presAssocID="{A3D5B927-E683-496F-BAB0-F204A2063EDB}" presName="hierChild5" presStyleCnt="0"/>
      <dgm:spPr/>
    </dgm:pt>
    <dgm:pt modelId="{31206AAC-1542-4971-A104-073C0F38C14A}" type="pres">
      <dgm:prSet presAssocID="{4CFC263A-3E52-4445-BBE4-639A6425296E}" presName="hierChild3" presStyleCnt="0"/>
      <dgm:spPr/>
    </dgm:pt>
  </dgm:ptLst>
  <dgm:cxnLst>
    <dgm:cxn modelId="{D38AE303-F77B-4EC3-BFB3-7B74B7A9028F}" type="presOf" srcId="{6062C754-8B63-4844-AFAD-9281DB45D7B1}" destId="{CDC05853-BA60-48DF-93FD-15BA754BE75A}" srcOrd="0" destOrd="0" presId="urn:microsoft.com/office/officeart/2005/8/layout/orgChart1"/>
    <dgm:cxn modelId="{214A9615-8867-4A5E-86B1-C51C45748941}" srcId="{0CB4D948-3AEE-4CD1-8C39-D147746A5F3B}" destId="{66D6BC90-CED1-4EA0-8091-FD9B1EE13718}" srcOrd="3" destOrd="0" parTransId="{4C94D9A9-EB09-45E6-BEE3-9DA13A33FF96}" sibTransId="{D0F591E8-A0A5-46EB-AEB4-5F73F732335B}"/>
    <dgm:cxn modelId="{D7FCBF16-CF86-4B9C-83D4-E477F7FD1B88}" type="presOf" srcId="{2194C1C5-B2FB-48DF-9374-FD9E20B5766B}" destId="{27D7F28F-1CCF-4777-99C7-B63B53F3C129}" srcOrd="1" destOrd="0" presId="urn:microsoft.com/office/officeart/2005/8/layout/orgChart1"/>
    <dgm:cxn modelId="{09D52E17-DAF0-4F1E-8834-F0661B938AFE}" srcId="{D81D1173-F486-44D0-999C-8A79EBD051E6}" destId="{45769BC7-7390-4B3B-A155-E7CC7B035FE1}" srcOrd="2" destOrd="0" parTransId="{2E47004B-96D5-4ED2-BF3A-3CC6D953ED13}" sibTransId="{C5DB0A7B-3D0E-450D-849A-A6FB0E5A3F16}"/>
    <dgm:cxn modelId="{4F8DF31C-366C-4CDC-97F7-EE254AE2C12B}" type="presOf" srcId="{52DE01AF-C0E2-4204-A1D4-F02ACEB78D17}" destId="{671B842E-D2EB-4745-B392-8F49B7088EF7}" srcOrd="0" destOrd="0" presId="urn:microsoft.com/office/officeart/2005/8/layout/orgChart1"/>
    <dgm:cxn modelId="{ACD4F61C-CCCC-46C0-AE15-92A2DADB38D3}" type="presOf" srcId="{449CFDB1-FEC4-4D17-ADF8-A5E512B8CF43}" destId="{29660A4A-BBCE-4CE5-BE57-7DA67CFA9316}" srcOrd="0" destOrd="0" presId="urn:microsoft.com/office/officeart/2005/8/layout/orgChart1"/>
    <dgm:cxn modelId="{D672ED1E-A095-456A-83A2-905D143EB7AB}" type="presOf" srcId="{A3769353-1581-43AC-AAF8-75826F3B0BEC}" destId="{590DAB7C-2816-4023-91FB-56CF1AFEB367}" srcOrd="0" destOrd="0" presId="urn:microsoft.com/office/officeart/2005/8/layout/orgChart1"/>
    <dgm:cxn modelId="{7287BA20-4095-4380-B73D-558DCEF747E0}" type="presOf" srcId="{20A78CB2-85B5-4258-8919-8371C564CB0F}" destId="{3B81A996-4462-45AC-A1C0-F5AAD058466D}" srcOrd="0" destOrd="0" presId="urn:microsoft.com/office/officeart/2005/8/layout/orgChart1"/>
    <dgm:cxn modelId="{A3308B23-1AAF-4945-BB81-FE7E1BF862AA}" srcId="{80DD11A9-312A-445A-9BD0-8E0F6A9F3A07}" destId="{25115B95-3478-443A-962E-AB99535A7180}" srcOrd="2" destOrd="0" parTransId="{8B60624E-B842-4714-9017-716E62900CE7}" sibTransId="{FC7A9F98-31AC-4D20-AA33-FE164500E37B}"/>
    <dgm:cxn modelId="{EF710B25-2B5F-46A9-9B39-52211AD7818F}" srcId="{21C3254D-A992-4506-BEF5-79B71BEF3456}" destId="{8FD9ECEE-5B72-4904-9F6A-F4BBE468CAF1}" srcOrd="1" destOrd="0" parTransId="{25433486-70F7-4E4D-8F58-70E40BA44794}" sibTransId="{8BF19AC1-5F04-4737-B7D9-993A3F45E4EA}"/>
    <dgm:cxn modelId="{8CE1BC2C-A9AC-46C6-97AF-A480F987247B}" type="presOf" srcId="{80DD11A9-312A-445A-9BD0-8E0F6A9F3A07}" destId="{5B74E3ED-4107-4B21-8721-5A15C5EDC575}" srcOrd="0" destOrd="0" presId="urn:microsoft.com/office/officeart/2005/8/layout/orgChart1"/>
    <dgm:cxn modelId="{FBC6E733-99C4-4304-A906-DBAD23AABBA0}" type="presOf" srcId="{2194C1C5-B2FB-48DF-9374-FD9E20B5766B}" destId="{77EA2CDF-E544-47BD-8263-814A57600E9E}" srcOrd="0" destOrd="0" presId="urn:microsoft.com/office/officeart/2005/8/layout/orgChart1"/>
    <dgm:cxn modelId="{5C86D435-9758-4703-851E-FD8C8281F7D4}" srcId="{0CB4D948-3AEE-4CD1-8C39-D147746A5F3B}" destId="{A3769353-1581-43AC-AAF8-75826F3B0BEC}" srcOrd="2" destOrd="0" parTransId="{E6E44E96-91CD-48CA-A90D-3859B0FA962A}" sibTransId="{38F9DDD7-4F85-4224-BC42-2E6E563248ED}"/>
    <dgm:cxn modelId="{4CACC639-5717-4088-BBD0-3537A4E74AD4}" type="presOf" srcId="{68CA5AE0-F13F-4BC4-B794-0561D2587EFE}" destId="{B00C6EC3-4BF3-41E7-8F02-51090B423A35}" srcOrd="0" destOrd="0" presId="urn:microsoft.com/office/officeart/2005/8/layout/orgChart1"/>
    <dgm:cxn modelId="{0EDB6F3F-4B2E-4C1C-A2E5-59D6E5FC85BC}" type="presOf" srcId="{1C56C080-9551-4017-A46C-DC96CA722485}" destId="{1C1C5A6F-FE48-4898-BC26-A8CF74D99E67}" srcOrd="0" destOrd="0" presId="urn:microsoft.com/office/officeart/2005/8/layout/orgChart1"/>
    <dgm:cxn modelId="{93FB645D-9B2F-4A17-87AF-4D20D8208912}" type="presOf" srcId="{FCA88C35-5C83-4DBE-A841-722DFF47BF2B}" destId="{ADC92D6A-ECBE-433B-9DF0-C26B6F2A57BB}" srcOrd="0" destOrd="0" presId="urn:microsoft.com/office/officeart/2005/8/layout/orgChart1"/>
    <dgm:cxn modelId="{3C21E25D-5BCA-4FF0-AF2B-A4BB6276E119}" type="presOf" srcId="{25115B95-3478-443A-962E-AB99535A7180}" destId="{4F77612F-F081-4BE1-AE33-BB0BE7B12AC9}" srcOrd="1" destOrd="0" presId="urn:microsoft.com/office/officeart/2005/8/layout/orgChart1"/>
    <dgm:cxn modelId="{74678442-9B52-4F9D-A191-97B16C2A8262}" type="presOf" srcId="{A3D5B927-E683-496F-BAB0-F204A2063EDB}" destId="{DC831B0C-242C-4878-9753-0EF68AF7F419}" srcOrd="1" destOrd="0" presId="urn:microsoft.com/office/officeart/2005/8/layout/orgChart1"/>
    <dgm:cxn modelId="{C8ADFD62-AB6D-4591-BE90-C30C4EEF6764}" srcId="{A3D5B927-E683-496F-BAB0-F204A2063EDB}" destId="{8739DB71-6B2C-4DB7-8670-DEA11183A1D6}" srcOrd="1" destOrd="0" parTransId="{887DD1AC-90DD-46F9-B26B-B98E5B615001}" sibTransId="{440F9B06-DBC2-4115-92BD-809D03B417B7}"/>
    <dgm:cxn modelId="{C67D0263-8C73-484E-9E34-83A3BB9A1418}" srcId="{D81D1173-F486-44D0-999C-8A79EBD051E6}" destId="{A4B768B6-3F7A-490B-B2C6-D6F43337BB75}" srcOrd="3" destOrd="0" parTransId="{56EED9C0-8099-4AC1-9936-EB2F14A5BD25}" sibTransId="{B08A5F78-251C-41D2-B7FD-6589FB3C8735}"/>
    <dgm:cxn modelId="{B228F345-DC4C-4CBD-87F6-3AA20B50A994}" srcId="{0CB4D948-3AEE-4CD1-8C39-D147746A5F3B}" destId="{68CA5AE0-F13F-4BC4-B794-0561D2587EFE}" srcOrd="1" destOrd="0" parTransId="{A5761005-51FC-49E7-8CE0-17B3E31A4BED}" sibTransId="{974DB21C-B5C7-45B9-91CC-D26BC395592A}"/>
    <dgm:cxn modelId="{C25ABF69-C23E-46A7-9F36-2BBF53652D95}" srcId="{8739DB71-6B2C-4DB7-8670-DEA11183A1D6}" destId="{D81D1173-F486-44D0-999C-8A79EBD051E6}" srcOrd="3" destOrd="0" parTransId="{DA8E1DDE-2291-48D9-A9B2-FA8398CC67B7}" sibTransId="{AAD63C4C-28D0-467D-AB81-93C7404CB924}"/>
    <dgm:cxn modelId="{6370334D-9152-49BB-BA3F-02D260EB3928}" type="presOf" srcId="{8608E482-D94E-4D27-868B-3CA28FC948DE}" destId="{F3BBA029-3C0F-4845-8192-AF2EA47BEAC7}" srcOrd="1" destOrd="0" presId="urn:microsoft.com/office/officeart/2005/8/layout/orgChart1"/>
    <dgm:cxn modelId="{821F2970-B6A4-4AB9-A6A5-B6B039397FFE}" type="presOf" srcId="{8739DB71-6B2C-4DB7-8670-DEA11183A1D6}" destId="{36FED54C-C2E2-4CA8-A082-CAF5B15DCC89}" srcOrd="1" destOrd="0" presId="urn:microsoft.com/office/officeart/2005/8/layout/orgChart1"/>
    <dgm:cxn modelId="{92C7FD50-3DD4-46DA-9F44-F99AFDE6EEA7}" type="presOf" srcId="{8B60624E-B842-4714-9017-716E62900CE7}" destId="{29D3B196-165D-49D3-A5B8-A699C74D5E90}" srcOrd="0" destOrd="0" presId="urn:microsoft.com/office/officeart/2005/8/layout/orgChart1"/>
    <dgm:cxn modelId="{09EA5171-7099-4623-8FEA-CFAC8893DB78}" type="presOf" srcId="{4CFC263A-3E52-4445-BBE4-639A6425296E}" destId="{A7FF0D8A-45D9-4F46-BE12-69DB3290C9F2}" srcOrd="0" destOrd="0" presId="urn:microsoft.com/office/officeart/2005/8/layout/orgChart1"/>
    <dgm:cxn modelId="{DFCBF352-EB64-4620-B4FB-3510B46E1DD4}" type="presOf" srcId="{8608E482-D94E-4D27-868B-3CA28FC948DE}" destId="{3E7A73CD-D6ED-4E99-9206-2A14D3BDC101}" srcOrd="0" destOrd="0" presId="urn:microsoft.com/office/officeart/2005/8/layout/orgChart1"/>
    <dgm:cxn modelId="{23A83174-4464-4D1F-97EF-3D3234CD43D7}" type="presOf" srcId="{8FD9ECEE-5B72-4904-9F6A-F4BBE468CAF1}" destId="{F82AE90E-1CA2-4C54-A200-B4F8C35149D0}" srcOrd="0" destOrd="0" presId="urn:microsoft.com/office/officeart/2005/8/layout/orgChart1"/>
    <dgm:cxn modelId="{A4349554-EBFE-4FB0-AA63-B3C0E0F78E88}" srcId="{8739DB71-6B2C-4DB7-8670-DEA11183A1D6}" destId="{80DD11A9-312A-445A-9BD0-8E0F6A9F3A07}" srcOrd="0" destOrd="0" parTransId="{6D8EC4C2-02DF-4F19-B589-94193245674D}" sibTransId="{95EDFC39-D992-47A9-B8B6-D4CA7C037AD2}"/>
    <dgm:cxn modelId="{839CCA74-22E4-40C1-93BF-B6541BB79FCC}" type="presOf" srcId="{21C3254D-A992-4506-BEF5-79B71BEF3456}" destId="{63DCDB63-934A-441C-B2E2-B593218B414C}" srcOrd="1" destOrd="0" presId="urn:microsoft.com/office/officeart/2005/8/layout/orgChart1"/>
    <dgm:cxn modelId="{9ACD8475-6E6C-4B0F-9996-CA27ADA9C2E5}" type="presOf" srcId="{51A95030-74E3-4575-9C2C-200BC47F0DD8}" destId="{86C8D05A-FAE1-4C72-BEB7-7425FD429E93}" srcOrd="1" destOrd="0" presId="urn:microsoft.com/office/officeart/2005/8/layout/orgChart1"/>
    <dgm:cxn modelId="{97588F57-F567-4D83-AE5D-3F37230A742A}" type="presOf" srcId="{A4B768B6-3F7A-490B-B2C6-D6F43337BB75}" destId="{F6828E8B-AD09-416A-95D9-292749D3EDCF}" srcOrd="0" destOrd="0" presId="urn:microsoft.com/office/officeart/2005/8/layout/orgChart1"/>
    <dgm:cxn modelId="{454D7659-BE16-4A6F-9CD9-D4B73ED6B14F}" type="presOf" srcId="{1C56C080-9551-4017-A46C-DC96CA722485}" destId="{98E3AD68-168C-404F-BDC4-37C68A3B3570}" srcOrd="1" destOrd="0" presId="urn:microsoft.com/office/officeart/2005/8/layout/orgChart1"/>
    <dgm:cxn modelId="{B95C297A-69DB-44B8-9B08-A46DAB8443B2}" srcId="{A3D5B927-E683-496F-BAB0-F204A2063EDB}" destId="{8608E482-D94E-4D27-868B-3CA28FC948DE}" srcOrd="2" destOrd="0" parTransId="{A5A5E0D5-A62A-40D4-A279-EAD97B910DC9}" sibTransId="{B39EF724-C410-4060-89AE-CD4D74B6EB82}"/>
    <dgm:cxn modelId="{55A6625A-AEB8-48D1-918A-AC141B14274E}" srcId="{0CB4D948-3AEE-4CD1-8C39-D147746A5F3B}" destId="{D83EE9ED-27F2-44AB-892E-B749683E5D76}" srcOrd="0" destOrd="0" parTransId="{D33B5ED4-09EC-46A6-A1E4-7706F14D7E51}" sibTransId="{46F19A83-80FC-4969-B5F0-0BC836FE4705}"/>
    <dgm:cxn modelId="{30F43D7B-E6BE-4EA3-A32E-907B0458288D}" type="presOf" srcId="{A5761005-51FC-49E7-8CE0-17B3E31A4BED}" destId="{99366207-A9D4-4227-9CCE-DBEB0148F44A}" srcOrd="0" destOrd="0" presId="urn:microsoft.com/office/officeart/2005/8/layout/orgChart1"/>
    <dgm:cxn modelId="{1B516B7B-460A-42BF-AD23-812B348241A0}" type="presOf" srcId="{D83EE9ED-27F2-44AB-892E-B749683E5D76}" destId="{24F48134-DC8E-44FC-8F19-FDAC47D4506A}" srcOrd="0" destOrd="0" presId="urn:microsoft.com/office/officeart/2005/8/layout/orgChart1"/>
    <dgm:cxn modelId="{A55A417F-7622-4882-A520-731B2586B021}" type="presOf" srcId="{4C94D9A9-EB09-45E6-BEE3-9DA13A33FF96}" destId="{8902251B-23DC-49A2-85C6-89E90EB8A45D}" srcOrd="0" destOrd="0" presId="urn:microsoft.com/office/officeart/2005/8/layout/orgChart1"/>
    <dgm:cxn modelId="{0238A97F-0E89-42FE-903A-ED63AB449D07}" type="presOf" srcId="{A3769353-1581-43AC-AAF8-75826F3B0BEC}" destId="{30FCD825-7F89-4A98-A381-BCFFB97ED9F4}" srcOrd="1" destOrd="0" presId="urn:microsoft.com/office/officeart/2005/8/layout/orgChart1"/>
    <dgm:cxn modelId="{4A100080-5D1D-4607-BF45-5CA2FCB99B6E}" type="presOf" srcId="{D949DD6A-4513-4E77-AA87-0C625F2CBA31}" destId="{0CC01C51-EA1D-41E1-B096-06B90149790B}" srcOrd="1" destOrd="0" presId="urn:microsoft.com/office/officeart/2005/8/layout/orgChart1"/>
    <dgm:cxn modelId="{B0308083-D984-42D5-B37E-A6E2A5E35487}" type="presOf" srcId="{45769BC7-7390-4B3B-A155-E7CC7B035FE1}" destId="{F152173C-3AF2-441C-953F-05BCC08BF58D}" srcOrd="1" destOrd="0" presId="urn:microsoft.com/office/officeart/2005/8/layout/orgChart1"/>
    <dgm:cxn modelId="{72C17786-3EBF-4336-855A-C43990343D2D}" srcId="{D81D1173-F486-44D0-999C-8A79EBD051E6}" destId="{8DD3677E-4B80-4E6B-94C6-89742042F8A8}" srcOrd="0" destOrd="0" parTransId="{4BBB0989-7009-401C-81F8-7D8587BB801C}" sibTransId="{92EF3D87-9819-48B1-9238-B299C0C2F7B6}"/>
    <dgm:cxn modelId="{69EEE28B-A61C-4B00-B17B-67BCEADEACAF}" type="presOf" srcId="{6D8EC4C2-02DF-4F19-B589-94193245674D}" destId="{0BD0FD5F-9121-4E47-B9B6-82A02E424E77}" srcOrd="0" destOrd="0" presId="urn:microsoft.com/office/officeart/2005/8/layout/orgChart1"/>
    <dgm:cxn modelId="{F267478D-CD35-4FC1-8D7F-BCBBB25ACCD9}" type="presOf" srcId="{7D5E4C91-8754-4FDB-8447-B0F1570510BA}" destId="{336C4715-7E3A-4951-8813-1A3D7DE76E82}" srcOrd="0" destOrd="0" presId="urn:microsoft.com/office/officeart/2005/8/layout/orgChart1"/>
    <dgm:cxn modelId="{510A3890-5A83-4BA4-A4E7-87F94E5D451E}" type="presOf" srcId="{51A95030-74E3-4575-9C2C-200BC47F0DD8}" destId="{252E14E0-C833-4FBB-993E-E9735CC4C00F}" srcOrd="0" destOrd="0" presId="urn:microsoft.com/office/officeart/2005/8/layout/orgChart1"/>
    <dgm:cxn modelId="{402A8092-6BAA-4405-B3F2-4AE3013C6E84}" type="presOf" srcId="{80DD11A9-312A-445A-9BD0-8E0F6A9F3A07}" destId="{ED1C9F73-E543-499E-BC76-A905EDDF6EB3}" srcOrd="1" destOrd="0" presId="urn:microsoft.com/office/officeart/2005/8/layout/orgChart1"/>
    <dgm:cxn modelId="{A239FF92-0461-4A81-985F-C6D677751992}" type="presOf" srcId="{15CC10D7-18AD-4919-9A4D-B6B6A877A1C9}" destId="{7241C68C-3E28-4D35-8498-09997A2263D7}" srcOrd="0" destOrd="0" presId="urn:microsoft.com/office/officeart/2005/8/layout/orgChart1"/>
    <dgm:cxn modelId="{792D7B94-3541-40A5-B968-5B8A710E11D2}" srcId="{8739DB71-6B2C-4DB7-8670-DEA11183A1D6}" destId="{0CB4D948-3AEE-4CD1-8C39-D147746A5F3B}" srcOrd="2" destOrd="0" parTransId="{15CC10D7-18AD-4919-9A4D-B6B6A877A1C9}" sibTransId="{5B671AF6-56D0-447F-B8A3-0BE58E846CBC}"/>
    <dgm:cxn modelId="{F26C8595-1BA2-4160-A289-657D7DBDE948}" type="presOf" srcId="{4BBB0989-7009-401C-81F8-7D8587BB801C}" destId="{886F3AF0-FF9A-40B2-8807-B98946E5ED0D}" srcOrd="0" destOrd="0" presId="urn:microsoft.com/office/officeart/2005/8/layout/orgChart1"/>
    <dgm:cxn modelId="{DEE6A196-5E83-487C-9FE0-266D3AFB81B1}" srcId="{D81D1173-F486-44D0-999C-8A79EBD051E6}" destId="{51A95030-74E3-4575-9C2C-200BC47F0DD8}" srcOrd="1" destOrd="0" parTransId="{52DE01AF-C0E2-4204-A1D4-F02ACEB78D17}" sibTransId="{29165155-D13E-4B57-B4AA-F9155BFBD4F4}"/>
    <dgm:cxn modelId="{654EF996-340F-4EA1-ACA4-609539E673A9}" type="presOf" srcId="{A3D5B927-E683-496F-BAB0-F204A2063EDB}" destId="{0983F5A8-34D9-4D70-B03C-D0D60C8D53DF}" srcOrd="0" destOrd="0" presId="urn:microsoft.com/office/officeart/2005/8/layout/orgChart1"/>
    <dgm:cxn modelId="{C389649A-357A-41A3-B7C5-5F60F63A1925}" type="presOf" srcId="{887DD1AC-90DD-46F9-B26B-B98E5B615001}" destId="{33C01068-72B3-4F4D-B6D5-C2291839EB2A}" srcOrd="0" destOrd="0" presId="urn:microsoft.com/office/officeart/2005/8/layout/orgChart1"/>
    <dgm:cxn modelId="{2843539B-9EA3-4C19-8B4D-AFBB8CFEB8F2}" type="presOf" srcId="{A3EC8B80-A0E0-415F-9104-66E2EB0D8CEF}" destId="{E2EBB9C8-D438-47D7-8917-9214B58F4A01}" srcOrd="0" destOrd="0" presId="urn:microsoft.com/office/officeart/2005/8/layout/orgChart1"/>
    <dgm:cxn modelId="{9E1E7B9B-A178-4B9B-B623-50977167DBF5}" type="presOf" srcId="{20A78CB2-85B5-4258-8919-8371C564CB0F}" destId="{8FD0C825-9C83-4C32-9785-528E508037C9}" srcOrd="1" destOrd="0" presId="urn:microsoft.com/office/officeart/2005/8/layout/orgChart1"/>
    <dgm:cxn modelId="{A63FFF9E-0804-4967-B04A-5AB99455ABC6}" type="presOf" srcId="{DA8E1DDE-2291-48D9-A9B2-FA8398CC67B7}" destId="{AA49DD4A-283D-4693-B1CE-962B9797C517}" srcOrd="0" destOrd="0" presId="urn:microsoft.com/office/officeart/2005/8/layout/orgChart1"/>
    <dgm:cxn modelId="{0EA344A2-6228-426D-8FD1-88A31E0640EE}" type="presOf" srcId="{D81D1173-F486-44D0-999C-8A79EBD051E6}" destId="{19E9D482-9B1B-43A4-B736-F9D06E8CD37F}" srcOrd="1" destOrd="0" presId="urn:microsoft.com/office/officeart/2005/8/layout/orgChart1"/>
    <dgm:cxn modelId="{3CC347A2-98F7-4C63-BEC4-D4E52BE78161}" type="presOf" srcId="{0CB4D948-3AEE-4CD1-8C39-D147746A5F3B}" destId="{699F9382-7816-416E-93FB-F93DFA02E102}" srcOrd="1" destOrd="0" presId="urn:microsoft.com/office/officeart/2005/8/layout/orgChart1"/>
    <dgm:cxn modelId="{5368E9A2-5849-45CA-A8E6-CF42EEEDAACA}" type="presOf" srcId="{2E47004B-96D5-4ED2-BF3A-3CC6D953ED13}" destId="{9E1385EE-E38F-440F-AD9D-482B16E91145}" srcOrd="0" destOrd="0" presId="urn:microsoft.com/office/officeart/2005/8/layout/orgChart1"/>
    <dgm:cxn modelId="{7D21B8A8-0E75-4308-968B-004AA997CE41}" type="presOf" srcId="{8DD3677E-4B80-4E6B-94C6-89742042F8A8}" destId="{AE4F9FD8-9327-4D41-8091-2D1B2EF53B54}" srcOrd="0" destOrd="0" presId="urn:microsoft.com/office/officeart/2005/8/layout/orgChart1"/>
    <dgm:cxn modelId="{614C8FA9-6BD8-4937-A178-3C39B7F960D6}" type="presOf" srcId="{56EED9C0-8099-4AC1-9936-EB2F14A5BD25}" destId="{61F41C6F-2370-4FB1-AE2C-04B6F8B918B6}" srcOrd="0" destOrd="0" presId="urn:microsoft.com/office/officeart/2005/8/layout/orgChart1"/>
    <dgm:cxn modelId="{492D5AAD-0F1E-4F8E-9A7C-56F401FCA1E6}" srcId="{2685A7CB-96F9-4917-9921-65459DDDD6F8}" destId="{4CFC263A-3E52-4445-BBE4-639A6425296E}" srcOrd="0" destOrd="0" parTransId="{9D7A58B1-E2F2-428C-A5C0-2AF3A99F7D61}" sibTransId="{44F8D062-BADD-4C09-81A9-41F5496DAEF6}"/>
    <dgm:cxn modelId="{C6E0D1B2-808C-4F3F-95EF-875B2DF7E05B}" type="presOf" srcId="{8D1AC6A9-C14D-4780-8260-E8DF379DB4A2}" destId="{7E42D2EB-DCF8-49B0-BD20-D85A3D403A9D}" srcOrd="0" destOrd="0" presId="urn:microsoft.com/office/officeart/2005/8/layout/orgChart1"/>
    <dgm:cxn modelId="{306944B8-1496-4A09-B1CB-1E89ECA0D978}" type="presOf" srcId="{25115B95-3478-443A-962E-AB99535A7180}" destId="{6C7DE8B5-D363-4B02-BC33-E93EB7A64B95}" srcOrd="0" destOrd="0" presId="urn:microsoft.com/office/officeart/2005/8/layout/orgChart1"/>
    <dgm:cxn modelId="{FDC097B8-0D0E-432F-98B6-61AC1D2D959E}" type="presOf" srcId="{2192EE85-DBFD-4728-8F84-E5EEE04B2DE2}" destId="{1D9AB0E4-E458-423E-AB43-B569D9B729B3}" srcOrd="0" destOrd="0" presId="urn:microsoft.com/office/officeart/2005/8/layout/orgChart1"/>
    <dgm:cxn modelId="{38D80CB9-FA0A-4794-849D-E00A40D68288}" type="presOf" srcId="{66D6BC90-CED1-4EA0-8091-FD9B1EE13718}" destId="{25800B08-00C2-4B0B-85DC-2AC033AD259C}" srcOrd="1" destOrd="0" presId="urn:microsoft.com/office/officeart/2005/8/layout/orgChart1"/>
    <dgm:cxn modelId="{9423E4B9-4A09-4CD0-89DB-9069E2F8E62B}" type="presOf" srcId="{A4B768B6-3F7A-490B-B2C6-D6F43337BB75}" destId="{DA930020-B4C7-445F-A9BE-EDF19A86FE55}" srcOrd="1" destOrd="0" presId="urn:microsoft.com/office/officeart/2005/8/layout/orgChart1"/>
    <dgm:cxn modelId="{438231BB-73ED-4FF3-98CE-CC5BD1A15FA4}" type="presOf" srcId="{A6F20998-CC35-4D44-B419-1D0B0716F4E2}" destId="{DCE8A329-8957-464D-AF2D-BA87F80884B2}" srcOrd="0" destOrd="0" presId="urn:microsoft.com/office/officeart/2005/8/layout/orgChart1"/>
    <dgm:cxn modelId="{4628E7BC-2E83-464E-A3DF-7A4842D91C97}" type="presOf" srcId="{D81D1173-F486-44D0-999C-8A79EBD051E6}" destId="{CD095349-242A-4047-91E2-F1D485A77C9B}" srcOrd="0" destOrd="0" presId="urn:microsoft.com/office/officeart/2005/8/layout/orgChart1"/>
    <dgm:cxn modelId="{EF5C3DC2-729F-4DD3-8311-C44D0B85B881}" type="presOf" srcId="{2685A7CB-96F9-4917-9921-65459DDDD6F8}" destId="{4E4F0151-03BA-421A-B3A2-A87431F9C28D}" srcOrd="0" destOrd="0" presId="urn:microsoft.com/office/officeart/2005/8/layout/orgChart1"/>
    <dgm:cxn modelId="{48E995C4-D7CA-40E9-B490-87A6387D787E}" srcId="{4CFC263A-3E52-4445-BBE4-639A6425296E}" destId="{A3D5B927-E683-496F-BAB0-F204A2063EDB}" srcOrd="0" destOrd="0" parTransId="{449CFDB1-FEC4-4D17-ADF8-A5E512B8CF43}" sibTransId="{CDDFF156-795F-4832-8153-E4A58B7F86FF}"/>
    <dgm:cxn modelId="{6EB102C5-4BE0-4952-9B02-E3723A2E85C9}" srcId="{21C3254D-A992-4506-BEF5-79B71BEF3456}" destId="{1C56C080-9551-4017-A46C-DC96CA722485}" srcOrd="2" destOrd="0" parTransId="{A6F20998-CC35-4D44-B419-1D0B0716F4E2}" sibTransId="{4F5E72F0-20BE-4B4F-9B0C-59FB1569F606}"/>
    <dgm:cxn modelId="{4D216AC5-078B-414E-9BF2-4DE3534D535D}" type="presOf" srcId="{66D6BC90-CED1-4EA0-8091-FD9B1EE13718}" destId="{751E76FD-C0D9-4D81-A24B-1A1368BB646A}" srcOrd="0" destOrd="0" presId="urn:microsoft.com/office/officeart/2005/8/layout/orgChart1"/>
    <dgm:cxn modelId="{AA0473C5-2494-4482-A22C-A519D6AAB201}" srcId="{8739DB71-6B2C-4DB7-8670-DEA11183A1D6}" destId="{21C3254D-A992-4506-BEF5-79B71BEF3456}" srcOrd="1" destOrd="0" parTransId="{6A0602A0-106B-4DBE-9E22-3B79EE9542A6}" sibTransId="{EACA77A1-F062-469E-B962-690A271749C0}"/>
    <dgm:cxn modelId="{B408F8C7-379F-4AAE-BBC9-013FFBCF1827}" type="presOf" srcId="{A5A5E0D5-A62A-40D4-A279-EAD97B910DC9}" destId="{20F85592-F6AA-41DC-8BE9-0CDF576CCF23}" srcOrd="0" destOrd="0" presId="urn:microsoft.com/office/officeart/2005/8/layout/orgChart1"/>
    <dgm:cxn modelId="{BC5CFAC7-49D6-41A6-A65D-2940F255E052}" type="presOf" srcId="{A47AB664-D830-444B-A51B-5563D6C34940}" destId="{0A546222-A144-4966-8B26-9275833C2337}" srcOrd="0" destOrd="0" presId="urn:microsoft.com/office/officeart/2005/8/layout/orgChart1"/>
    <dgm:cxn modelId="{620CBECA-DAE7-44F0-94F5-1CA056D743F5}" srcId="{80DD11A9-312A-445A-9BD0-8E0F6A9F3A07}" destId="{20A78CB2-85B5-4258-8919-8371C564CB0F}" srcOrd="3" destOrd="0" parTransId="{6062C754-8B63-4844-AFAD-9281DB45D7B1}" sibTransId="{4D54E1F0-8DBF-498E-AA19-661D067EA945}"/>
    <dgm:cxn modelId="{9A815DCB-9DEC-460A-AE0A-18F49E10AC0E}" type="presOf" srcId="{8FD9ECEE-5B72-4904-9F6A-F4BBE468CAF1}" destId="{8A1B4CD9-4CBD-4796-828D-2EA0F786182C}" srcOrd="1" destOrd="0" presId="urn:microsoft.com/office/officeart/2005/8/layout/orgChart1"/>
    <dgm:cxn modelId="{9A63FDCB-9BE3-4F3C-8ADA-D41E4CF09060}" type="presOf" srcId="{E6E44E96-91CD-48CA-A90D-3859B0FA962A}" destId="{922F177D-3FF7-4136-83ED-CBAB1ADA51E9}" srcOrd="0" destOrd="0" presId="urn:microsoft.com/office/officeart/2005/8/layout/orgChart1"/>
    <dgm:cxn modelId="{4E7C81CD-C8E0-470F-AADE-4237AA20D38A}" type="presOf" srcId="{C81365B1-A357-4351-B6A2-D71150913AEB}" destId="{DD838A24-0656-4638-8EFB-FE16DFF5D861}" srcOrd="0" destOrd="0" presId="urn:microsoft.com/office/officeart/2005/8/layout/orgChart1"/>
    <dgm:cxn modelId="{971FF9CE-BCE5-40BF-A0A0-5B49D7F82636}" type="presOf" srcId="{25433486-70F7-4E4D-8F58-70E40BA44794}" destId="{904D7B96-C8EE-40C3-9C41-A4124DFFCEA9}" srcOrd="0" destOrd="0" presId="urn:microsoft.com/office/officeart/2005/8/layout/orgChart1"/>
    <dgm:cxn modelId="{1FEF9AD0-8E8B-4DB5-8DFA-2FF4ABC859E3}" type="presOf" srcId="{D83EE9ED-27F2-44AB-892E-B749683E5D76}" destId="{D2A727FD-5327-4616-83BB-B161D65BE0E4}" srcOrd="1" destOrd="0" presId="urn:microsoft.com/office/officeart/2005/8/layout/orgChart1"/>
    <dgm:cxn modelId="{A848B3D0-602E-423D-B64B-4FD474A5B8F3}" srcId="{80DD11A9-312A-445A-9BD0-8E0F6A9F3A07}" destId="{E533BD90-CD2E-4569-BCF8-756115A16D27}" srcOrd="1" destOrd="0" parTransId="{A3EC8B80-A0E0-415F-9104-66E2EB0D8CEF}" sibTransId="{8F8DC143-4FF2-421B-8706-2B5D7E9CF64C}"/>
    <dgm:cxn modelId="{EAD9D9D4-12E2-40A3-B2DC-AB242C6BEAF2}" type="presOf" srcId="{8DD3677E-4B80-4E6B-94C6-89742042F8A8}" destId="{D91B0D0B-85B4-4B5E-8A67-7557622A9A42}" srcOrd="1" destOrd="0" presId="urn:microsoft.com/office/officeart/2005/8/layout/orgChart1"/>
    <dgm:cxn modelId="{DDCDE1D4-2657-4920-94AD-9B57D7EC420C}" srcId="{80DD11A9-312A-445A-9BD0-8E0F6A9F3A07}" destId="{8D1AC6A9-C14D-4780-8260-E8DF379DB4A2}" srcOrd="0" destOrd="0" parTransId="{2192EE85-DBFD-4728-8F84-E5EEE04B2DE2}" sibTransId="{A8C0B190-A19B-4201-B899-48C639D8ED8B}"/>
    <dgm:cxn modelId="{0CC7F7D4-2C1F-4B53-B487-4A72E33B7593}" type="presOf" srcId="{8D1AC6A9-C14D-4780-8260-E8DF379DB4A2}" destId="{4FE8AEDB-0708-401C-9244-4FC7CF0DC5CE}" srcOrd="1" destOrd="0" presId="urn:microsoft.com/office/officeart/2005/8/layout/orgChart1"/>
    <dgm:cxn modelId="{EB74F5D5-727E-4DD8-9CDD-0FED070A0A83}" srcId="{A3D5B927-E683-496F-BAB0-F204A2063EDB}" destId="{2194C1C5-B2FB-48DF-9374-FD9E20B5766B}" srcOrd="0" destOrd="0" parTransId="{7D5E4C91-8754-4FDB-8447-B0F1570510BA}" sibTransId="{B074B22F-15E2-4BE7-B64C-2429DA638D80}"/>
    <dgm:cxn modelId="{963A2CD7-CCE5-42E3-801C-8D98892C7A95}" type="presOf" srcId="{0CB4D948-3AEE-4CD1-8C39-D147746A5F3B}" destId="{54A742F4-60BE-4743-853B-8B5E0441E6EA}" srcOrd="0" destOrd="0" presId="urn:microsoft.com/office/officeart/2005/8/layout/orgChart1"/>
    <dgm:cxn modelId="{2C00ADD8-4E5A-42F9-9530-3F63E8B518B0}" type="presOf" srcId="{E533BD90-CD2E-4569-BCF8-756115A16D27}" destId="{773C85DE-D594-4639-9F61-6ED572FBB063}" srcOrd="1" destOrd="0" presId="urn:microsoft.com/office/officeart/2005/8/layout/orgChart1"/>
    <dgm:cxn modelId="{FFF114E1-FF15-4D91-A203-97D2C0C70A83}" type="presOf" srcId="{8739DB71-6B2C-4DB7-8670-DEA11183A1D6}" destId="{B5926B82-FA00-4A15-BD99-A987C6A08428}" srcOrd="0" destOrd="0" presId="urn:microsoft.com/office/officeart/2005/8/layout/orgChart1"/>
    <dgm:cxn modelId="{39B85BE2-B55A-4C3B-A982-D7769C9883DD}" type="presOf" srcId="{68CA5AE0-F13F-4BC4-B794-0561D2587EFE}" destId="{54FDEF04-386A-4FD4-9116-5C24D178FC8F}" srcOrd="1" destOrd="0" presId="urn:microsoft.com/office/officeart/2005/8/layout/orgChart1"/>
    <dgm:cxn modelId="{179611E5-12CE-4C97-A016-3AAB6194708C}" type="presOf" srcId="{FCA88C35-5C83-4DBE-A841-722DFF47BF2B}" destId="{B5BE6D12-9330-4B12-AC50-1AE036A76F9E}" srcOrd="1" destOrd="0" presId="urn:microsoft.com/office/officeart/2005/8/layout/orgChart1"/>
    <dgm:cxn modelId="{128357E8-D534-46CE-A64B-A772F7AD654E}" type="presOf" srcId="{E533BD90-CD2E-4569-BCF8-756115A16D27}" destId="{15E87478-812A-4790-A24E-BDC3E0B64513}" srcOrd="0" destOrd="0" presId="urn:microsoft.com/office/officeart/2005/8/layout/orgChart1"/>
    <dgm:cxn modelId="{032318E9-CE98-4E8F-9B67-E7E1D975EA9D}" type="presOf" srcId="{45769BC7-7390-4B3B-A155-E7CC7B035FE1}" destId="{D5185E33-465E-45F4-A5C2-769B8A89235F}" srcOrd="0" destOrd="0" presId="urn:microsoft.com/office/officeart/2005/8/layout/orgChart1"/>
    <dgm:cxn modelId="{92D6F2E9-B3B1-4485-85C2-EB0FAB92B3BE}" srcId="{21C3254D-A992-4506-BEF5-79B71BEF3456}" destId="{D949DD6A-4513-4E77-AA87-0C625F2CBA31}" srcOrd="3" destOrd="0" parTransId="{C81365B1-A357-4351-B6A2-D71150913AEB}" sibTransId="{5265F7EC-2B69-48E5-AFB9-DD53BF3C2E6A}"/>
    <dgm:cxn modelId="{52F2A1ED-0858-40A5-BB24-E89870E95B5B}" type="presOf" srcId="{21C3254D-A992-4506-BEF5-79B71BEF3456}" destId="{830765B8-8EBA-4A6C-91B8-BD24DE0B3D70}" srcOrd="0" destOrd="0" presId="urn:microsoft.com/office/officeart/2005/8/layout/orgChart1"/>
    <dgm:cxn modelId="{0FD874EE-B17D-492B-98DE-B2C5C6D9344D}" type="presOf" srcId="{D949DD6A-4513-4E77-AA87-0C625F2CBA31}" destId="{001B88E9-2747-4EA4-8D4C-D663DA364A32}" srcOrd="0" destOrd="0" presId="urn:microsoft.com/office/officeart/2005/8/layout/orgChart1"/>
    <dgm:cxn modelId="{64E614F1-FEBB-4529-834C-D200CDCFCB20}" type="presOf" srcId="{6A0602A0-106B-4DBE-9E22-3B79EE9542A6}" destId="{C86E0A5A-0E18-4233-B532-D1A1A9A331E6}" srcOrd="0" destOrd="0" presId="urn:microsoft.com/office/officeart/2005/8/layout/orgChart1"/>
    <dgm:cxn modelId="{871C76F1-D8BE-47E4-B7FB-48CD1B11C140}" srcId="{21C3254D-A992-4506-BEF5-79B71BEF3456}" destId="{FCA88C35-5C83-4DBE-A841-722DFF47BF2B}" srcOrd="0" destOrd="0" parTransId="{A47AB664-D830-444B-A51B-5563D6C34940}" sibTransId="{43B32B45-5D43-4540-B8B5-AD5A3C1D9147}"/>
    <dgm:cxn modelId="{DC8C6CF3-685F-45C2-AD2B-0FCBB0EA1C45}" type="presOf" srcId="{D33B5ED4-09EC-46A6-A1E4-7706F14D7E51}" destId="{FE1BF927-C8C9-4716-9E6F-A73E40CEA6BC}" srcOrd="0" destOrd="0" presId="urn:microsoft.com/office/officeart/2005/8/layout/orgChart1"/>
    <dgm:cxn modelId="{9037A8F6-7900-45D2-A260-59C8F10F503B}" type="presOf" srcId="{4CFC263A-3E52-4445-BBE4-639A6425296E}" destId="{58316C05-13DF-420D-9862-E360595591A7}" srcOrd="1" destOrd="0" presId="urn:microsoft.com/office/officeart/2005/8/layout/orgChart1"/>
    <dgm:cxn modelId="{CE94DACB-8A53-4C6C-89CA-4506F8EAAF7B}" type="presParOf" srcId="{4E4F0151-03BA-421A-B3A2-A87431F9C28D}" destId="{F3426820-F13A-4FD3-827E-45E593C214DB}" srcOrd="0" destOrd="0" presId="urn:microsoft.com/office/officeart/2005/8/layout/orgChart1"/>
    <dgm:cxn modelId="{F650963B-36BF-4817-9E01-7DBFBB823260}" type="presParOf" srcId="{F3426820-F13A-4FD3-827E-45E593C214DB}" destId="{86C6E9C5-2BBA-4E42-96D5-CB614317A6DB}" srcOrd="0" destOrd="0" presId="urn:microsoft.com/office/officeart/2005/8/layout/orgChart1"/>
    <dgm:cxn modelId="{52445BCD-BE18-4450-AEC8-5BCB0C30E654}" type="presParOf" srcId="{86C6E9C5-2BBA-4E42-96D5-CB614317A6DB}" destId="{A7FF0D8A-45D9-4F46-BE12-69DB3290C9F2}" srcOrd="0" destOrd="0" presId="urn:microsoft.com/office/officeart/2005/8/layout/orgChart1"/>
    <dgm:cxn modelId="{1C1E52A0-8083-448C-85CF-E01D9775A754}" type="presParOf" srcId="{86C6E9C5-2BBA-4E42-96D5-CB614317A6DB}" destId="{58316C05-13DF-420D-9862-E360595591A7}" srcOrd="1" destOrd="0" presId="urn:microsoft.com/office/officeart/2005/8/layout/orgChart1"/>
    <dgm:cxn modelId="{EA02C311-36EA-4569-B40C-92F34AAD487F}" type="presParOf" srcId="{F3426820-F13A-4FD3-827E-45E593C214DB}" destId="{9C5FEBF9-7778-44B7-800E-C5470F19B02A}" srcOrd="1" destOrd="0" presId="urn:microsoft.com/office/officeart/2005/8/layout/orgChart1"/>
    <dgm:cxn modelId="{BE8A8DBA-E697-47E3-835D-394AD06AEFE1}" type="presParOf" srcId="{9C5FEBF9-7778-44B7-800E-C5470F19B02A}" destId="{29660A4A-BBCE-4CE5-BE57-7DA67CFA9316}" srcOrd="0" destOrd="0" presId="urn:microsoft.com/office/officeart/2005/8/layout/orgChart1"/>
    <dgm:cxn modelId="{98B3AE50-70D7-4518-B856-284EC786AEA6}" type="presParOf" srcId="{9C5FEBF9-7778-44B7-800E-C5470F19B02A}" destId="{F2D03CB5-CDA9-4A55-835A-861B64A6FEC9}" srcOrd="1" destOrd="0" presId="urn:microsoft.com/office/officeart/2005/8/layout/orgChart1"/>
    <dgm:cxn modelId="{AE15AB94-D3E8-4E9D-8E1B-CCA6556ADD9E}" type="presParOf" srcId="{F2D03CB5-CDA9-4A55-835A-861B64A6FEC9}" destId="{19FCB396-C8A3-426F-9033-BC37651EE38F}" srcOrd="0" destOrd="0" presId="urn:microsoft.com/office/officeart/2005/8/layout/orgChart1"/>
    <dgm:cxn modelId="{F314040B-A96E-410A-BA69-30E303A2DDE6}" type="presParOf" srcId="{19FCB396-C8A3-426F-9033-BC37651EE38F}" destId="{0983F5A8-34D9-4D70-B03C-D0D60C8D53DF}" srcOrd="0" destOrd="0" presId="urn:microsoft.com/office/officeart/2005/8/layout/orgChart1"/>
    <dgm:cxn modelId="{6BA03BC7-A1E6-48AA-A103-62E2B670E4A3}" type="presParOf" srcId="{19FCB396-C8A3-426F-9033-BC37651EE38F}" destId="{DC831B0C-242C-4878-9753-0EF68AF7F419}" srcOrd="1" destOrd="0" presId="urn:microsoft.com/office/officeart/2005/8/layout/orgChart1"/>
    <dgm:cxn modelId="{6BBA404E-54D2-45BF-A273-7749AAAEBA98}" type="presParOf" srcId="{F2D03CB5-CDA9-4A55-835A-861B64A6FEC9}" destId="{677B89CC-5509-4F3D-ACF8-E0AC057F4B67}" srcOrd="1" destOrd="0" presId="urn:microsoft.com/office/officeart/2005/8/layout/orgChart1"/>
    <dgm:cxn modelId="{8316E5CB-4629-435D-983C-A1C4B791700C}" type="presParOf" srcId="{677B89CC-5509-4F3D-ACF8-E0AC057F4B67}" destId="{336C4715-7E3A-4951-8813-1A3D7DE76E82}" srcOrd="0" destOrd="0" presId="urn:microsoft.com/office/officeart/2005/8/layout/orgChart1"/>
    <dgm:cxn modelId="{9D502228-36BE-469B-BAA4-9A4B90B7B4C5}" type="presParOf" srcId="{677B89CC-5509-4F3D-ACF8-E0AC057F4B67}" destId="{60587212-C1C6-4B3D-9613-0ABDCA16F0B8}" srcOrd="1" destOrd="0" presId="urn:microsoft.com/office/officeart/2005/8/layout/orgChart1"/>
    <dgm:cxn modelId="{1A2F50D9-6805-4C08-B734-A8F0905F6C17}" type="presParOf" srcId="{60587212-C1C6-4B3D-9613-0ABDCA16F0B8}" destId="{F5E0090E-C1FF-458A-BCB3-1A33C97B68F7}" srcOrd="0" destOrd="0" presId="urn:microsoft.com/office/officeart/2005/8/layout/orgChart1"/>
    <dgm:cxn modelId="{44D16A73-A1DD-40A4-8F50-3243917AD6C9}" type="presParOf" srcId="{F5E0090E-C1FF-458A-BCB3-1A33C97B68F7}" destId="{77EA2CDF-E544-47BD-8263-814A57600E9E}" srcOrd="0" destOrd="0" presId="urn:microsoft.com/office/officeart/2005/8/layout/orgChart1"/>
    <dgm:cxn modelId="{2098F072-1F9F-4631-BBCC-1C552FA9735D}" type="presParOf" srcId="{F5E0090E-C1FF-458A-BCB3-1A33C97B68F7}" destId="{27D7F28F-1CCF-4777-99C7-B63B53F3C129}" srcOrd="1" destOrd="0" presId="urn:microsoft.com/office/officeart/2005/8/layout/orgChart1"/>
    <dgm:cxn modelId="{057363A1-D07E-4598-A945-F186CD86B9E9}" type="presParOf" srcId="{60587212-C1C6-4B3D-9613-0ABDCA16F0B8}" destId="{611524C9-CF04-4268-82C1-5CA22038F04E}" srcOrd="1" destOrd="0" presId="urn:microsoft.com/office/officeart/2005/8/layout/orgChart1"/>
    <dgm:cxn modelId="{FD305F49-7C7D-46A4-A2E2-AEAB68C8C420}" type="presParOf" srcId="{60587212-C1C6-4B3D-9613-0ABDCA16F0B8}" destId="{F5DFA191-283E-41B6-AF00-7FD430988D0B}" srcOrd="2" destOrd="0" presId="urn:microsoft.com/office/officeart/2005/8/layout/orgChart1"/>
    <dgm:cxn modelId="{19ABB3AF-9F55-4DB6-977C-B171FB5D519F}" type="presParOf" srcId="{677B89CC-5509-4F3D-ACF8-E0AC057F4B67}" destId="{33C01068-72B3-4F4D-B6D5-C2291839EB2A}" srcOrd="2" destOrd="0" presId="urn:microsoft.com/office/officeart/2005/8/layout/orgChart1"/>
    <dgm:cxn modelId="{1BAD0CB7-EC5D-4D5E-A091-4C75E81ED5FA}" type="presParOf" srcId="{677B89CC-5509-4F3D-ACF8-E0AC057F4B67}" destId="{AC8970FC-D9CF-401F-8EAB-17BDA148A9A4}" srcOrd="3" destOrd="0" presId="urn:microsoft.com/office/officeart/2005/8/layout/orgChart1"/>
    <dgm:cxn modelId="{3E3C1E4D-3D6C-4898-A6C4-22F79DDE60A6}" type="presParOf" srcId="{AC8970FC-D9CF-401F-8EAB-17BDA148A9A4}" destId="{492C550D-F6DE-47D8-90EF-445ED82F4E4E}" srcOrd="0" destOrd="0" presId="urn:microsoft.com/office/officeart/2005/8/layout/orgChart1"/>
    <dgm:cxn modelId="{F4D58F4A-CD33-4C7C-AC09-2774A0AE43E4}" type="presParOf" srcId="{492C550D-F6DE-47D8-90EF-445ED82F4E4E}" destId="{B5926B82-FA00-4A15-BD99-A987C6A08428}" srcOrd="0" destOrd="0" presId="urn:microsoft.com/office/officeart/2005/8/layout/orgChart1"/>
    <dgm:cxn modelId="{684E6CAA-AA61-4DF3-AC72-233A014C588E}" type="presParOf" srcId="{492C550D-F6DE-47D8-90EF-445ED82F4E4E}" destId="{36FED54C-C2E2-4CA8-A082-CAF5B15DCC89}" srcOrd="1" destOrd="0" presId="urn:microsoft.com/office/officeart/2005/8/layout/orgChart1"/>
    <dgm:cxn modelId="{29A37B6E-C468-492F-B33C-5823694A8CC4}" type="presParOf" srcId="{AC8970FC-D9CF-401F-8EAB-17BDA148A9A4}" destId="{09EB865A-7A51-4CD2-809C-825EC6298305}" srcOrd="1" destOrd="0" presId="urn:microsoft.com/office/officeart/2005/8/layout/orgChart1"/>
    <dgm:cxn modelId="{AD1C79F5-7689-4DA6-9366-3D11189A4749}" type="presParOf" srcId="{09EB865A-7A51-4CD2-809C-825EC6298305}" destId="{0BD0FD5F-9121-4E47-B9B6-82A02E424E77}" srcOrd="0" destOrd="0" presId="urn:microsoft.com/office/officeart/2005/8/layout/orgChart1"/>
    <dgm:cxn modelId="{515E72DB-76CF-40B7-8A80-CBD2FC8DB52B}" type="presParOf" srcId="{09EB865A-7A51-4CD2-809C-825EC6298305}" destId="{886BD911-B46E-4865-ADD3-8FA03055D967}" srcOrd="1" destOrd="0" presId="urn:microsoft.com/office/officeart/2005/8/layout/orgChart1"/>
    <dgm:cxn modelId="{D8D8387A-0FFE-4FC7-924A-1B1B41E7B77F}" type="presParOf" srcId="{886BD911-B46E-4865-ADD3-8FA03055D967}" destId="{63D6B77C-A6E4-4B72-90C2-B076336BBC93}" srcOrd="0" destOrd="0" presId="urn:microsoft.com/office/officeart/2005/8/layout/orgChart1"/>
    <dgm:cxn modelId="{1B026780-5AEB-483B-8C96-11FAD7555B88}" type="presParOf" srcId="{63D6B77C-A6E4-4B72-90C2-B076336BBC93}" destId="{5B74E3ED-4107-4B21-8721-5A15C5EDC575}" srcOrd="0" destOrd="0" presId="urn:microsoft.com/office/officeart/2005/8/layout/orgChart1"/>
    <dgm:cxn modelId="{1D129337-2028-4053-A0AC-6979DC53A40F}" type="presParOf" srcId="{63D6B77C-A6E4-4B72-90C2-B076336BBC93}" destId="{ED1C9F73-E543-499E-BC76-A905EDDF6EB3}" srcOrd="1" destOrd="0" presId="urn:microsoft.com/office/officeart/2005/8/layout/orgChart1"/>
    <dgm:cxn modelId="{E61E3C28-7EFC-4DCA-ADAC-DFA435004979}" type="presParOf" srcId="{886BD911-B46E-4865-ADD3-8FA03055D967}" destId="{8643400B-A966-4EAD-AE45-4CD2099A7592}" srcOrd="1" destOrd="0" presId="urn:microsoft.com/office/officeart/2005/8/layout/orgChart1"/>
    <dgm:cxn modelId="{436EC219-9EF9-4C8D-9CDD-4404DC5676B2}" type="presParOf" srcId="{8643400B-A966-4EAD-AE45-4CD2099A7592}" destId="{1D9AB0E4-E458-423E-AB43-B569D9B729B3}" srcOrd="0" destOrd="0" presId="urn:microsoft.com/office/officeart/2005/8/layout/orgChart1"/>
    <dgm:cxn modelId="{5BA6DF19-F5A1-4733-AA76-B543FB62BD91}" type="presParOf" srcId="{8643400B-A966-4EAD-AE45-4CD2099A7592}" destId="{349B9704-F005-4784-BBC5-8AFF1567DA85}" srcOrd="1" destOrd="0" presId="urn:microsoft.com/office/officeart/2005/8/layout/orgChart1"/>
    <dgm:cxn modelId="{F5C017DA-0DB9-4E6A-8730-B7041A4BD7D0}" type="presParOf" srcId="{349B9704-F005-4784-BBC5-8AFF1567DA85}" destId="{382791AB-5E83-4E37-B317-10D9F0E45122}" srcOrd="0" destOrd="0" presId="urn:microsoft.com/office/officeart/2005/8/layout/orgChart1"/>
    <dgm:cxn modelId="{0757A373-BFA7-44CF-B9B4-48CD65AC0E97}" type="presParOf" srcId="{382791AB-5E83-4E37-B317-10D9F0E45122}" destId="{7E42D2EB-DCF8-49B0-BD20-D85A3D403A9D}" srcOrd="0" destOrd="0" presId="urn:microsoft.com/office/officeart/2005/8/layout/orgChart1"/>
    <dgm:cxn modelId="{41373324-61BD-40C8-9555-B51777C9DD84}" type="presParOf" srcId="{382791AB-5E83-4E37-B317-10D9F0E45122}" destId="{4FE8AEDB-0708-401C-9244-4FC7CF0DC5CE}" srcOrd="1" destOrd="0" presId="urn:microsoft.com/office/officeart/2005/8/layout/orgChart1"/>
    <dgm:cxn modelId="{A60D6C06-A150-47F5-BB9B-4A6959B6FD1A}" type="presParOf" srcId="{349B9704-F005-4784-BBC5-8AFF1567DA85}" destId="{A13BC5D1-D952-4160-8F5E-950750456704}" srcOrd="1" destOrd="0" presId="urn:microsoft.com/office/officeart/2005/8/layout/orgChart1"/>
    <dgm:cxn modelId="{1DCF98DB-165D-42EF-A97A-E8A5763C1DCA}" type="presParOf" srcId="{349B9704-F005-4784-BBC5-8AFF1567DA85}" destId="{50F8104E-A60F-4505-8589-15A692A0380D}" srcOrd="2" destOrd="0" presId="urn:microsoft.com/office/officeart/2005/8/layout/orgChart1"/>
    <dgm:cxn modelId="{E168604D-8C3C-4F06-B985-2C4132BF4861}" type="presParOf" srcId="{8643400B-A966-4EAD-AE45-4CD2099A7592}" destId="{E2EBB9C8-D438-47D7-8917-9214B58F4A01}" srcOrd="2" destOrd="0" presId="urn:microsoft.com/office/officeart/2005/8/layout/orgChart1"/>
    <dgm:cxn modelId="{CD698192-016F-448E-AD00-0192E1128235}" type="presParOf" srcId="{8643400B-A966-4EAD-AE45-4CD2099A7592}" destId="{6D5CF168-48DA-4E8C-8A21-F456CE185B2A}" srcOrd="3" destOrd="0" presId="urn:microsoft.com/office/officeart/2005/8/layout/orgChart1"/>
    <dgm:cxn modelId="{3239A02C-FABA-4D74-B202-E97C88B79219}" type="presParOf" srcId="{6D5CF168-48DA-4E8C-8A21-F456CE185B2A}" destId="{192D361B-574F-4449-B74F-8781D57AB673}" srcOrd="0" destOrd="0" presId="urn:microsoft.com/office/officeart/2005/8/layout/orgChart1"/>
    <dgm:cxn modelId="{4DC30F7D-80EA-4E7D-BBAB-383C9A71E394}" type="presParOf" srcId="{192D361B-574F-4449-B74F-8781D57AB673}" destId="{15E87478-812A-4790-A24E-BDC3E0B64513}" srcOrd="0" destOrd="0" presId="urn:microsoft.com/office/officeart/2005/8/layout/orgChart1"/>
    <dgm:cxn modelId="{32736985-BBCC-4D78-ABAD-C80F0FB9D5C1}" type="presParOf" srcId="{192D361B-574F-4449-B74F-8781D57AB673}" destId="{773C85DE-D594-4639-9F61-6ED572FBB063}" srcOrd="1" destOrd="0" presId="urn:microsoft.com/office/officeart/2005/8/layout/orgChart1"/>
    <dgm:cxn modelId="{43DDA3EF-A720-4546-9302-1BA3FF7942C2}" type="presParOf" srcId="{6D5CF168-48DA-4E8C-8A21-F456CE185B2A}" destId="{47146AAC-122F-46BA-91F0-0D59007E35E2}" srcOrd="1" destOrd="0" presId="urn:microsoft.com/office/officeart/2005/8/layout/orgChart1"/>
    <dgm:cxn modelId="{7594D0FE-0FB2-496D-ADB6-3F6CFE042FB7}" type="presParOf" srcId="{6D5CF168-48DA-4E8C-8A21-F456CE185B2A}" destId="{13F43860-0223-43E1-97D3-EF80E1CA27C8}" srcOrd="2" destOrd="0" presId="urn:microsoft.com/office/officeart/2005/8/layout/orgChart1"/>
    <dgm:cxn modelId="{2ADB147D-10B2-4DAB-8B28-6F5A44D1E65B}" type="presParOf" srcId="{8643400B-A966-4EAD-AE45-4CD2099A7592}" destId="{29D3B196-165D-49D3-A5B8-A699C74D5E90}" srcOrd="4" destOrd="0" presId="urn:microsoft.com/office/officeart/2005/8/layout/orgChart1"/>
    <dgm:cxn modelId="{02F2B2F1-1FE7-45BB-B1A6-5E718B75EE0B}" type="presParOf" srcId="{8643400B-A966-4EAD-AE45-4CD2099A7592}" destId="{FE98967C-569A-4B56-9CE1-F649F911737D}" srcOrd="5" destOrd="0" presId="urn:microsoft.com/office/officeart/2005/8/layout/orgChart1"/>
    <dgm:cxn modelId="{4E547FE8-B3EA-43A8-A85B-DF3AAD8F85F6}" type="presParOf" srcId="{FE98967C-569A-4B56-9CE1-F649F911737D}" destId="{8D3585B5-D0AE-40AA-8299-6275D2B31090}" srcOrd="0" destOrd="0" presId="urn:microsoft.com/office/officeart/2005/8/layout/orgChart1"/>
    <dgm:cxn modelId="{B0189E8C-B1C7-4BB9-8562-6C0E2D548883}" type="presParOf" srcId="{8D3585B5-D0AE-40AA-8299-6275D2B31090}" destId="{6C7DE8B5-D363-4B02-BC33-E93EB7A64B95}" srcOrd="0" destOrd="0" presId="urn:microsoft.com/office/officeart/2005/8/layout/orgChart1"/>
    <dgm:cxn modelId="{7CADB818-FEB2-4E4F-B7F4-133477172CD7}" type="presParOf" srcId="{8D3585B5-D0AE-40AA-8299-6275D2B31090}" destId="{4F77612F-F081-4BE1-AE33-BB0BE7B12AC9}" srcOrd="1" destOrd="0" presId="urn:microsoft.com/office/officeart/2005/8/layout/orgChart1"/>
    <dgm:cxn modelId="{626F3B2C-EF1E-49AE-B124-BAE40F6BDDFC}" type="presParOf" srcId="{FE98967C-569A-4B56-9CE1-F649F911737D}" destId="{DF17C9E7-A662-4992-ACFE-967FD538B10F}" srcOrd="1" destOrd="0" presId="urn:microsoft.com/office/officeart/2005/8/layout/orgChart1"/>
    <dgm:cxn modelId="{1EE3053A-DEF6-4E1A-BC6F-F4BC01754347}" type="presParOf" srcId="{FE98967C-569A-4B56-9CE1-F649F911737D}" destId="{7CDAE004-EB3E-4D8E-87ED-D76F3266EEAA}" srcOrd="2" destOrd="0" presId="urn:microsoft.com/office/officeart/2005/8/layout/orgChart1"/>
    <dgm:cxn modelId="{2BAAF18D-0BD9-49B1-994E-7EF22ED8E3DA}" type="presParOf" srcId="{8643400B-A966-4EAD-AE45-4CD2099A7592}" destId="{CDC05853-BA60-48DF-93FD-15BA754BE75A}" srcOrd="6" destOrd="0" presId="urn:microsoft.com/office/officeart/2005/8/layout/orgChart1"/>
    <dgm:cxn modelId="{2B355E22-C543-4300-A4CA-2638DD987E75}" type="presParOf" srcId="{8643400B-A966-4EAD-AE45-4CD2099A7592}" destId="{CF9BB649-9913-4891-86F2-511FFFCEBD72}" srcOrd="7" destOrd="0" presId="urn:microsoft.com/office/officeart/2005/8/layout/orgChart1"/>
    <dgm:cxn modelId="{96E86A53-C3EF-4046-8A42-6E41FA7E05ED}" type="presParOf" srcId="{CF9BB649-9913-4891-86F2-511FFFCEBD72}" destId="{36E57907-CE63-4EE3-95F6-803D86E09B4D}" srcOrd="0" destOrd="0" presId="urn:microsoft.com/office/officeart/2005/8/layout/orgChart1"/>
    <dgm:cxn modelId="{27A339B7-6428-4293-971B-9DD5478C0778}" type="presParOf" srcId="{36E57907-CE63-4EE3-95F6-803D86E09B4D}" destId="{3B81A996-4462-45AC-A1C0-F5AAD058466D}" srcOrd="0" destOrd="0" presId="urn:microsoft.com/office/officeart/2005/8/layout/orgChart1"/>
    <dgm:cxn modelId="{3503C114-47E8-4EB5-AC73-55515EC9FB91}" type="presParOf" srcId="{36E57907-CE63-4EE3-95F6-803D86E09B4D}" destId="{8FD0C825-9C83-4C32-9785-528E508037C9}" srcOrd="1" destOrd="0" presId="urn:microsoft.com/office/officeart/2005/8/layout/orgChart1"/>
    <dgm:cxn modelId="{3342B2A9-68B3-41B7-A3A1-7B93AAC277E3}" type="presParOf" srcId="{CF9BB649-9913-4891-86F2-511FFFCEBD72}" destId="{E06D3DC9-0221-4112-8AD4-E0D43CDC9E44}" srcOrd="1" destOrd="0" presId="urn:microsoft.com/office/officeart/2005/8/layout/orgChart1"/>
    <dgm:cxn modelId="{6A2C118F-C955-4E07-AE1E-3F2A72F34472}" type="presParOf" srcId="{CF9BB649-9913-4891-86F2-511FFFCEBD72}" destId="{4F514410-5691-4FD3-9B96-A12BEE09BE88}" srcOrd="2" destOrd="0" presId="urn:microsoft.com/office/officeart/2005/8/layout/orgChart1"/>
    <dgm:cxn modelId="{8E111B38-427B-427A-B3D1-AF98E490CF93}" type="presParOf" srcId="{886BD911-B46E-4865-ADD3-8FA03055D967}" destId="{4DD5C4DA-AD24-4B16-8ECD-5538B8FCFB01}" srcOrd="2" destOrd="0" presId="urn:microsoft.com/office/officeart/2005/8/layout/orgChart1"/>
    <dgm:cxn modelId="{7E61EB10-BCF1-41BC-9689-C908D63ADB3E}" type="presParOf" srcId="{09EB865A-7A51-4CD2-809C-825EC6298305}" destId="{C86E0A5A-0E18-4233-B532-D1A1A9A331E6}" srcOrd="2" destOrd="0" presId="urn:microsoft.com/office/officeart/2005/8/layout/orgChart1"/>
    <dgm:cxn modelId="{3BE876EE-F620-4A4D-BDD4-65020952631B}" type="presParOf" srcId="{09EB865A-7A51-4CD2-809C-825EC6298305}" destId="{0121E2E2-1086-4CB8-8E19-C9F242250B4F}" srcOrd="3" destOrd="0" presId="urn:microsoft.com/office/officeart/2005/8/layout/orgChart1"/>
    <dgm:cxn modelId="{44322780-EECF-4425-A1D8-92DC6FCFC292}" type="presParOf" srcId="{0121E2E2-1086-4CB8-8E19-C9F242250B4F}" destId="{ECD37C95-542B-4609-BE67-0D0825F422CD}" srcOrd="0" destOrd="0" presId="urn:microsoft.com/office/officeart/2005/8/layout/orgChart1"/>
    <dgm:cxn modelId="{36842DF9-A2A1-4A15-87C8-2B28370C92D7}" type="presParOf" srcId="{ECD37C95-542B-4609-BE67-0D0825F422CD}" destId="{830765B8-8EBA-4A6C-91B8-BD24DE0B3D70}" srcOrd="0" destOrd="0" presId="urn:microsoft.com/office/officeart/2005/8/layout/orgChart1"/>
    <dgm:cxn modelId="{8835D242-24B1-4ED9-AF27-0CDD2C264DD2}" type="presParOf" srcId="{ECD37C95-542B-4609-BE67-0D0825F422CD}" destId="{63DCDB63-934A-441C-B2E2-B593218B414C}" srcOrd="1" destOrd="0" presId="urn:microsoft.com/office/officeart/2005/8/layout/orgChart1"/>
    <dgm:cxn modelId="{DF75214F-1C1C-49D8-B01F-EF53A5040922}" type="presParOf" srcId="{0121E2E2-1086-4CB8-8E19-C9F242250B4F}" destId="{C706D6F2-FBE4-483C-A6A1-276FB50CBEC1}" srcOrd="1" destOrd="0" presId="urn:microsoft.com/office/officeart/2005/8/layout/orgChart1"/>
    <dgm:cxn modelId="{49910CA9-AB8D-4389-BCA4-8BFC6336E71D}" type="presParOf" srcId="{C706D6F2-FBE4-483C-A6A1-276FB50CBEC1}" destId="{0A546222-A144-4966-8B26-9275833C2337}" srcOrd="0" destOrd="0" presId="urn:microsoft.com/office/officeart/2005/8/layout/orgChart1"/>
    <dgm:cxn modelId="{D8A3C2CC-9B05-4D78-B044-7C326F41E6C5}" type="presParOf" srcId="{C706D6F2-FBE4-483C-A6A1-276FB50CBEC1}" destId="{B3611368-2B8F-41A1-9A37-18E956D0EC00}" srcOrd="1" destOrd="0" presId="urn:microsoft.com/office/officeart/2005/8/layout/orgChart1"/>
    <dgm:cxn modelId="{75B06A82-6430-43DA-A700-B012BAD6F905}" type="presParOf" srcId="{B3611368-2B8F-41A1-9A37-18E956D0EC00}" destId="{81584FA4-8DD5-4E29-B5F1-3EF0769B565F}" srcOrd="0" destOrd="0" presId="urn:microsoft.com/office/officeart/2005/8/layout/orgChart1"/>
    <dgm:cxn modelId="{18C2CDDF-092E-4AB4-9D53-09F44105313B}" type="presParOf" srcId="{81584FA4-8DD5-4E29-B5F1-3EF0769B565F}" destId="{ADC92D6A-ECBE-433B-9DF0-C26B6F2A57BB}" srcOrd="0" destOrd="0" presId="urn:microsoft.com/office/officeart/2005/8/layout/orgChart1"/>
    <dgm:cxn modelId="{150458E8-55EE-4928-87C8-73970B107E19}" type="presParOf" srcId="{81584FA4-8DD5-4E29-B5F1-3EF0769B565F}" destId="{B5BE6D12-9330-4B12-AC50-1AE036A76F9E}" srcOrd="1" destOrd="0" presId="urn:microsoft.com/office/officeart/2005/8/layout/orgChart1"/>
    <dgm:cxn modelId="{11AE8FC3-C130-458C-BFCF-97D0D94B15A8}" type="presParOf" srcId="{B3611368-2B8F-41A1-9A37-18E956D0EC00}" destId="{ED374CF3-E646-4D72-A075-7BE25929CC49}" srcOrd="1" destOrd="0" presId="urn:microsoft.com/office/officeart/2005/8/layout/orgChart1"/>
    <dgm:cxn modelId="{EFA9575D-8CB6-40B5-97C2-45AD9AC53FF4}" type="presParOf" srcId="{B3611368-2B8F-41A1-9A37-18E956D0EC00}" destId="{768AE477-CA33-43B2-AE9F-2879DDD28477}" srcOrd="2" destOrd="0" presId="urn:microsoft.com/office/officeart/2005/8/layout/orgChart1"/>
    <dgm:cxn modelId="{56198614-EE58-4833-BDA5-CDF4A39FAE09}" type="presParOf" srcId="{C706D6F2-FBE4-483C-A6A1-276FB50CBEC1}" destId="{904D7B96-C8EE-40C3-9C41-A4124DFFCEA9}" srcOrd="2" destOrd="0" presId="urn:microsoft.com/office/officeart/2005/8/layout/orgChart1"/>
    <dgm:cxn modelId="{4951313C-3736-4895-8503-EC3779FFB7AD}" type="presParOf" srcId="{C706D6F2-FBE4-483C-A6A1-276FB50CBEC1}" destId="{B6711CB7-A03E-4B70-9AEC-FADC37258B9C}" srcOrd="3" destOrd="0" presId="urn:microsoft.com/office/officeart/2005/8/layout/orgChart1"/>
    <dgm:cxn modelId="{A32CCE8C-032C-441A-A7A8-6911E78C323E}" type="presParOf" srcId="{B6711CB7-A03E-4B70-9AEC-FADC37258B9C}" destId="{39B152CA-7347-4A46-B1B4-6B4BBB92E898}" srcOrd="0" destOrd="0" presId="urn:microsoft.com/office/officeart/2005/8/layout/orgChart1"/>
    <dgm:cxn modelId="{2942BC4D-9EBA-4A2A-8737-74D080576EB3}" type="presParOf" srcId="{39B152CA-7347-4A46-B1B4-6B4BBB92E898}" destId="{F82AE90E-1CA2-4C54-A200-B4F8C35149D0}" srcOrd="0" destOrd="0" presId="urn:microsoft.com/office/officeart/2005/8/layout/orgChart1"/>
    <dgm:cxn modelId="{1E181C92-9D8F-4F6A-BD41-1567E88772D4}" type="presParOf" srcId="{39B152CA-7347-4A46-B1B4-6B4BBB92E898}" destId="{8A1B4CD9-4CBD-4796-828D-2EA0F786182C}" srcOrd="1" destOrd="0" presId="urn:microsoft.com/office/officeart/2005/8/layout/orgChart1"/>
    <dgm:cxn modelId="{FA5096C7-7DAB-4785-94A4-3CC944622EB9}" type="presParOf" srcId="{B6711CB7-A03E-4B70-9AEC-FADC37258B9C}" destId="{EAAF07EA-E23C-4425-854E-C11713FE56A8}" srcOrd="1" destOrd="0" presId="urn:microsoft.com/office/officeart/2005/8/layout/orgChart1"/>
    <dgm:cxn modelId="{61690192-4E25-4CD0-B16A-4EF6D27417B4}" type="presParOf" srcId="{B6711CB7-A03E-4B70-9AEC-FADC37258B9C}" destId="{50516152-4544-41C4-86EB-46141208226C}" srcOrd="2" destOrd="0" presId="urn:microsoft.com/office/officeart/2005/8/layout/orgChart1"/>
    <dgm:cxn modelId="{247A5234-E0A8-44F9-84E3-309C6F30EB73}" type="presParOf" srcId="{C706D6F2-FBE4-483C-A6A1-276FB50CBEC1}" destId="{DCE8A329-8957-464D-AF2D-BA87F80884B2}" srcOrd="4" destOrd="0" presId="urn:microsoft.com/office/officeart/2005/8/layout/orgChart1"/>
    <dgm:cxn modelId="{6685983A-429A-481C-B549-9CA2F47C576E}" type="presParOf" srcId="{C706D6F2-FBE4-483C-A6A1-276FB50CBEC1}" destId="{138EEF2D-7DF1-4885-859E-6C048D3F257B}" srcOrd="5" destOrd="0" presId="urn:microsoft.com/office/officeart/2005/8/layout/orgChart1"/>
    <dgm:cxn modelId="{F875F1A4-D3C6-42FE-AA65-F4670CA4C6B7}" type="presParOf" srcId="{138EEF2D-7DF1-4885-859E-6C048D3F257B}" destId="{30835A40-5CED-4E34-8564-46B970CE2897}" srcOrd="0" destOrd="0" presId="urn:microsoft.com/office/officeart/2005/8/layout/orgChart1"/>
    <dgm:cxn modelId="{8CA6A02C-D30A-44A8-BE92-12F1C72D21F5}" type="presParOf" srcId="{30835A40-5CED-4E34-8564-46B970CE2897}" destId="{1C1C5A6F-FE48-4898-BC26-A8CF74D99E67}" srcOrd="0" destOrd="0" presId="urn:microsoft.com/office/officeart/2005/8/layout/orgChart1"/>
    <dgm:cxn modelId="{0C503CA8-FB35-4BF5-8E6E-A0E7C8130C79}" type="presParOf" srcId="{30835A40-5CED-4E34-8564-46B970CE2897}" destId="{98E3AD68-168C-404F-BDC4-37C68A3B3570}" srcOrd="1" destOrd="0" presId="urn:microsoft.com/office/officeart/2005/8/layout/orgChart1"/>
    <dgm:cxn modelId="{3E7C99AD-25DC-4A6F-AF0B-DEA53E30C124}" type="presParOf" srcId="{138EEF2D-7DF1-4885-859E-6C048D3F257B}" destId="{A5390D68-75D9-4771-9736-C46C187876F8}" srcOrd="1" destOrd="0" presId="urn:microsoft.com/office/officeart/2005/8/layout/orgChart1"/>
    <dgm:cxn modelId="{5ADEF5AE-360D-4A5D-8D14-F4108A4B867B}" type="presParOf" srcId="{138EEF2D-7DF1-4885-859E-6C048D3F257B}" destId="{75598E16-9223-4311-BF6E-E396991F1D71}" srcOrd="2" destOrd="0" presId="urn:microsoft.com/office/officeart/2005/8/layout/orgChart1"/>
    <dgm:cxn modelId="{1C11F71D-8A45-44AC-B6D7-14E56A3E801B}" type="presParOf" srcId="{C706D6F2-FBE4-483C-A6A1-276FB50CBEC1}" destId="{DD838A24-0656-4638-8EFB-FE16DFF5D861}" srcOrd="6" destOrd="0" presId="urn:microsoft.com/office/officeart/2005/8/layout/orgChart1"/>
    <dgm:cxn modelId="{C29979AC-24DE-46DC-8365-AE2C42BA4B7C}" type="presParOf" srcId="{C706D6F2-FBE4-483C-A6A1-276FB50CBEC1}" destId="{C844497E-5D0C-4739-A3F0-B7281FAB201F}" srcOrd="7" destOrd="0" presId="urn:microsoft.com/office/officeart/2005/8/layout/orgChart1"/>
    <dgm:cxn modelId="{EA206243-9BBB-4FBE-9550-9FC7770809B1}" type="presParOf" srcId="{C844497E-5D0C-4739-A3F0-B7281FAB201F}" destId="{EE69D9FC-8DBA-49C0-817A-6B01E45C1C7F}" srcOrd="0" destOrd="0" presId="urn:microsoft.com/office/officeart/2005/8/layout/orgChart1"/>
    <dgm:cxn modelId="{FE87582F-9777-48E8-A3E8-152E15CF6BBB}" type="presParOf" srcId="{EE69D9FC-8DBA-49C0-817A-6B01E45C1C7F}" destId="{001B88E9-2747-4EA4-8D4C-D663DA364A32}" srcOrd="0" destOrd="0" presId="urn:microsoft.com/office/officeart/2005/8/layout/orgChart1"/>
    <dgm:cxn modelId="{E5E0E0A8-E714-46E1-850F-CC33C5996B66}" type="presParOf" srcId="{EE69D9FC-8DBA-49C0-817A-6B01E45C1C7F}" destId="{0CC01C51-EA1D-41E1-B096-06B90149790B}" srcOrd="1" destOrd="0" presId="urn:microsoft.com/office/officeart/2005/8/layout/orgChart1"/>
    <dgm:cxn modelId="{456B5393-4402-4070-9D83-4DB047892D42}" type="presParOf" srcId="{C844497E-5D0C-4739-A3F0-B7281FAB201F}" destId="{64A04BB4-59A0-4844-AE0A-C7ED06BB7838}" srcOrd="1" destOrd="0" presId="urn:microsoft.com/office/officeart/2005/8/layout/orgChart1"/>
    <dgm:cxn modelId="{D19EBF45-8514-4425-8F62-E83723CA0E9C}" type="presParOf" srcId="{C844497E-5D0C-4739-A3F0-B7281FAB201F}" destId="{04E67630-1589-45D4-80B1-37643D3EC882}" srcOrd="2" destOrd="0" presId="urn:microsoft.com/office/officeart/2005/8/layout/orgChart1"/>
    <dgm:cxn modelId="{64A16F41-7654-4CDD-B066-B62F7290CCD5}" type="presParOf" srcId="{0121E2E2-1086-4CB8-8E19-C9F242250B4F}" destId="{B259D130-234D-4E3C-81CD-A2A0A88661C0}" srcOrd="2" destOrd="0" presId="urn:microsoft.com/office/officeart/2005/8/layout/orgChart1"/>
    <dgm:cxn modelId="{B7AC00E4-BB5C-4BB1-A911-B0A22B519156}" type="presParOf" srcId="{09EB865A-7A51-4CD2-809C-825EC6298305}" destId="{7241C68C-3E28-4D35-8498-09997A2263D7}" srcOrd="4" destOrd="0" presId="urn:microsoft.com/office/officeart/2005/8/layout/orgChart1"/>
    <dgm:cxn modelId="{BF91D866-B41B-4051-8326-1BBEA2349286}" type="presParOf" srcId="{09EB865A-7A51-4CD2-809C-825EC6298305}" destId="{6F58C239-773D-4499-902F-3BBBA10C574D}" srcOrd="5" destOrd="0" presId="urn:microsoft.com/office/officeart/2005/8/layout/orgChart1"/>
    <dgm:cxn modelId="{FC0D2311-3F6D-4825-9022-D8A8E591B9C6}" type="presParOf" srcId="{6F58C239-773D-4499-902F-3BBBA10C574D}" destId="{B9212395-9CB1-464B-B3D9-9FE04EC74C9E}" srcOrd="0" destOrd="0" presId="urn:microsoft.com/office/officeart/2005/8/layout/orgChart1"/>
    <dgm:cxn modelId="{FBCC0C91-E3FB-4FAB-8D3F-B87ACA372F89}" type="presParOf" srcId="{B9212395-9CB1-464B-B3D9-9FE04EC74C9E}" destId="{54A742F4-60BE-4743-853B-8B5E0441E6EA}" srcOrd="0" destOrd="0" presId="urn:microsoft.com/office/officeart/2005/8/layout/orgChart1"/>
    <dgm:cxn modelId="{A2B23ACB-2BE2-4649-BAC3-E4CB4A8E4C9D}" type="presParOf" srcId="{B9212395-9CB1-464B-B3D9-9FE04EC74C9E}" destId="{699F9382-7816-416E-93FB-F93DFA02E102}" srcOrd="1" destOrd="0" presId="urn:microsoft.com/office/officeart/2005/8/layout/orgChart1"/>
    <dgm:cxn modelId="{7B755C0F-B3C1-4ECC-9178-D1544DCC0FD1}" type="presParOf" srcId="{6F58C239-773D-4499-902F-3BBBA10C574D}" destId="{7D93DE71-185D-454B-96BB-6A1375052003}" srcOrd="1" destOrd="0" presId="urn:microsoft.com/office/officeart/2005/8/layout/orgChart1"/>
    <dgm:cxn modelId="{C477513C-2AC1-47A9-BC64-1D1DB40D6318}" type="presParOf" srcId="{7D93DE71-185D-454B-96BB-6A1375052003}" destId="{FE1BF927-C8C9-4716-9E6F-A73E40CEA6BC}" srcOrd="0" destOrd="0" presId="urn:microsoft.com/office/officeart/2005/8/layout/orgChart1"/>
    <dgm:cxn modelId="{DCF752F7-787C-49A3-8448-4B0965E31547}" type="presParOf" srcId="{7D93DE71-185D-454B-96BB-6A1375052003}" destId="{8015ED51-66D6-4729-90E3-282738A2AEB0}" srcOrd="1" destOrd="0" presId="urn:microsoft.com/office/officeart/2005/8/layout/orgChart1"/>
    <dgm:cxn modelId="{3A3D07DF-F4E6-498D-B375-82C5CC4DBA09}" type="presParOf" srcId="{8015ED51-66D6-4729-90E3-282738A2AEB0}" destId="{C171707D-839A-4FD5-8C03-123BCCA4AB4F}" srcOrd="0" destOrd="0" presId="urn:microsoft.com/office/officeart/2005/8/layout/orgChart1"/>
    <dgm:cxn modelId="{8BDDF1B1-0596-40D9-B93C-B2E967EE39E8}" type="presParOf" srcId="{C171707D-839A-4FD5-8C03-123BCCA4AB4F}" destId="{24F48134-DC8E-44FC-8F19-FDAC47D4506A}" srcOrd="0" destOrd="0" presId="urn:microsoft.com/office/officeart/2005/8/layout/orgChart1"/>
    <dgm:cxn modelId="{6780B461-A6B3-4E5A-8C10-E954055524F8}" type="presParOf" srcId="{C171707D-839A-4FD5-8C03-123BCCA4AB4F}" destId="{D2A727FD-5327-4616-83BB-B161D65BE0E4}" srcOrd="1" destOrd="0" presId="urn:microsoft.com/office/officeart/2005/8/layout/orgChart1"/>
    <dgm:cxn modelId="{558B1222-5C9D-4866-B3C5-07C0FD28B4E7}" type="presParOf" srcId="{8015ED51-66D6-4729-90E3-282738A2AEB0}" destId="{BB2300AD-DC2B-4FCC-B0D0-61A205A281A0}" srcOrd="1" destOrd="0" presId="urn:microsoft.com/office/officeart/2005/8/layout/orgChart1"/>
    <dgm:cxn modelId="{C9E8CE15-1636-4035-A177-6B6E3655F2F3}" type="presParOf" srcId="{8015ED51-66D6-4729-90E3-282738A2AEB0}" destId="{37DBB977-7080-48D6-BF9C-CEF2E3DD7EE0}" srcOrd="2" destOrd="0" presId="urn:microsoft.com/office/officeart/2005/8/layout/orgChart1"/>
    <dgm:cxn modelId="{7706ED1E-74FD-4B24-B50F-3562C40EEFBE}" type="presParOf" srcId="{7D93DE71-185D-454B-96BB-6A1375052003}" destId="{99366207-A9D4-4227-9CCE-DBEB0148F44A}" srcOrd="2" destOrd="0" presId="urn:microsoft.com/office/officeart/2005/8/layout/orgChart1"/>
    <dgm:cxn modelId="{D33FB386-9406-4734-B760-9801B9F567BB}" type="presParOf" srcId="{7D93DE71-185D-454B-96BB-6A1375052003}" destId="{BF9CC83A-418C-41D4-B1B2-0ECE72A9315E}" srcOrd="3" destOrd="0" presId="urn:microsoft.com/office/officeart/2005/8/layout/orgChart1"/>
    <dgm:cxn modelId="{DE225FE4-3883-433D-BD6C-4B0126FF3E49}" type="presParOf" srcId="{BF9CC83A-418C-41D4-B1B2-0ECE72A9315E}" destId="{AF2292BF-0ADD-402D-8E93-F43D2A49D27F}" srcOrd="0" destOrd="0" presId="urn:microsoft.com/office/officeart/2005/8/layout/orgChart1"/>
    <dgm:cxn modelId="{B85FB336-8FC6-42B8-9951-18B9F32EAC25}" type="presParOf" srcId="{AF2292BF-0ADD-402D-8E93-F43D2A49D27F}" destId="{B00C6EC3-4BF3-41E7-8F02-51090B423A35}" srcOrd="0" destOrd="0" presId="urn:microsoft.com/office/officeart/2005/8/layout/orgChart1"/>
    <dgm:cxn modelId="{9F6B7E84-410E-49D1-BA5F-27A8D8BA894B}" type="presParOf" srcId="{AF2292BF-0ADD-402D-8E93-F43D2A49D27F}" destId="{54FDEF04-386A-4FD4-9116-5C24D178FC8F}" srcOrd="1" destOrd="0" presId="urn:microsoft.com/office/officeart/2005/8/layout/orgChart1"/>
    <dgm:cxn modelId="{20362A5A-4744-40AB-B52E-A92BC8F967B6}" type="presParOf" srcId="{BF9CC83A-418C-41D4-B1B2-0ECE72A9315E}" destId="{8A7F51DB-DEC7-4B61-88F6-22BDF71EA8FC}" srcOrd="1" destOrd="0" presId="urn:microsoft.com/office/officeart/2005/8/layout/orgChart1"/>
    <dgm:cxn modelId="{499D6F4F-5395-47DB-BE47-0EECA82F5A7F}" type="presParOf" srcId="{BF9CC83A-418C-41D4-B1B2-0ECE72A9315E}" destId="{D9E46992-4770-407D-A003-13C84191D8DF}" srcOrd="2" destOrd="0" presId="urn:microsoft.com/office/officeart/2005/8/layout/orgChart1"/>
    <dgm:cxn modelId="{147935AA-B07F-4CC4-96B2-76ECEFEFA825}" type="presParOf" srcId="{7D93DE71-185D-454B-96BB-6A1375052003}" destId="{922F177D-3FF7-4136-83ED-CBAB1ADA51E9}" srcOrd="4" destOrd="0" presId="urn:microsoft.com/office/officeart/2005/8/layout/orgChart1"/>
    <dgm:cxn modelId="{9467C43F-0640-4040-9846-DAAA74D1D072}" type="presParOf" srcId="{7D93DE71-185D-454B-96BB-6A1375052003}" destId="{BCC9F915-0E2C-4737-B88F-B705D0AD3F6B}" srcOrd="5" destOrd="0" presId="urn:microsoft.com/office/officeart/2005/8/layout/orgChart1"/>
    <dgm:cxn modelId="{A17FB139-D06E-4C92-857A-503831320AD9}" type="presParOf" srcId="{BCC9F915-0E2C-4737-B88F-B705D0AD3F6B}" destId="{A8D67055-5730-4989-A905-A09AE44072B5}" srcOrd="0" destOrd="0" presId="urn:microsoft.com/office/officeart/2005/8/layout/orgChart1"/>
    <dgm:cxn modelId="{545CA91A-3A51-4BAF-B5F5-444024AD4822}" type="presParOf" srcId="{A8D67055-5730-4989-A905-A09AE44072B5}" destId="{590DAB7C-2816-4023-91FB-56CF1AFEB367}" srcOrd="0" destOrd="0" presId="urn:microsoft.com/office/officeart/2005/8/layout/orgChart1"/>
    <dgm:cxn modelId="{2B7F0EBE-CD36-4645-8F04-6D5B30B25631}" type="presParOf" srcId="{A8D67055-5730-4989-A905-A09AE44072B5}" destId="{30FCD825-7F89-4A98-A381-BCFFB97ED9F4}" srcOrd="1" destOrd="0" presId="urn:microsoft.com/office/officeart/2005/8/layout/orgChart1"/>
    <dgm:cxn modelId="{60CC840A-3233-4343-B5ED-A3B54E2E62C6}" type="presParOf" srcId="{BCC9F915-0E2C-4737-B88F-B705D0AD3F6B}" destId="{74518D5F-85D4-4BE3-9CDB-EA7641E54F31}" srcOrd="1" destOrd="0" presId="urn:microsoft.com/office/officeart/2005/8/layout/orgChart1"/>
    <dgm:cxn modelId="{B70BF00D-1AAF-4842-9518-9C0FE0F3888A}" type="presParOf" srcId="{BCC9F915-0E2C-4737-B88F-B705D0AD3F6B}" destId="{73407AE9-144E-4754-BB4C-9C5A597DDBA0}" srcOrd="2" destOrd="0" presId="urn:microsoft.com/office/officeart/2005/8/layout/orgChart1"/>
    <dgm:cxn modelId="{0B8BA7C9-9C8E-45A1-AB86-5AD7DEC6CEC2}" type="presParOf" srcId="{7D93DE71-185D-454B-96BB-6A1375052003}" destId="{8902251B-23DC-49A2-85C6-89E90EB8A45D}" srcOrd="6" destOrd="0" presId="urn:microsoft.com/office/officeart/2005/8/layout/orgChart1"/>
    <dgm:cxn modelId="{5C9C6764-AD11-455D-9886-BF1DB3401E41}" type="presParOf" srcId="{7D93DE71-185D-454B-96BB-6A1375052003}" destId="{61B0056D-CC7A-474C-A06D-A03BD125A069}" srcOrd="7" destOrd="0" presId="urn:microsoft.com/office/officeart/2005/8/layout/orgChart1"/>
    <dgm:cxn modelId="{9196A19A-6AE6-4156-9598-B00D4EB8A3DE}" type="presParOf" srcId="{61B0056D-CC7A-474C-A06D-A03BD125A069}" destId="{9AD71B99-86CD-4F5A-9106-033FEB8E0B2A}" srcOrd="0" destOrd="0" presId="urn:microsoft.com/office/officeart/2005/8/layout/orgChart1"/>
    <dgm:cxn modelId="{AB5863D1-F4C5-4648-99A9-029E016A9021}" type="presParOf" srcId="{9AD71B99-86CD-4F5A-9106-033FEB8E0B2A}" destId="{751E76FD-C0D9-4D81-A24B-1A1368BB646A}" srcOrd="0" destOrd="0" presId="urn:microsoft.com/office/officeart/2005/8/layout/orgChart1"/>
    <dgm:cxn modelId="{EE8A3578-E552-4F1B-A0C6-00A9C72FF103}" type="presParOf" srcId="{9AD71B99-86CD-4F5A-9106-033FEB8E0B2A}" destId="{25800B08-00C2-4B0B-85DC-2AC033AD259C}" srcOrd="1" destOrd="0" presId="urn:microsoft.com/office/officeart/2005/8/layout/orgChart1"/>
    <dgm:cxn modelId="{67E3759D-0C41-4093-B07E-79910E551E97}" type="presParOf" srcId="{61B0056D-CC7A-474C-A06D-A03BD125A069}" destId="{A7AA9594-E82D-4E14-9F75-76664D1A25A2}" srcOrd="1" destOrd="0" presId="urn:microsoft.com/office/officeart/2005/8/layout/orgChart1"/>
    <dgm:cxn modelId="{9DCCBE74-183A-4DDB-9EF6-5C63FD80B9F4}" type="presParOf" srcId="{61B0056D-CC7A-474C-A06D-A03BD125A069}" destId="{948382EE-0833-4274-8B13-A27F50687FA6}" srcOrd="2" destOrd="0" presId="urn:microsoft.com/office/officeart/2005/8/layout/orgChart1"/>
    <dgm:cxn modelId="{E22F49F6-70F9-4711-AEBF-C3126FAF0B93}" type="presParOf" srcId="{6F58C239-773D-4499-902F-3BBBA10C574D}" destId="{CE3B9C0C-C490-4BF6-84F6-7AD3C312762C}" srcOrd="2" destOrd="0" presId="urn:microsoft.com/office/officeart/2005/8/layout/orgChart1"/>
    <dgm:cxn modelId="{61E5AE80-77C8-49AA-995F-78A79ECCB176}" type="presParOf" srcId="{09EB865A-7A51-4CD2-809C-825EC6298305}" destId="{AA49DD4A-283D-4693-B1CE-962B9797C517}" srcOrd="6" destOrd="0" presId="urn:microsoft.com/office/officeart/2005/8/layout/orgChart1"/>
    <dgm:cxn modelId="{BC896FDC-F12B-43CC-B8CB-ED289661C4C4}" type="presParOf" srcId="{09EB865A-7A51-4CD2-809C-825EC6298305}" destId="{1B47903F-3161-4A1F-B2F1-1E6563515EF4}" srcOrd="7" destOrd="0" presId="urn:microsoft.com/office/officeart/2005/8/layout/orgChart1"/>
    <dgm:cxn modelId="{7EFE0318-FB29-4F9E-B46F-651B814B8E0D}" type="presParOf" srcId="{1B47903F-3161-4A1F-B2F1-1E6563515EF4}" destId="{AE05A9BB-47E1-47A7-9279-4F5131DA3BC1}" srcOrd="0" destOrd="0" presId="urn:microsoft.com/office/officeart/2005/8/layout/orgChart1"/>
    <dgm:cxn modelId="{CF25794B-4DFF-4EC6-A2CD-7832F8B50D10}" type="presParOf" srcId="{AE05A9BB-47E1-47A7-9279-4F5131DA3BC1}" destId="{CD095349-242A-4047-91E2-F1D485A77C9B}" srcOrd="0" destOrd="0" presId="urn:microsoft.com/office/officeart/2005/8/layout/orgChart1"/>
    <dgm:cxn modelId="{29FE522D-595F-46A4-9C6A-7CA0787C62DB}" type="presParOf" srcId="{AE05A9BB-47E1-47A7-9279-4F5131DA3BC1}" destId="{19E9D482-9B1B-43A4-B736-F9D06E8CD37F}" srcOrd="1" destOrd="0" presId="urn:microsoft.com/office/officeart/2005/8/layout/orgChart1"/>
    <dgm:cxn modelId="{4A7E9ECF-BDB1-4DD3-AE6B-612A225C5BC2}" type="presParOf" srcId="{1B47903F-3161-4A1F-B2F1-1E6563515EF4}" destId="{6400036B-00AC-4B26-B454-3B0A161E304A}" srcOrd="1" destOrd="0" presId="urn:microsoft.com/office/officeart/2005/8/layout/orgChart1"/>
    <dgm:cxn modelId="{89A58B73-2E74-47CB-A047-934F67E77CE9}" type="presParOf" srcId="{6400036B-00AC-4B26-B454-3B0A161E304A}" destId="{886F3AF0-FF9A-40B2-8807-B98946E5ED0D}" srcOrd="0" destOrd="0" presId="urn:microsoft.com/office/officeart/2005/8/layout/orgChart1"/>
    <dgm:cxn modelId="{97EB86A6-15EC-4823-AC14-5DEC57857B8F}" type="presParOf" srcId="{6400036B-00AC-4B26-B454-3B0A161E304A}" destId="{370E07BB-7677-4395-B2A6-D35A07223725}" srcOrd="1" destOrd="0" presId="urn:microsoft.com/office/officeart/2005/8/layout/orgChart1"/>
    <dgm:cxn modelId="{AFD742E0-2F41-4E3A-9FAA-7F51D5354B2B}" type="presParOf" srcId="{370E07BB-7677-4395-B2A6-D35A07223725}" destId="{BEBA6117-153E-40A6-B76F-34C56AB8D0DB}" srcOrd="0" destOrd="0" presId="urn:microsoft.com/office/officeart/2005/8/layout/orgChart1"/>
    <dgm:cxn modelId="{2751AF6D-A26F-4341-87E7-43ACD62C0786}" type="presParOf" srcId="{BEBA6117-153E-40A6-B76F-34C56AB8D0DB}" destId="{AE4F9FD8-9327-4D41-8091-2D1B2EF53B54}" srcOrd="0" destOrd="0" presId="urn:microsoft.com/office/officeart/2005/8/layout/orgChart1"/>
    <dgm:cxn modelId="{B0E3152A-CB74-483B-B046-C0CDC80555ED}" type="presParOf" srcId="{BEBA6117-153E-40A6-B76F-34C56AB8D0DB}" destId="{D91B0D0B-85B4-4B5E-8A67-7557622A9A42}" srcOrd="1" destOrd="0" presId="urn:microsoft.com/office/officeart/2005/8/layout/orgChart1"/>
    <dgm:cxn modelId="{E95147C9-174F-47EB-8133-5A842972A8AF}" type="presParOf" srcId="{370E07BB-7677-4395-B2A6-D35A07223725}" destId="{F251BCBE-AE63-4022-8A6A-DCF1F02EA0E1}" srcOrd="1" destOrd="0" presId="urn:microsoft.com/office/officeart/2005/8/layout/orgChart1"/>
    <dgm:cxn modelId="{680B3BBB-F5EC-4B27-9B71-F73E71259FFA}" type="presParOf" srcId="{370E07BB-7677-4395-B2A6-D35A07223725}" destId="{D520CCF0-6F77-40E6-8820-B1602D0C19B5}" srcOrd="2" destOrd="0" presId="urn:microsoft.com/office/officeart/2005/8/layout/orgChart1"/>
    <dgm:cxn modelId="{B919734E-39E5-47D9-A89B-ADC8DB73C47F}" type="presParOf" srcId="{6400036B-00AC-4B26-B454-3B0A161E304A}" destId="{671B842E-D2EB-4745-B392-8F49B7088EF7}" srcOrd="2" destOrd="0" presId="urn:microsoft.com/office/officeart/2005/8/layout/orgChart1"/>
    <dgm:cxn modelId="{B1B9BD19-26F9-45A8-860B-00E8F454745C}" type="presParOf" srcId="{6400036B-00AC-4B26-B454-3B0A161E304A}" destId="{EFB73089-DE5C-41A7-A9D8-CAA4538CB0BE}" srcOrd="3" destOrd="0" presId="urn:microsoft.com/office/officeart/2005/8/layout/orgChart1"/>
    <dgm:cxn modelId="{0768A5AF-4683-4BD1-BDBE-EBD4A3BBE37A}" type="presParOf" srcId="{EFB73089-DE5C-41A7-A9D8-CAA4538CB0BE}" destId="{323D7274-9019-4F58-9A6D-F067D37C0474}" srcOrd="0" destOrd="0" presId="urn:microsoft.com/office/officeart/2005/8/layout/orgChart1"/>
    <dgm:cxn modelId="{C35AF299-8AFC-4E68-B43C-D37B65E8342A}" type="presParOf" srcId="{323D7274-9019-4F58-9A6D-F067D37C0474}" destId="{252E14E0-C833-4FBB-993E-E9735CC4C00F}" srcOrd="0" destOrd="0" presId="urn:microsoft.com/office/officeart/2005/8/layout/orgChart1"/>
    <dgm:cxn modelId="{E02D7B21-F8C7-41DC-BE7E-11352CD0859C}" type="presParOf" srcId="{323D7274-9019-4F58-9A6D-F067D37C0474}" destId="{86C8D05A-FAE1-4C72-BEB7-7425FD429E93}" srcOrd="1" destOrd="0" presId="urn:microsoft.com/office/officeart/2005/8/layout/orgChart1"/>
    <dgm:cxn modelId="{5BE5A915-ED7B-40BF-94B3-F9C5BBB5F022}" type="presParOf" srcId="{EFB73089-DE5C-41A7-A9D8-CAA4538CB0BE}" destId="{0F263343-AB32-421B-90D3-C69BAFB64F26}" srcOrd="1" destOrd="0" presId="urn:microsoft.com/office/officeart/2005/8/layout/orgChart1"/>
    <dgm:cxn modelId="{FB4B9421-38A2-4987-957E-5A3D77166E9B}" type="presParOf" srcId="{EFB73089-DE5C-41A7-A9D8-CAA4538CB0BE}" destId="{FF219591-3B76-41EF-B972-CF6C626B941E}" srcOrd="2" destOrd="0" presId="urn:microsoft.com/office/officeart/2005/8/layout/orgChart1"/>
    <dgm:cxn modelId="{5034849A-13DD-4402-BE04-FB0861D16C7C}" type="presParOf" srcId="{6400036B-00AC-4B26-B454-3B0A161E304A}" destId="{9E1385EE-E38F-440F-AD9D-482B16E91145}" srcOrd="4" destOrd="0" presId="urn:microsoft.com/office/officeart/2005/8/layout/orgChart1"/>
    <dgm:cxn modelId="{1A935B16-9FFF-4F29-8FE6-EF03E6258896}" type="presParOf" srcId="{6400036B-00AC-4B26-B454-3B0A161E304A}" destId="{C0D3D1CD-DE23-4BC4-826B-D4B1045D02D6}" srcOrd="5" destOrd="0" presId="urn:microsoft.com/office/officeart/2005/8/layout/orgChart1"/>
    <dgm:cxn modelId="{66ECBD98-29FB-4EFC-8D6D-2C246B9C08C3}" type="presParOf" srcId="{C0D3D1CD-DE23-4BC4-826B-D4B1045D02D6}" destId="{1338109D-C9ED-4D26-83B4-2ED2E960626D}" srcOrd="0" destOrd="0" presId="urn:microsoft.com/office/officeart/2005/8/layout/orgChart1"/>
    <dgm:cxn modelId="{D21F4A0A-C3D3-4994-82C9-E7D36734A29E}" type="presParOf" srcId="{1338109D-C9ED-4D26-83B4-2ED2E960626D}" destId="{D5185E33-465E-45F4-A5C2-769B8A89235F}" srcOrd="0" destOrd="0" presId="urn:microsoft.com/office/officeart/2005/8/layout/orgChart1"/>
    <dgm:cxn modelId="{6250DF66-32A0-4559-A76A-87D8DF2E0AE8}" type="presParOf" srcId="{1338109D-C9ED-4D26-83B4-2ED2E960626D}" destId="{F152173C-3AF2-441C-953F-05BCC08BF58D}" srcOrd="1" destOrd="0" presId="urn:microsoft.com/office/officeart/2005/8/layout/orgChart1"/>
    <dgm:cxn modelId="{8BFDD7A8-EE91-42B6-B069-90786602A42B}" type="presParOf" srcId="{C0D3D1CD-DE23-4BC4-826B-D4B1045D02D6}" destId="{97DC29AF-77A8-4603-BF1A-4E8FF39F547F}" srcOrd="1" destOrd="0" presId="urn:microsoft.com/office/officeart/2005/8/layout/orgChart1"/>
    <dgm:cxn modelId="{80E513DB-FD6A-4310-9298-0644EBC55FF4}" type="presParOf" srcId="{C0D3D1CD-DE23-4BC4-826B-D4B1045D02D6}" destId="{0632B101-33F0-45D4-BDF0-22D2B3F86D72}" srcOrd="2" destOrd="0" presId="urn:microsoft.com/office/officeart/2005/8/layout/orgChart1"/>
    <dgm:cxn modelId="{CEB44090-FD78-43C2-94FD-5142912FD59D}" type="presParOf" srcId="{6400036B-00AC-4B26-B454-3B0A161E304A}" destId="{61F41C6F-2370-4FB1-AE2C-04B6F8B918B6}" srcOrd="6" destOrd="0" presId="urn:microsoft.com/office/officeart/2005/8/layout/orgChart1"/>
    <dgm:cxn modelId="{0E366D6D-3A6F-40A1-8B75-D5CF045734FA}" type="presParOf" srcId="{6400036B-00AC-4B26-B454-3B0A161E304A}" destId="{84391672-139A-428C-9548-16836B5B8978}" srcOrd="7" destOrd="0" presId="urn:microsoft.com/office/officeart/2005/8/layout/orgChart1"/>
    <dgm:cxn modelId="{1A718215-C102-499A-82DF-A550C866523D}" type="presParOf" srcId="{84391672-139A-428C-9548-16836B5B8978}" destId="{434DD744-5C4A-400E-A51F-056D8696CDD5}" srcOrd="0" destOrd="0" presId="urn:microsoft.com/office/officeart/2005/8/layout/orgChart1"/>
    <dgm:cxn modelId="{8BAD5A17-F57C-4749-ACD7-25E8BAB6F2A9}" type="presParOf" srcId="{434DD744-5C4A-400E-A51F-056D8696CDD5}" destId="{F6828E8B-AD09-416A-95D9-292749D3EDCF}" srcOrd="0" destOrd="0" presId="urn:microsoft.com/office/officeart/2005/8/layout/orgChart1"/>
    <dgm:cxn modelId="{0E9A6A2F-4F7C-4AC5-B7E4-407BBBE634ED}" type="presParOf" srcId="{434DD744-5C4A-400E-A51F-056D8696CDD5}" destId="{DA930020-B4C7-445F-A9BE-EDF19A86FE55}" srcOrd="1" destOrd="0" presId="urn:microsoft.com/office/officeart/2005/8/layout/orgChart1"/>
    <dgm:cxn modelId="{4191870D-8D26-4E92-B829-4903E80E8AD3}" type="presParOf" srcId="{84391672-139A-428C-9548-16836B5B8978}" destId="{385EEB15-B343-41F6-AFE2-D83A243B166B}" srcOrd="1" destOrd="0" presId="urn:microsoft.com/office/officeart/2005/8/layout/orgChart1"/>
    <dgm:cxn modelId="{0B52D9DE-1476-47CA-863C-B4AAAE4A1FA6}" type="presParOf" srcId="{84391672-139A-428C-9548-16836B5B8978}" destId="{6C20C87B-6338-4EBC-BA1E-6BB1A29E23C6}" srcOrd="2" destOrd="0" presId="urn:microsoft.com/office/officeart/2005/8/layout/orgChart1"/>
    <dgm:cxn modelId="{B8FD403B-4817-4570-AB92-E2BFCD4DE303}" type="presParOf" srcId="{1B47903F-3161-4A1F-B2F1-1E6563515EF4}" destId="{EF866ED1-AD8C-455C-BAD4-B7A1A50ECFE8}" srcOrd="2" destOrd="0" presId="urn:microsoft.com/office/officeart/2005/8/layout/orgChart1"/>
    <dgm:cxn modelId="{4EB0FE72-1E1B-4C5A-9236-3383F73E580E}" type="presParOf" srcId="{AC8970FC-D9CF-401F-8EAB-17BDA148A9A4}" destId="{FFEEC166-0C71-43EA-ABC1-83FFED8EAC37}" srcOrd="2" destOrd="0" presId="urn:microsoft.com/office/officeart/2005/8/layout/orgChart1"/>
    <dgm:cxn modelId="{4E2ECC62-B712-48C5-B580-1D6BEEA67A47}" type="presParOf" srcId="{677B89CC-5509-4F3D-ACF8-E0AC057F4B67}" destId="{20F85592-F6AA-41DC-8BE9-0CDF576CCF23}" srcOrd="4" destOrd="0" presId="urn:microsoft.com/office/officeart/2005/8/layout/orgChart1"/>
    <dgm:cxn modelId="{F7B02BFF-8467-42F8-9CC9-20FB68594100}" type="presParOf" srcId="{677B89CC-5509-4F3D-ACF8-E0AC057F4B67}" destId="{717A1856-5F08-449B-8D8B-1F0455500627}" srcOrd="5" destOrd="0" presId="urn:microsoft.com/office/officeart/2005/8/layout/orgChart1"/>
    <dgm:cxn modelId="{D39E55F0-9294-4085-96F9-4D57C0440EE6}" type="presParOf" srcId="{717A1856-5F08-449B-8D8B-1F0455500627}" destId="{C175EC15-948A-44F9-AA66-849E7DD51483}" srcOrd="0" destOrd="0" presId="urn:microsoft.com/office/officeart/2005/8/layout/orgChart1"/>
    <dgm:cxn modelId="{A25BCAF9-8463-4FAE-9E61-FA0355642779}" type="presParOf" srcId="{C175EC15-948A-44F9-AA66-849E7DD51483}" destId="{3E7A73CD-D6ED-4E99-9206-2A14D3BDC101}" srcOrd="0" destOrd="0" presId="urn:microsoft.com/office/officeart/2005/8/layout/orgChart1"/>
    <dgm:cxn modelId="{A28A729B-0172-4639-8465-C421D2A33AFE}" type="presParOf" srcId="{C175EC15-948A-44F9-AA66-849E7DD51483}" destId="{F3BBA029-3C0F-4845-8192-AF2EA47BEAC7}" srcOrd="1" destOrd="0" presId="urn:microsoft.com/office/officeart/2005/8/layout/orgChart1"/>
    <dgm:cxn modelId="{CA9DD3EA-745E-4916-ADFF-A4ACAEC9E4CB}" type="presParOf" srcId="{717A1856-5F08-449B-8D8B-1F0455500627}" destId="{A7D6EBE2-D01E-420E-B424-726A1A8688C7}" srcOrd="1" destOrd="0" presId="urn:microsoft.com/office/officeart/2005/8/layout/orgChart1"/>
    <dgm:cxn modelId="{7756A931-C769-41FF-9BF1-08BB8F094D1F}" type="presParOf" srcId="{717A1856-5F08-449B-8D8B-1F0455500627}" destId="{F664C50B-54CA-44F9-BB4C-6187E6050213}" srcOrd="2" destOrd="0" presId="urn:microsoft.com/office/officeart/2005/8/layout/orgChart1"/>
    <dgm:cxn modelId="{C5D394F9-F9A1-42B3-B9B5-CF8C00BD67BE}" type="presParOf" srcId="{F2D03CB5-CDA9-4A55-835A-861B64A6FEC9}" destId="{A03B55EA-F0D2-4268-9A34-25628EE7E923}" srcOrd="2" destOrd="0" presId="urn:microsoft.com/office/officeart/2005/8/layout/orgChart1"/>
    <dgm:cxn modelId="{52B1B1FC-873D-40FF-B861-F25D00A7689E}" type="presParOf" srcId="{F3426820-F13A-4FD3-827E-45E593C214DB}" destId="{31206AAC-1542-4971-A104-073C0F38C14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85A7CB-96F9-4917-9921-65459DDDD6F8}"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it-IT"/>
        </a:p>
      </dgm:t>
    </dgm:pt>
    <dgm:pt modelId="{A3D5B927-E683-496F-BAB0-F204A2063EDB}">
      <dgm:prSet phldrT="[Testo]" custT="1"/>
      <dgm:spPr/>
      <dgm:t>
        <a:bodyPr/>
        <a:lstStyle/>
        <a:p>
          <a:r>
            <a:rPr lang="en-US" sz="1600" noProof="0" dirty="0"/>
            <a:t>CEO</a:t>
          </a:r>
        </a:p>
      </dgm:t>
    </dgm:pt>
    <dgm:pt modelId="{449CFDB1-FEC4-4D17-ADF8-A5E512B8CF43}" type="parTrans" cxnId="{48E995C4-D7CA-40E9-B490-87A6387D787E}">
      <dgm:prSet/>
      <dgm:spPr/>
      <dgm:t>
        <a:bodyPr/>
        <a:lstStyle/>
        <a:p>
          <a:endParaRPr lang="en-US" sz="1600" noProof="0" dirty="0"/>
        </a:p>
      </dgm:t>
    </dgm:pt>
    <dgm:pt modelId="{CDDFF156-795F-4832-8153-E4A58B7F86FF}" type="sibTrans" cxnId="{48E995C4-D7CA-40E9-B490-87A6387D787E}">
      <dgm:prSet/>
      <dgm:spPr/>
      <dgm:t>
        <a:bodyPr/>
        <a:lstStyle/>
        <a:p>
          <a:endParaRPr lang="en-US" sz="1600" noProof="0" dirty="0"/>
        </a:p>
      </dgm:t>
    </dgm:pt>
    <dgm:pt modelId="{8739DB71-6B2C-4DB7-8670-DEA11183A1D6}">
      <dgm:prSet phldrT="[Testo]" custT="1"/>
      <dgm:spPr/>
      <dgm:t>
        <a:bodyPr/>
        <a:lstStyle/>
        <a:p>
          <a:r>
            <a:rPr lang="en-US" sz="1600" noProof="0" dirty="0"/>
            <a:t>Staff director </a:t>
          </a:r>
        </a:p>
      </dgm:t>
    </dgm:pt>
    <dgm:pt modelId="{440F9B06-DBC2-4115-92BD-809D03B417B7}" type="sibTrans" cxnId="{C8ADFD62-AB6D-4591-BE90-C30C4EEF6764}">
      <dgm:prSet/>
      <dgm:spPr/>
      <dgm:t>
        <a:bodyPr/>
        <a:lstStyle/>
        <a:p>
          <a:endParaRPr lang="en-US" sz="1600" noProof="0" dirty="0"/>
        </a:p>
      </dgm:t>
    </dgm:pt>
    <dgm:pt modelId="{887DD1AC-90DD-46F9-B26B-B98E5B615001}" type="parTrans" cxnId="{C8ADFD62-AB6D-4591-BE90-C30C4EEF6764}">
      <dgm:prSet/>
      <dgm:spPr/>
      <dgm:t>
        <a:bodyPr/>
        <a:lstStyle/>
        <a:p>
          <a:endParaRPr lang="en-US" sz="1600" noProof="0" dirty="0"/>
        </a:p>
      </dgm:t>
    </dgm:pt>
    <dgm:pt modelId="{D81D1173-F486-44D0-999C-8A79EBD051E6}">
      <dgm:prSet phldrT="[Testo]" custT="1"/>
      <dgm:spPr/>
      <dgm:t>
        <a:bodyPr/>
        <a:lstStyle/>
        <a:p>
          <a:r>
            <a:rPr lang="en-US" sz="1600" noProof="0" dirty="0"/>
            <a:t>Logistics director</a:t>
          </a:r>
        </a:p>
      </dgm:t>
    </dgm:pt>
    <dgm:pt modelId="{DA8E1DDE-2291-48D9-A9B2-FA8398CC67B7}" type="parTrans" cxnId="{C25ABF69-C23E-46A7-9F36-2BBF53652D95}">
      <dgm:prSet/>
      <dgm:spPr/>
      <dgm:t>
        <a:bodyPr/>
        <a:lstStyle/>
        <a:p>
          <a:endParaRPr lang="en-US" sz="1600" noProof="0" dirty="0"/>
        </a:p>
      </dgm:t>
    </dgm:pt>
    <dgm:pt modelId="{AAD63C4C-28D0-467D-AB81-93C7404CB924}" type="sibTrans" cxnId="{C25ABF69-C23E-46A7-9F36-2BBF53652D95}">
      <dgm:prSet/>
      <dgm:spPr/>
      <dgm:t>
        <a:bodyPr/>
        <a:lstStyle/>
        <a:p>
          <a:endParaRPr lang="en-US" sz="1600" noProof="0" dirty="0"/>
        </a:p>
      </dgm:t>
    </dgm:pt>
    <dgm:pt modelId="{D949DD6A-4513-4E77-AA87-0C625F2CBA31}">
      <dgm:prSet phldrT="[Testo]" custT="1"/>
      <dgm:spPr/>
      <dgm:t>
        <a:bodyPr/>
        <a:lstStyle/>
        <a:p>
          <a:r>
            <a:rPr lang="en-US" sz="1600" b="1" noProof="0" dirty="0"/>
            <a:t>Cloud architect</a:t>
          </a:r>
        </a:p>
      </dgm:t>
    </dgm:pt>
    <dgm:pt modelId="{C81365B1-A357-4351-B6A2-D71150913AEB}" type="parTrans" cxnId="{92D6F2E9-B3B1-4485-85C2-EB0FAB92B3BE}">
      <dgm:prSet/>
      <dgm:spPr/>
      <dgm:t>
        <a:bodyPr/>
        <a:lstStyle/>
        <a:p>
          <a:endParaRPr lang="en-US" sz="1600" noProof="0" dirty="0"/>
        </a:p>
      </dgm:t>
    </dgm:pt>
    <dgm:pt modelId="{5265F7EC-2B69-48E5-AFB9-DD53BF3C2E6A}" type="sibTrans" cxnId="{92D6F2E9-B3B1-4485-85C2-EB0FAB92B3BE}">
      <dgm:prSet/>
      <dgm:spPr/>
      <dgm:t>
        <a:bodyPr/>
        <a:lstStyle/>
        <a:p>
          <a:endParaRPr lang="en-US" sz="1600" noProof="0" dirty="0"/>
        </a:p>
      </dgm:t>
    </dgm:pt>
    <dgm:pt modelId="{80DD11A9-312A-445A-9BD0-8E0F6A9F3A07}">
      <dgm:prSet phldrT="[Testo]" custT="1"/>
      <dgm:spPr/>
      <dgm:t>
        <a:bodyPr/>
        <a:lstStyle/>
        <a:p>
          <a:r>
            <a:rPr lang="en-US" sz="1600" noProof="0" dirty="0"/>
            <a:t>Finance director </a:t>
          </a:r>
        </a:p>
      </dgm:t>
    </dgm:pt>
    <dgm:pt modelId="{6D8EC4C2-02DF-4F19-B589-94193245674D}" type="parTrans" cxnId="{A4349554-EBFE-4FB0-AA63-B3C0E0F78E88}">
      <dgm:prSet/>
      <dgm:spPr/>
      <dgm:t>
        <a:bodyPr/>
        <a:lstStyle/>
        <a:p>
          <a:endParaRPr lang="en-US" sz="1600" noProof="0" dirty="0"/>
        </a:p>
      </dgm:t>
    </dgm:pt>
    <dgm:pt modelId="{95EDFC39-D992-47A9-B8B6-D4CA7C037AD2}" type="sibTrans" cxnId="{A4349554-EBFE-4FB0-AA63-B3C0E0F78E88}">
      <dgm:prSet/>
      <dgm:spPr/>
      <dgm:t>
        <a:bodyPr/>
        <a:lstStyle/>
        <a:p>
          <a:endParaRPr lang="en-US" sz="1600" noProof="0" dirty="0"/>
        </a:p>
      </dgm:t>
    </dgm:pt>
    <dgm:pt modelId="{21C3254D-A992-4506-BEF5-79B71BEF3456}">
      <dgm:prSet phldrT="[Testo]" custT="1"/>
      <dgm:spPr>
        <a:solidFill>
          <a:srgbClr val="002060"/>
        </a:solidFill>
      </dgm:spPr>
      <dgm:t>
        <a:bodyPr/>
        <a:lstStyle/>
        <a:p>
          <a:r>
            <a:rPr lang="en-US" sz="1600" b="1" noProof="0" dirty="0">
              <a:solidFill>
                <a:schemeClr val="bg1"/>
              </a:solidFill>
            </a:rPr>
            <a:t>IT director </a:t>
          </a:r>
        </a:p>
      </dgm:t>
    </dgm:pt>
    <dgm:pt modelId="{6A0602A0-106B-4DBE-9E22-3B79EE9542A6}" type="parTrans" cxnId="{AA0473C5-2494-4482-A22C-A519D6AAB201}">
      <dgm:prSet/>
      <dgm:spPr/>
      <dgm:t>
        <a:bodyPr/>
        <a:lstStyle/>
        <a:p>
          <a:endParaRPr lang="en-US" sz="1600" noProof="0" dirty="0"/>
        </a:p>
      </dgm:t>
    </dgm:pt>
    <dgm:pt modelId="{EACA77A1-F062-469E-B962-690A271749C0}" type="sibTrans" cxnId="{AA0473C5-2494-4482-A22C-A519D6AAB201}">
      <dgm:prSet/>
      <dgm:spPr/>
      <dgm:t>
        <a:bodyPr/>
        <a:lstStyle/>
        <a:p>
          <a:endParaRPr lang="en-US" sz="1600" noProof="0" dirty="0"/>
        </a:p>
      </dgm:t>
    </dgm:pt>
    <dgm:pt modelId="{FCA88C35-5C83-4DBE-A841-722DFF47BF2B}">
      <dgm:prSet phldrT="[Testo]" custT="1"/>
      <dgm:spPr/>
      <dgm:t>
        <a:bodyPr/>
        <a:lstStyle/>
        <a:p>
          <a:r>
            <a:rPr lang="en-US" sz="1600" b="1" noProof="0" dirty="0"/>
            <a:t>Security Manager</a:t>
          </a:r>
        </a:p>
      </dgm:t>
    </dgm:pt>
    <dgm:pt modelId="{A47AB664-D830-444B-A51B-5563D6C34940}" type="parTrans" cxnId="{871C76F1-D8BE-47E4-B7FB-48CD1B11C140}">
      <dgm:prSet/>
      <dgm:spPr/>
      <dgm:t>
        <a:bodyPr/>
        <a:lstStyle/>
        <a:p>
          <a:endParaRPr lang="en-US" sz="1600" noProof="0" dirty="0"/>
        </a:p>
      </dgm:t>
    </dgm:pt>
    <dgm:pt modelId="{43B32B45-5D43-4540-B8B5-AD5A3C1D9147}" type="sibTrans" cxnId="{871C76F1-D8BE-47E4-B7FB-48CD1B11C140}">
      <dgm:prSet/>
      <dgm:spPr/>
      <dgm:t>
        <a:bodyPr/>
        <a:lstStyle/>
        <a:p>
          <a:endParaRPr lang="en-US" sz="1600" noProof="0" dirty="0"/>
        </a:p>
      </dgm:t>
    </dgm:pt>
    <dgm:pt modelId="{8FD9ECEE-5B72-4904-9F6A-F4BBE468CAF1}">
      <dgm:prSet phldrT="[Testo]" custT="1"/>
      <dgm:spPr/>
      <dgm:t>
        <a:bodyPr/>
        <a:lstStyle/>
        <a:p>
          <a:r>
            <a:rPr lang="en-US" sz="1600" b="1" noProof="0" dirty="0"/>
            <a:t>UX Manager </a:t>
          </a:r>
        </a:p>
      </dgm:t>
    </dgm:pt>
    <dgm:pt modelId="{25433486-70F7-4E4D-8F58-70E40BA44794}" type="parTrans" cxnId="{EF710B25-2B5F-46A9-9B39-52211AD7818F}">
      <dgm:prSet/>
      <dgm:spPr/>
      <dgm:t>
        <a:bodyPr/>
        <a:lstStyle/>
        <a:p>
          <a:endParaRPr lang="en-US" sz="1600" noProof="0" dirty="0"/>
        </a:p>
      </dgm:t>
    </dgm:pt>
    <dgm:pt modelId="{8BF19AC1-5F04-4737-B7D9-993A3F45E4EA}" type="sibTrans" cxnId="{EF710B25-2B5F-46A9-9B39-52211AD7818F}">
      <dgm:prSet/>
      <dgm:spPr/>
      <dgm:t>
        <a:bodyPr/>
        <a:lstStyle/>
        <a:p>
          <a:endParaRPr lang="en-US" sz="1600" noProof="0" dirty="0"/>
        </a:p>
      </dgm:t>
    </dgm:pt>
    <dgm:pt modelId="{1C56C080-9551-4017-A46C-DC96CA722485}">
      <dgm:prSet phldrT="[Testo]" custT="1"/>
      <dgm:spPr/>
      <dgm:t>
        <a:bodyPr/>
        <a:lstStyle/>
        <a:p>
          <a:r>
            <a:rPr lang="en-US" sz="1600" b="1" noProof="0" dirty="0"/>
            <a:t>Help desk Manager</a:t>
          </a:r>
        </a:p>
      </dgm:t>
    </dgm:pt>
    <dgm:pt modelId="{A6F20998-CC35-4D44-B419-1D0B0716F4E2}" type="parTrans" cxnId="{6EB102C5-4BE0-4952-9B02-E3723A2E85C9}">
      <dgm:prSet/>
      <dgm:spPr/>
      <dgm:t>
        <a:bodyPr/>
        <a:lstStyle/>
        <a:p>
          <a:endParaRPr lang="en-US" sz="1600" noProof="0" dirty="0"/>
        </a:p>
      </dgm:t>
    </dgm:pt>
    <dgm:pt modelId="{4F5E72F0-20BE-4B4F-9B0C-59FB1569F606}" type="sibTrans" cxnId="{6EB102C5-4BE0-4952-9B02-E3723A2E85C9}">
      <dgm:prSet/>
      <dgm:spPr/>
      <dgm:t>
        <a:bodyPr/>
        <a:lstStyle/>
        <a:p>
          <a:endParaRPr lang="en-US" sz="1600" noProof="0" dirty="0"/>
        </a:p>
      </dgm:t>
    </dgm:pt>
    <dgm:pt modelId="{0CB4D948-3AEE-4CD1-8C39-D147746A5F3B}">
      <dgm:prSet phldrT="[Testo]" custT="1"/>
      <dgm:spPr/>
      <dgm:t>
        <a:bodyPr/>
        <a:lstStyle/>
        <a:p>
          <a:r>
            <a:rPr lang="en-US" sz="1600" noProof="0" dirty="0"/>
            <a:t>HR director </a:t>
          </a:r>
        </a:p>
      </dgm:t>
    </dgm:pt>
    <dgm:pt modelId="{15CC10D7-18AD-4919-9A4D-B6B6A877A1C9}" type="parTrans" cxnId="{792D7B94-3541-40A5-B968-5B8A710E11D2}">
      <dgm:prSet/>
      <dgm:spPr/>
      <dgm:t>
        <a:bodyPr/>
        <a:lstStyle/>
        <a:p>
          <a:endParaRPr lang="en-US" sz="1600" noProof="0" dirty="0"/>
        </a:p>
      </dgm:t>
    </dgm:pt>
    <dgm:pt modelId="{5B671AF6-56D0-447F-B8A3-0BE58E846CBC}" type="sibTrans" cxnId="{792D7B94-3541-40A5-B968-5B8A710E11D2}">
      <dgm:prSet/>
      <dgm:spPr/>
      <dgm:t>
        <a:bodyPr/>
        <a:lstStyle/>
        <a:p>
          <a:endParaRPr lang="en-US" sz="1600" noProof="0" dirty="0"/>
        </a:p>
      </dgm:t>
    </dgm:pt>
    <dgm:pt modelId="{E989502C-CA41-4CD3-AC9B-BE62238B7073}">
      <dgm:prSet phldrT="[Testo]" custT="1"/>
      <dgm:spPr/>
      <dgm:t>
        <a:bodyPr/>
        <a:lstStyle/>
        <a:p>
          <a:r>
            <a:rPr lang="en-US" sz="1600" noProof="0" dirty="0"/>
            <a:t>Web designed</a:t>
          </a:r>
        </a:p>
      </dgm:t>
    </dgm:pt>
    <dgm:pt modelId="{6527A525-BAF7-4BBA-9518-B1C445A34F30}" type="parTrans" cxnId="{ADA4C895-68DA-41D5-8AF6-CF61AB28EA3A}">
      <dgm:prSet/>
      <dgm:spPr/>
      <dgm:t>
        <a:bodyPr/>
        <a:lstStyle/>
        <a:p>
          <a:endParaRPr lang="it-IT" sz="1600"/>
        </a:p>
      </dgm:t>
    </dgm:pt>
    <dgm:pt modelId="{48120756-79D8-4ECC-ADC2-38397B441EC3}" type="sibTrans" cxnId="{ADA4C895-68DA-41D5-8AF6-CF61AB28EA3A}">
      <dgm:prSet/>
      <dgm:spPr/>
      <dgm:t>
        <a:bodyPr/>
        <a:lstStyle/>
        <a:p>
          <a:endParaRPr lang="it-IT" sz="1600"/>
        </a:p>
      </dgm:t>
    </dgm:pt>
    <dgm:pt modelId="{930F99C9-2597-40DB-B9B0-06AE41287BCC}">
      <dgm:prSet phldrT="[Testo]" custT="1"/>
      <dgm:spPr/>
      <dgm:t>
        <a:bodyPr/>
        <a:lstStyle/>
        <a:p>
          <a:r>
            <a:rPr lang="en-US" sz="1600" noProof="0" dirty="0"/>
            <a:t>Technician</a:t>
          </a:r>
        </a:p>
      </dgm:t>
    </dgm:pt>
    <dgm:pt modelId="{15ABE0D8-31FA-4450-AD70-81A250D9DE93}" type="parTrans" cxnId="{98A7EEE4-2D71-420F-9D25-5E946374A9F5}">
      <dgm:prSet/>
      <dgm:spPr/>
      <dgm:t>
        <a:bodyPr/>
        <a:lstStyle/>
        <a:p>
          <a:endParaRPr lang="it-IT" sz="1600"/>
        </a:p>
      </dgm:t>
    </dgm:pt>
    <dgm:pt modelId="{931C8C73-CFDB-46D0-B1F9-28D1B3483DF5}" type="sibTrans" cxnId="{98A7EEE4-2D71-420F-9D25-5E946374A9F5}">
      <dgm:prSet/>
      <dgm:spPr/>
      <dgm:t>
        <a:bodyPr/>
        <a:lstStyle/>
        <a:p>
          <a:endParaRPr lang="it-IT" sz="1600"/>
        </a:p>
      </dgm:t>
    </dgm:pt>
    <dgm:pt modelId="{B1E0A3A9-0C69-4D98-8F02-17D98E09571C}">
      <dgm:prSet phldrT="[Testo]" custT="1"/>
      <dgm:spPr/>
      <dgm:t>
        <a:bodyPr/>
        <a:lstStyle/>
        <a:p>
          <a:r>
            <a:rPr lang="en-US" sz="1600" noProof="0" dirty="0"/>
            <a:t>Cloud programmer</a:t>
          </a:r>
        </a:p>
      </dgm:t>
    </dgm:pt>
    <dgm:pt modelId="{D3013CF2-9939-4B8A-88BD-97869FF86D2D}" type="parTrans" cxnId="{AA9B393F-52CE-470B-8166-50575A21E8B1}">
      <dgm:prSet/>
      <dgm:spPr/>
      <dgm:t>
        <a:bodyPr/>
        <a:lstStyle/>
        <a:p>
          <a:endParaRPr lang="it-IT" sz="1600"/>
        </a:p>
      </dgm:t>
    </dgm:pt>
    <dgm:pt modelId="{3F4A31CA-8191-4426-8D21-3DFDE7DB190B}" type="sibTrans" cxnId="{AA9B393F-52CE-470B-8166-50575A21E8B1}">
      <dgm:prSet/>
      <dgm:spPr/>
      <dgm:t>
        <a:bodyPr/>
        <a:lstStyle/>
        <a:p>
          <a:endParaRPr lang="it-IT" sz="1600"/>
        </a:p>
      </dgm:t>
    </dgm:pt>
    <dgm:pt modelId="{CDC7714B-EE14-4AAC-A9C2-3EDDF03322F1}">
      <dgm:prSet phldrT="[Testo]" custT="1"/>
      <dgm:spPr/>
      <dgm:t>
        <a:bodyPr/>
        <a:lstStyle/>
        <a:p>
          <a:r>
            <a:rPr lang="en-US" sz="1600" noProof="0" dirty="0"/>
            <a:t>Security officer</a:t>
          </a:r>
        </a:p>
      </dgm:t>
    </dgm:pt>
    <dgm:pt modelId="{38365F86-7955-4073-97F3-3339E97FEBF9}" type="parTrans" cxnId="{B3D9353D-48C0-4607-A1B1-08025C494762}">
      <dgm:prSet/>
      <dgm:spPr/>
      <dgm:t>
        <a:bodyPr/>
        <a:lstStyle/>
        <a:p>
          <a:endParaRPr lang="it-IT" sz="1600"/>
        </a:p>
      </dgm:t>
    </dgm:pt>
    <dgm:pt modelId="{9C6FB2DE-7758-41CA-A235-6E907AA7BC19}" type="sibTrans" cxnId="{B3D9353D-48C0-4607-A1B1-08025C494762}">
      <dgm:prSet/>
      <dgm:spPr/>
      <dgm:t>
        <a:bodyPr/>
        <a:lstStyle/>
        <a:p>
          <a:endParaRPr lang="it-IT" sz="1600"/>
        </a:p>
      </dgm:t>
    </dgm:pt>
    <dgm:pt modelId="{98BB8867-9EE4-4CB0-9E56-8C2C79D05441}">
      <dgm:prSet phldrT="[Testo]" custT="1"/>
      <dgm:spPr/>
      <dgm:t>
        <a:bodyPr/>
        <a:lstStyle/>
        <a:p>
          <a:r>
            <a:rPr lang="en-US" sz="1600" noProof="0" dirty="0"/>
            <a:t>Data-breach specialist</a:t>
          </a:r>
        </a:p>
      </dgm:t>
    </dgm:pt>
    <dgm:pt modelId="{9009C962-A8C6-42C4-8B98-7A25A72F94BC}" type="parTrans" cxnId="{8543020D-CF91-41CF-B3AA-B40BE9F77632}">
      <dgm:prSet/>
      <dgm:spPr/>
      <dgm:t>
        <a:bodyPr/>
        <a:lstStyle/>
        <a:p>
          <a:endParaRPr lang="it-IT" sz="1600"/>
        </a:p>
      </dgm:t>
    </dgm:pt>
    <dgm:pt modelId="{2E738A68-1CB2-4439-A095-C01BC11719B7}" type="sibTrans" cxnId="{8543020D-CF91-41CF-B3AA-B40BE9F77632}">
      <dgm:prSet/>
      <dgm:spPr/>
      <dgm:t>
        <a:bodyPr/>
        <a:lstStyle/>
        <a:p>
          <a:endParaRPr lang="it-IT" sz="1600"/>
        </a:p>
      </dgm:t>
    </dgm:pt>
    <dgm:pt modelId="{D6F4801B-B285-4A05-BFC0-C0A976647689}">
      <dgm:prSet phldrT="[Testo]" custT="1"/>
      <dgm:spPr/>
      <dgm:t>
        <a:bodyPr/>
        <a:lstStyle/>
        <a:p>
          <a:r>
            <a:rPr lang="en-US" sz="1600" noProof="0" dirty="0"/>
            <a:t>Programmer</a:t>
          </a:r>
        </a:p>
      </dgm:t>
    </dgm:pt>
    <dgm:pt modelId="{0E748EC6-8D9A-4BB1-ABD6-5A9BAFAD9407}" type="parTrans" cxnId="{4D196F84-EA01-4B10-BB0E-4A08ECCCB06F}">
      <dgm:prSet/>
      <dgm:spPr/>
      <dgm:t>
        <a:bodyPr/>
        <a:lstStyle/>
        <a:p>
          <a:endParaRPr lang="it-IT" sz="1600"/>
        </a:p>
      </dgm:t>
    </dgm:pt>
    <dgm:pt modelId="{AC9DBBB5-6D19-464F-9166-AB6DAD8EE6FE}" type="sibTrans" cxnId="{4D196F84-EA01-4B10-BB0E-4A08ECCCB06F}">
      <dgm:prSet/>
      <dgm:spPr/>
      <dgm:t>
        <a:bodyPr/>
        <a:lstStyle/>
        <a:p>
          <a:endParaRPr lang="it-IT" sz="1600"/>
        </a:p>
      </dgm:t>
    </dgm:pt>
    <dgm:pt modelId="{A0028A5D-BBE5-46B3-9317-6E8C796C8786}">
      <dgm:prSet phldrT="[Testo]" custT="1"/>
      <dgm:spPr/>
      <dgm:t>
        <a:bodyPr/>
        <a:lstStyle/>
        <a:p>
          <a:r>
            <a:rPr lang="en-US" sz="1600" noProof="0" dirty="0"/>
            <a:t>Analyst</a:t>
          </a:r>
        </a:p>
      </dgm:t>
    </dgm:pt>
    <dgm:pt modelId="{B9A14E9C-23ED-44A3-A12B-6A9D5671D604}" type="parTrans" cxnId="{37A87B2C-AAFF-439D-B086-70DEC33E3A59}">
      <dgm:prSet/>
      <dgm:spPr/>
      <dgm:t>
        <a:bodyPr/>
        <a:lstStyle/>
        <a:p>
          <a:endParaRPr lang="it-IT" sz="1600"/>
        </a:p>
      </dgm:t>
    </dgm:pt>
    <dgm:pt modelId="{4D48D43D-0AE0-4230-9109-2412C277E200}" type="sibTrans" cxnId="{37A87B2C-AAFF-439D-B086-70DEC33E3A59}">
      <dgm:prSet/>
      <dgm:spPr/>
      <dgm:t>
        <a:bodyPr/>
        <a:lstStyle/>
        <a:p>
          <a:endParaRPr lang="it-IT" sz="1600"/>
        </a:p>
      </dgm:t>
    </dgm:pt>
    <dgm:pt modelId="{8C14C698-2331-4E60-8EF1-1E2FF41E6658}">
      <dgm:prSet phldrT="[Testo]" custT="1"/>
      <dgm:spPr/>
      <dgm:t>
        <a:bodyPr/>
        <a:lstStyle/>
        <a:p>
          <a:r>
            <a:rPr lang="en-US" sz="1600" noProof="0" dirty="0"/>
            <a:t>Cloud-based UX technician</a:t>
          </a:r>
        </a:p>
      </dgm:t>
    </dgm:pt>
    <dgm:pt modelId="{EA9C1217-A35E-4223-BA7F-4F436B58BE8C}" type="parTrans" cxnId="{A8628C8F-F4A1-4DC2-B3A1-CD4158CD1254}">
      <dgm:prSet/>
      <dgm:spPr/>
      <dgm:t>
        <a:bodyPr/>
        <a:lstStyle/>
        <a:p>
          <a:endParaRPr lang="it-IT" sz="1600"/>
        </a:p>
      </dgm:t>
    </dgm:pt>
    <dgm:pt modelId="{E260E22A-4B68-496B-BFD1-845553A643AE}" type="sibTrans" cxnId="{A8628C8F-F4A1-4DC2-B3A1-CD4158CD1254}">
      <dgm:prSet/>
      <dgm:spPr/>
      <dgm:t>
        <a:bodyPr/>
        <a:lstStyle/>
        <a:p>
          <a:endParaRPr lang="it-IT" sz="1600"/>
        </a:p>
      </dgm:t>
    </dgm:pt>
    <dgm:pt modelId="{4E4F0151-03BA-421A-B3A2-A87431F9C28D}" type="pres">
      <dgm:prSet presAssocID="{2685A7CB-96F9-4917-9921-65459DDDD6F8}" presName="hierChild1" presStyleCnt="0">
        <dgm:presLayoutVars>
          <dgm:orgChart val="1"/>
          <dgm:chPref val="1"/>
          <dgm:dir/>
          <dgm:animOne val="branch"/>
          <dgm:animLvl val="lvl"/>
          <dgm:resizeHandles/>
        </dgm:presLayoutVars>
      </dgm:prSet>
      <dgm:spPr/>
    </dgm:pt>
    <dgm:pt modelId="{F08320F1-0603-4B08-848B-365EB4F3B843}" type="pres">
      <dgm:prSet presAssocID="{A3D5B927-E683-496F-BAB0-F204A2063EDB}" presName="hierRoot1" presStyleCnt="0">
        <dgm:presLayoutVars>
          <dgm:hierBranch val="init"/>
        </dgm:presLayoutVars>
      </dgm:prSet>
      <dgm:spPr/>
    </dgm:pt>
    <dgm:pt modelId="{172B860B-0B2E-44EA-B023-A33F23C640B0}" type="pres">
      <dgm:prSet presAssocID="{A3D5B927-E683-496F-BAB0-F204A2063EDB}" presName="rootComposite1" presStyleCnt="0"/>
      <dgm:spPr/>
    </dgm:pt>
    <dgm:pt modelId="{5A415E03-7D44-4825-A029-610D7678564C}" type="pres">
      <dgm:prSet presAssocID="{A3D5B927-E683-496F-BAB0-F204A2063EDB}" presName="rootText1" presStyleLbl="node0" presStyleIdx="0" presStyleCnt="1">
        <dgm:presLayoutVars>
          <dgm:chPref val="3"/>
        </dgm:presLayoutVars>
      </dgm:prSet>
      <dgm:spPr/>
    </dgm:pt>
    <dgm:pt modelId="{76E399AD-AD7F-40B5-BCBE-77E550F372E9}" type="pres">
      <dgm:prSet presAssocID="{A3D5B927-E683-496F-BAB0-F204A2063EDB}" presName="rootConnector1" presStyleLbl="node1" presStyleIdx="0" presStyleCnt="0"/>
      <dgm:spPr/>
    </dgm:pt>
    <dgm:pt modelId="{FA9950D5-7F04-4040-A4F4-735BBCDD9C2E}" type="pres">
      <dgm:prSet presAssocID="{A3D5B927-E683-496F-BAB0-F204A2063EDB}" presName="hierChild2" presStyleCnt="0"/>
      <dgm:spPr/>
    </dgm:pt>
    <dgm:pt modelId="{33C01068-72B3-4F4D-B6D5-C2291839EB2A}" type="pres">
      <dgm:prSet presAssocID="{887DD1AC-90DD-46F9-B26B-B98E5B615001}" presName="Name37" presStyleLbl="parChTrans1D2" presStyleIdx="0" presStyleCnt="1"/>
      <dgm:spPr/>
    </dgm:pt>
    <dgm:pt modelId="{AC8970FC-D9CF-401F-8EAB-17BDA148A9A4}" type="pres">
      <dgm:prSet presAssocID="{8739DB71-6B2C-4DB7-8670-DEA11183A1D6}" presName="hierRoot2" presStyleCnt="0">
        <dgm:presLayoutVars>
          <dgm:hierBranch val="init"/>
        </dgm:presLayoutVars>
      </dgm:prSet>
      <dgm:spPr/>
    </dgm:pt>
    <dgm:pt modelId="{492C550D-F6DE-47D8-90EF-445ED82F4E4E}" type="pres">
      <dgm:prSet presAssocID="{8739DB71-6B2C-4DB7-8670-DEA11183A1D6}" presName="rootComposite" presStyleCnt="0"/>
      <dgm:spPr/>
    </dgm:pt>
    <dgm:pt modelId="{B5926B82-FA00-4A15-BD99-A987C6A08428}" type="pres">
      <dgm:prSet presAssocID="{8739DB71-6B2C-4DB7-8670-DEA11183A1D6}" presName="rootText" presStyleLbl="node2" presStyleIdx="0" presStyleCnt="1">
        <dgm:presLayoutVars>
          <dgm:chPref val="3"/>
        </dgm:presLayoutVars>
      </dgm:prSet>
      <dgm:spPr/>
    </dgm:pt>
    <dgm:pt modelId="{36FED54C-C2E2-4CA8-A082-CAF5B15DCC89}" type="pres">
      <dgm:prSet presAssocID="{8739DB71-6B2C-4DB7-8670-DEA11183A1D6}" presName="rootConnector" presStyleLbl="node2" presStyleIdx="0" presStyleCnt="1"/>
      <dgm:spPr/>
    </dgm:pt>
    <dgm:pt modelId="{09EB865A-7A51-4CD2-809C-825EC6298305}" type="pres">
      <dgm:prSet presAssocID="{8739DB71-6B2C-4DB7-8670-DEA11183A1D6}" presName="hierChild4" presStyleCnt="0"/>
      <dgm:spPr/>
    </dgm:pt>
    <dgm:pt modelId="{0BD0FD5F-9121-4E47-B9B6-82A02E424E77}" type="pres">
      <dgm:prSet presAssocID="{6D8EC4C2-02DF-4F19-B589-94193245674D}" presName="Name37" presStyleLbl="parChTrans1D3" presStyleIdx="0" presStyleCnt="4"/>
      <dgm:spPr/>
    </dgm:pt>
    <dgm:pt modelId="{886BD911-B46E-4865-ADD3-8FA03055D967}" type="pres">
      <dgm:prSet presAssocID="{80DD11A9-312A-445A-9BD0-8E0F6A9F3A07}" presName="hierRoot2" presStyleCnt="0">
        <dgm:presLayoutVars>
          <dgm:hierBranch val="init"/>
        </dgm:presLayoutVars>
      </dgm:prSet>
      <dgm:spPr/>
    </dgm:pt>
    <dgm:pt modelId="{63D6B77C-A6E4-4B72-90C2-B076336BBC93}" type="pres">
      <dgm:prSet presAssocID="{80DD11A9-312A-445A-9BD0-8E0F6A9F3A07}" presName="rootComposite" presStyleCnt="0"/>
      <dgm:spPr/>
    </dgm:pt>
    <dgm:pt modelId="{5B74E3ED-4107-4B21-8721-5A15C5EDC575}" type="pres">
      <dgm:prSet presAssocID="{80DD11A9-312A-445A-9BD0-8E0F6A9F3A07}" presName="rootText" presStyleLbl="node3" presStyleIdx="0" presStyleCnt="4">
        <dgm:presLayoutVars>
          <dgm:chPref val="3"/>
        </dgm:presLayoutVars>
      </dgm:prSet>
      <dgm:spPr/>
    </dgm:pt>
    <dgm:pt modelId="{ED1C9F73-E543-499E-BC76-A905EDDF6EB3}" type="pres">
      <dgm:prSet presAssocID="{80DD11A9-312A-445A-9BD0-8E0F6A9F3A07}" presName="rootConnector" presStyleLbl="node3" presStyleIdx="0" presStyleCnt="4"/>
      <dgm:spPr/>
    </dgm:pt>
    <dgm:pt modelId="{8643400B-A966-4EAD-AE45-4CD2099A7592}" type="pres">
      <dgm:prSet presAssocID="{80DD11A9-312A-445A-9BD0-8E0F6A9F3A07}" presName="hierChild4" presStyleCnt="0"/>
      <dgm:spPr/>
    </dgm:pt>
    <dgm:pt modelId="{4DD5C4DA-AD24-4B16-8ECD-5538B8FCFB01}" type="pres">
      <dgm:prSet presAssocID="{80DD11A9-312A-445A-9BD0-8E0F6A9F3A07}" presName="hierChild5" presStyleCnt="0"/>
      <dgm:spPr/>
    </dgm:pt>
    <dgm:pt modelId="{C86E0A5A-0E18-4233-B532-D1A1A9A331E6}" type="pres">
      <dgm:prSet presAssocID="{6A0602A0-106B-4DBE-9E22-3B79EE9542A6}" presName="Name37" presStyleLbl="parChTrans1D3" presStyleIdx="1" presStyleCnt="4"/>
      <dgm:spPr/>
    </dgm:pt>
    <dgm:pt modelId="{0121E2E2-1086-4CB8-8E19-C9F242250B4F}" type="pres">
      <dgm:prSet presAssocID="{21C3254D-A992-4506-BEF5-79B71BEF3456}" presName="hierRoot2" presStyleCnt="0">
        <dgm:presLayoutVars>
          <dgm:hierBranch val="init"/>
        </dgm:presLayoutVars>
      </dgm:prSet>
      <dgm:spPr/>
    </dgm:pt>
    <dgm:pt modelId="{ECD37C95-542B-4609-BE67-0D0825F422CD}" type="pres">
      <dgm:prSet presAssocID="{21C3254D-A992-4506-BEF5-79B71BEF3456}" presName="rootComposite" presStyleCnt="0"/>
      <dgm:spPr/>
    </dgm:pt>
    <dgm:pt modelId="{830765B8-8EBA-4A6C-91B8-BD24DE0B3D70}" type="pres">
      <dgm:prSet presAssocID="{21C3254D-A992-4506-BEF5-79B71BEF3456}" presName="rootText" presStyleLbl="node3" presStyleIdx="1" presStyleCnt="4">
        <dgm:presLayoutVars>
          <dgm:chPref val="3"/>
        </dgm:presLayoutVars>
      </dgm:prSet>
      <dgm:spPr/>
    </dgm:pt>
    <dgm:pt modelId="{63DCDB63-934A-441C-B2E2-B593218B414C}" type="pres">
      <dgm:prSet presAssocID="{21C3254D-A992-4506-BEF5-79B71BEF3456}" presName="rootConnector" presStyleLbl="node3" presStyleIdx="1" presStyleCnt="4"/>
      <dgm:spPr/>
    </dgm:pt>
    <dgm:pt modelId="{C706D6F2-FBE4-483C-A6A1-276FB50CBEC1}" type="pres">
      <dgm:prSet presAssocID="{21C3254D-A992-4506-BEF5-79B71BEF3456}" presName="hierChild4" presStyleCnt="0"/>
      <dgm:spPr/>
    </dgm:pt>
    <dgm:pt modelId="{0A546222-A144-4966-8B26-9275833C2337}" type="pres">
      <dgm:prSet presAssocID="{A47AB664-D830-444B-A51B-5563D6C34940}" presName="Name37" presStyleLbl="parChTrans1D4" presStyleIdx="0" presStyleCnt="12"/>
      <dgm:spPr/>
    </dgm:pt>
    <dgm:pt modelId="{B3611368-2B8F-41A1-9A37-18E956D0EC00}" type="pres">
      <dgm:prSet presAssocID="{FCA88C35-5C83-4DBE-A841-722DFF47BF2B}" presName="hierRoot2" presStyleCnt="0">
        <dgm:presLayoutVars>
          <dgm:hierBranch val="init"/>
        </dgm:presLayoutVars>
      </dgm:prSet>
      <dgm:spPr/>
    </dgm:pt>
    <dgm:pt modelId="{81584FA4-8DD5-4E29-B5F1-3EF0769B565F}" type="pres">
      <dgm:prSet presAssocID="{FCA88C35-5C83-4DBE-A841-722DFF47BF2B}" presName="rootComposite" presStyleCnt="0"/>
      <dgm:spPr/>
    </dgm:pt>
    <dgm:pt modelId="{ADC92D6A-ECBE-433B-9DF0-C26B6F2A57BB}" type="pres">
      <dgm:prSet presAssocID="{FCA88C35-5C83-4DBE-A841-722DFF47BF2B}" presName="rootText" presStyleLbl="node4" presStyleIdx="0" presStyleCnt="12">
        <dgm:presLayoutVars>
          <dgm:chPref val="3"/>
        </dgm:presLayoutVars>
      </dgm:prSet>
      <dgm:spPr/>
    </dgm:pt>
    <dgm:pt modelId="{B5BE6D12-9330-4B12-AC50-1AE036A76F9E}" type="pres">
      <dgm:prSet presAssocID="{FCA88C35-5C83-4DBE-A841-722DFF47BF2B}" presName="rootConnector" presStyleLbl="node4" presStyleIdx="0" presStyleCnt="12"/>
      <dgm:spPr/>
    </dgm:pt>
    <dgm:pt modelId="{ED374CF3-E646-4D72-A075-7BE25929CC49}" type="pres">
      <dgm:prSet presAssocID="{FCA88C35-5C83-4DBE-A841-722DFF47BF2B}" presName="hierChild4" presStyleCnt="0"/>
      <dgm:spPr/>
    </dgm:pt>
    <dgm:pt modelId="{C0C3B86E-0679-480A-AFE5-210C87ECCC1F}" type="pres">
      <dgm:prSet presAssocID="{38365F86-7955-4073-97F3-3339E97FEBF9}" presName="Name37" presStyleLbl="parChTrans1D4" presStyleIdx="1" presStyleCnt="12"/>
      <dgm:spPr/>
    </dgm:pt>
    <dgm:pt modelId="{C5D89B10-6F44-4E11-AB6E-D28C5A643A21}" type="pres">
      <dgm:prSet presAssocID="{CDC7714B-EE14-4AAC-A9C2-3EDDF03322F1}" presName="hierRoot2" presStyleCnt="0">
        <dgm:presLayoutVars>
          <dgm:hierBranch val="init"/>
        </dgm:presLayoutVars>
      </dgm:prSet>
      <dgm:spPr/>
    </dgm:pt>
    <dgm:pt modelId="{95DF8544-5638-475B-A01C-DC8CF1C80CD5}" type="pres">
      <dgm:prSet presAssocID="{CDC7714B-EE14-4AAC-A9C2-3EDDF03322F1}" presName="rootComposite" presStyleCnt="0"/>
      <dgm:spPr/>
    </dgm:pt>
    <dgm:pt modelId="{546E017E-1727-432D-9A2E-A6864EAA8957}" type="pres">
      <dgm:prSet presAssocID="{CDC7714B-EE14-4AAC-A9C2-3EDDF03322F1}" presName="rootText" presStyleLbl="node4" presStyleIdx="1" presStyleCnt="12">
        <dgm:presLayoutVars>
          <dgm:chPref val="3"/>
        </dgm:presLayoutVars>
      </dgm:prSet>
      <dgm:spPr/>
    </dgm:pt>
    <dgm:pt modelId="{C7267E21-C2B4-4496-B8C8-0372159E0E29}" type="pres">
      <dgm:prSet presAssocID="{CDC7714B-EE14-4AAC-A9C2-3EDDF03322F1}" presName="rootConnector" presStyleLbl="node4" presStyleIdx="1" presStyleCnt="12"/>
      <dgm:spPr/>
    </dgm:pt>
    <dgm:pt modelId="{45EFFC6B-A9E7-41BC-BE84-DA8DB3838D67}" type="pres">
      <dgm:prSet presAssocID="{CDC7714B-EE14-4AAC-A9C2-3EDDF03322F1}" presName="hierChild4" presStyleCnt="0"/>
      <dgm:spPr/>
    </dgm:pt>
    <dgm:pt modelId="{A3538B88-E85C-4EDA-8952-8A5898A1CF50}" type="pres">
      <dgm:prSet presAssocID="{CDC7714B-EE14-4AAC-A9C2-3EDDF03322F1}" presName="hierChild5" presStyleCnt="0"/>
      <dgm:spPr/>
    </dgm:pt>
    <dgm:pt modelId="{1D9D0137-EC1B-4019-8260-3D3AA96B58A8}" type="pres">
      <dgm:prSet presAssocID="{9009C962-A8C6-42C4-8B98-7A25A72F94BC}" presName="Name37" presStyleLbl="parChTrans1D4" presStyleIdx="2" presStyleCnt="12"/>
      <dgm:spPr/>
    </dgm:pt>
    <dgm:pt modelId="{6FA1242B-B1E0-48B5-A03E-A0D1BC040B5F}" type="pres">
      <dgm:prSet presAssocID="{98BB8867-9EE4-4CB0-9E56-8C2C79D05441}" presName="hierRoot2" presStyleCnt="0">
        <dgm:presLayoutVars>
          <dgm:hierBranch val="init"/>
        </dgm:presLayoutVars>
      </dgm:prSet>
      <dgm:spPr/>
    </dgm:pt>
    <dgm:pt modelId="{E79F5A81-F105-45E5-B5CE-91D5D5DC5485}" type="pres">
      <dgm:prSet presAssocID="{98BB8867-9EE4-4CB0-9E56-8C2C79D05441}" presName="rootComposite" presStyleCnt="0"/>
      <dgm:spPr/>
    </dgm:pt>
    <dgm:pt modelId="{C11B9E2A-7313-44A6-BF70-7B8CF302DC01}" type="pres">
      <dgm:prSet presAssocID="{98BB8867-9EE4-4CB0-9E56-8C2C79D05441}" presName="rootText" presStyleLbl="node4" presStyleIdx="2" presStyleCnt="12">
        <dgm:presLayoutVars>
          <dgm:chPref val="3"/>
        </dgm:presLayoutVars>
      </dgm:prSet>
      <dgm:spPr/>
    </dgm:pt>
    <dgm:pt modelId="{FA4FF13F-3B6C-47D3-9413-D2272148FDE6}" type="pres">
      <dgm:prSet presAssocID="{98BB8867-9EE4-4CB0-9E56-8C2C79D05441}" presName="rootConnector" presStyleLbl="node4" presStyleIdx="2" presStyleCnt="12"/>
      <dgm:spPr/>
    </dgm:pt>
    <dgm:pt modelId="{E58B60CC-EB6B-4B92-840F-951B5184AD52}" type="pres">
      <dgm:prSet presAssocID="{98BB8867-9EE4-4CB0-9E56-8C2C79D05441}" presName="hierChild4" presStyleCnt="0"/>
      <dgm:spPr/>
    </dgm:pt>
    <dgm:pt modelId="{77D05B90-72F4-4A4E-BA8B-ECD0EC79DBC5}" type="pres">
      <dgm:prSet presAssocID="{98BB8867-9EE4-4CB0-9E56-8C2C79D05441}" presName="hierChild5" presStyleCnt="0"/>
      <dgm:spPr/>
    </dgm:pt>
    <dgm:pt modelId="{768AE477-CA33-43B2-AE9F-2879DDD28477}" type="pres">
      <dgm:prSet presAssocID="{FCA88C35-5C83-4DBE-A841-722DFF47BF2B}" presName="hierChild5" presStyleCnt="0"/>
      <dgm:spPr/>
    </dgm:pt>
    <dgm:pt modelId="{904D7B96-C8EE-40C3-9C41-A4124DFFCEA9}" type="pres">
      <dgm:prSet presAssocID="{25433486-70F7-4E4D-8F58-70E40BA44794}" presName="Name37" presStyleLbl="parChTrans1D4" presStyleIdx="3" presStyleCnt="12"/>
      <dgm:spPr/>
    </dgm:pt>
    <dgm:pt modelId="{B6711CB7-A03E-4B70-9AEC-FADC37258B9C}" type="pres">
      <dgm:prSet presAssocID="{8FD9ECEE-5B72-4904-9F6A-F4BBE468CAF1}" presName="hierRoot2" presStyleCnt="0">
        <dgm:presLayoutVars>
          <dgm:hierBranch val="init"/>
        </dgm:presLayoutVars>
      </dgm:prSet>
      <dgm:spPr/>
    </dgm:pt>
    <dgm:pt modelId="{39B152CA-7347-4A46-B1B4-6B4BBB92E898}" type="pres">
      <dgm:prSet presAssocID="{8FD9ECEE-5B72-4904-9F6A-F4BBE468CAF1}" presName="rootComposite" presStyleCnt="0"/>
      <dgm:spPr/>
    </dgm:pt>
    <dgm:pt modelId="{F82AE90E-1CA2-4C54-A200-B4F8C35149D0}" type="pres">
      <dgm:prSet presAssocID="{8FD9ECEE-5B72-4904-9F6A-F4BBE468CAF1}" presName="rootText" presStyleLbl="node4" presStyleIdx="3" presStyleCnt="12">
        <dgm:presLayoutVars>
          <dgm:chPref val="3"/>
        </dgm:presLayoutVars>
      </dgm:prSet>
      <dgm:spPr/>
    </dgm:pt>
    <dgm:pt modelId="{8A1B4CD9-4CBD-4796-828D-2EA0F786182C}" type="pres">
      <dgm:prSet presAssocID="{8FD9ECEE-5B72-4904-9F6A-F4BBE468CAF1}" presName="rootConnector" presStyleLbl="node4" presStyleIdx="3" presStyleCnt="12"/>
      <dgm:spPr/>
    </dgm:pt>
    <dgm:pt modelId="{EAAF07EA-E23C-4425-854E-C11713FE56A8}" type="pres">
      <dgm:prSet presAssocID="{8FD9ECEE-5B72-4904-9F6A-F4BBE468CAF1}" presName="hierChild4" presStyleCnt="0"/>
      <dgm:spPr/>
    </dgm:pt>
    <dgm:pt modelId="{DB936D69-C0B6-457A-B3F7-079E455E38C8}" type="pres">
      <dgm:prSet presAssocID="{6527A525-BAF7-4BBA-9518-B1C445A34F30}" presName="Name37" presStyleLbl="parChTrans1D4" presStyleIdx="4" presStyleCnt="12"/>
      <dgm:spPr/>
    </dgm:pt>
    <dgm:pt modelId="{9F20E22D-DEE6-446D-A2D7-552EA1B0C12A}" type="pres">
      <dgm:prSet presAssocID="{E989502C-CA41-4CD3-AC9B-BE62238B7073}" presName="hierRoot2" presStyleCnt="0">
        <dgm:presLayoutVars>
          <dgm:hierBranch val="init"/>
        </dgm:presLayoutVars>
      </dgm:prSet>
      <dgm:spPr/>
    </dgm:pt>
    <dgm:pt modelId="{A0C96452-24A9-4DDA-B5E8-85156F864194}" type="pres">
      <dgm:prSet presAssocID="{E989502C-CA41-4CD3-AC9B-BE62238B7073}" presName="rootComposite" presStyleCnt="0"/>
      <dgm:spPr/>
    </dgm:pt>
    <dgm:pt modelId="{611F042F-A186-4A41-8B65-006D641DC108}" type="pres">
      <dgm:prSet presAssocID="{E989502C-CA41-4CD3-AC9B-BE62238B7073}" presName="rootText" presStyleLbl="node4" presStyleIdx="4" presStyleCnt="12">
        <dgm:presLayoutVars>
          <dgm:chPref val="3"/>
        </dgm:presLayoutVars>
      </dgm:prSet>
      <dgm:spPr/>
    </dgm:pt>
    <dgm:pt modelId="{A2B91716-A2DD-477C-B4AA-8C9ACD15ADF7}" type="pres">
      <dgm:prSet presAssocID="{E989502C-CA41-4CD3-AC9B-BE62238B7073}" presName="rootConnector" presStyleLbl="node4" presStyleIdx="4" presStyleCnt="12"/>
      <dgm:spPr/>
    </dgm:pt>
    <dgm:pt modelId="{2CECCB4F-4EBB-4744-A077-D6B57D847382}" type="pres">
      <dgm:prSet presAssocID="{E989502C-CA41-4CD3-AC9B-BE62238B7073}" presName="hierChild4" presStyleCnt="0"/>
      <dgm:spPr/>
    </dgm:pt>
    <dgm:pt modelId="{355E6917-FC96-4CF7-B1F9-3DC5D8E24AD4}" type="pres">
      <dgm:prSet presAssocID="{E989502C-CA41-4CD3-AC9B-BE62238B7073}" presName="hierChild5" presStyleCnt="0"/>
      <dgm:spPr/>
    </dgm:pt>
    <dgm:pt modelId="{E388786B-3D08-42C2-8EDE-EB266492DCB3}" type="pres">
      <dgm:prSet presAssocID="{0E748EC6-8D9A-4BB1-ABD6-5A9BAFAD9407}" presName="Name37" presStyleLbl="parChTrans1D4" presStyleIdx="5" presStyleCnt="12"/>
      <dgm:spPr/>
    </dgm:pt>
    <dgm:pt modelId="{ED75BBE8-A5E9-4CF3-8509-2C8B350C6A6A}" type="pres">
      <dgm:prSet presAssocID="{D6F4801B-B285-4A05-BFC0-C0A976647689}" presName="hierRoot2" presStyleCnt="0">
        <dgm:presLayoutVars>
          <dgm:hierBranch val="init"/>
        </dgm:presLayoutVars>
      </dgm:prSet>
      <dgm:spPr/>
    </dgm:pt>
    <dgm:pt modelId="{E424B53D-BFD1-4DB1-903F-76289ECB8808}" type="pres">
      <dgm:prSet presAssocID="{D6F4801B-B285-4A05-BFC0-C0A976647689}" presName="rootComposite" presStyleCnt="0"/>
      <dgm:spPr/>
    </dgm:pt>
    <dgm:pt modelId="{DDCA2116-F923-46DD-A333-0F40358CD7B7}" type="pres">
      <dgm:prSet presAssocID="{D6F4801B-B285-4A05-BFC0-C0A976647689}" presName="rootText" presStyleLbl="node4" presStyleIdx="5" presStyleCnt="12">
        <dgm:presLayoutVars>
          <dgm:chPref val="3"/>
        </dgm:presLayoutVars>
      </dgm:prSet>
      <dgm:spPr/>
    </dgm:pt>
    <dgm:pt modelId="{D5C5D364-24E8-4051-8F14-4EC268F135A5}" type="pres">
      <dgm:prSet presAssocID="{D6F4801B-B285-4A05-BFC0-C0A976647689}" presName="rootConnector" presStyleLbl="node4" presStyleIdx="5" presStyleCnt="12"/>
      <dgm:spPr/>
    </dgm:pt>
    <dgm:pt modelId="{8326D191-3B24-448D-90F4-931FEB8DA76A}" type="pres">
      <dgm:prSet presAssocID="{D6F4801B-B285-4A05-BFC0-C0A976647689}" presName="hierChild4" presStyleCnt="0"/>
      <dgm:spPr/>
    </dgm:pt>
    <dgm:pt modelId="{57820F10-D5E7-4724-BD41-FF2B13B591F4}" type="pres">
      <dgm:prSet presAssocID="{D6F4801B-B285-4A05-BFC0-C0A976647689}" presName="hierChild5" presStyleCnt="0"/>
      <dgm:spPr/>
    </dgm:pt>
    <dgm:pt modelId="{50516152-4544-41C4-86EB-46141208226C}" type="pres">
      <dgm:prSet presAssocID="{8FD9ECEE-5B72-4904-9F6A-F4BBE468CAF1}" presName="hierChild5" presStyleCnt="0"/>
      <dgm:spPr/>
    </dgm:pt>
    <dgm:pt modelId="{DCE8A329-8957-464D-AF2D-BA87F80884B2}" type="pres">
      <dgm:prSet presAssocID="{A6F20998-CC35-4D44-B419-1D0B0716F4E2}" presName="Name37" presStyleLbl="parChTrans1D4" presStyleIdx="6" presStyleCnt="12"/>
      <dgm:spPr/>
    </dgm:pt>
    <dgm:pt modelId="{138EEF2D-7DF1-4885-859E-6C048D3F257B}" type="pres">
      <dgm:prSet presAssocID="{1C56C080-9551-4017-A46C-DC96CA722485}" presName="hierRoot2" presStyleCnt="0">
        <dgm:presLayoutVars>
          <dgm:hierBranch val="init"/>
        </dgm:presLayoutVars>
      </dgm:prSet>
      <dgm:spPr/>
    </dgm:pt>
    <dgm:pt modelId="{30835A40-5CED-4E34-8564-46B970CE2897}" type="pres">
      <dgm:prSet presAssocID="{1C56C080-9551-4017-A46C-DC96CA722485}" presName="rootComposite" presStyleCnt="0"/>
      <dgm:spPr/>
    </dgm:pt>
    <dgm:pt modelId="{1C1C5A6F-FE48-4898-BC26-A8CF74D99E67}" type="pres">
      <dgm:prSet presAssocID="{1C56C080-9551-4017-A46C-DC96CA722485}" presName="rootText" presStyleLbl="node4" presStyleIdx="6" presStyleCnt="12">
        <dgm:presLayoutVars>
          <dgm:chPref val="3"/>
        </dgm:presLayoutVars>
      </dgm:prSet>
      <dgm:spPr/>
    </dgm:pt>
    <dgm:pt modelId="{98E3AD68-168C-404F-BDC4-37C68A3B3570}" type="pres">
      <dgm:prSet presAssocID="{1C56C080-9551-4017-A46C-DC96CA722485}" presName="rootConnector" presStyleLbl="node4" presStyleIdx="6" presStyleCnt="12"/>
      <dgm:spPr/>
    </dgm:pt>
    <dgm:pt modelId="{A5390D68-75D9-4771-9736-C46C187876F8}" type="pres">
      <dgm:prSet presAssocID="{1C56C080-9551-4017-A46C-DC96CA722485}" presName="hierChild4" presStyleCnt="0"/>
      <dgm:spPr/>
    </dgm:pt>
    <dgm:pt modelId="{3D0E976D-8C20-4A52-853C-4456B56709C3}" type="pres">
      <dgm:prSet presAssocID="{15ABE0D8-31FA-4450-AD70-81A250D9DE93}" presName="Name37" presStyleLbl="parChTrans1D4" presStyleIdx="7" presStyleCnt="12"/>
      <dgm:spPr/>
    </dgm:pt>
    <dgm:pt modelId="{113F866D-AF67-4D71-8D77-E899764DDE5E}" type="pres">
      <dgm:prSet presAssocID="{930F99C9-2597-40DB-B9B0-06AE41287BCC}" presName="hierRoot2" presStyleCnt="0">
        <dgm:presLayoutVars>
          <dgm:hierBranch val="init"/>
        </dgm:presLayoutVars>
      </dgm:prSet>
      <dgm:spPr/>
    </dgm:pt>
    <dgm:pt modelId="{3FA30FB4-1823-4F85-97AF-C9B3F3C2904C}" type="pres">
      <dgm:prSet presAssocID="{930F99C9-2597-40DB-B9B0-06AE41287BCC}" presName="rootComposite" presStyleCnt="0"/>
      <dgm:spPr/>
    </dgm:pt>
    <dgm:pt modelId="{F7328E5A-9312-4CD6-93F6-CA63D1EFA814}" type="pres">
      <dgm:prSet presAssocID="{930F99C9-2597-40DB-B9B0-06AE41287BCC}" presName="rootText" presStyleLbl="node4" presStyleIdx="7" presStyleCnt="12">
        <dgm:presLayoutVars>
          <dgm:chPref val="3"/>
        </dgm:presLayoutVars>
      </dgm:prSet>
      <dgm:spPr/>
    </dgm:pt>
    <dgm:pt modelId="{DFC8C1DB-8C9F-4FED-90C8-4BB2916BE1FD}" type="pres">
      <dgm:prSet presAssocID="{930F99C9-2597-40DB-B9B0-06AE41287BCC}" presName="rootConnector" presStyleLbl="node4" presStyleIdx="7" presStyleCnt="12"/>
      <dgm:spPr/>
    </dgm:pt>
    <dgm:pt modelId="{2CD96071-E62C-42B2-9798-DA4F6B2BA2B1}" type="pres">
      <dgm:prSet presAssocID="{930F99C9-2597-40DB-B9B0-06AE41287BCC}" presName="hierChild4" presStyleCnt="0"/>
      <dgm:spPr/>
    </dgm:pt>
    <dgm:pt modelId="{6279224C-B15A-426A-8FE2-98498E2605EF}" type="pres">
      <dgm:prSet presAssocID="{930F99C9-2597-40DB-B9B0-06AE41287BCC}" presName="hierChild5" presStyleCnt="0"/>
      <dgm:spPr/>
    </dgm:pt>
    <dgm:pt modelId="{DCD49F73-1668-4613-9E53-42C54F06128C}" type="pres">
      <dgm:prSet presAssocID="{B9A14E9C-23ED-44A3-A12B-6A9D5671D604}" presName="Name37" presStyleLbl="parChTrans1D4" presStyleIdx="8" presStyleCnt="12"/>
      <dgm:spPr/>
    </dgm:pt>
    <dgm:pt modelId="{051DF9A1-5FAE-4AFC-9CA0-301301C91E28}" type="pres">
      <dgm:prSet presAssocID="{A0028A5D-BBE5-46B3-9317-6E8C796C8786}" presName="hierRoot2" presStyleCnt="0">
        <dgm:presLayoutVars>
          <dgm:hierBranch val="init"/>
        </dgm:presLayoutVars>
      </dgm:prSet>
      <dgm:spPr/>
    </dgm:pt>
    <dgm:pt modelId="{0192BBAA-D42D-42A4-9067-A1C00A4D62F7}" type="pres">
      <dgm:prSet presAssocID="{A0028A5D-BBE5-46B3-9317-6E8C796C8786}" presName="rootComposite" presStyleCnt="0"/>
      <dgm:spPr/>
    </dgm:pt>
    <dgm:pt modelId="{84DD8B38-B0D6-4CA9-85D1-E2CEBC149DB5}" type="pres">
      <dgm:prSet presAssocID="{A0028A5D-BBE5-46B3-9317-6E8C796C8786}" presName="rootText" presStyleLbl="node4" presStyleIdx="8" presStyleCnt="12">
        <dgm:presLayoutVars>
          <dgm:chPref val="3"/>
        </dgm:presLayoutVars>
      </dgm:prSet>
      <dgm:spPr/>
    </dgm:pt>
    <dgm:pt modelId="{4CC967D9-2FB7-4D41-9A8C-FBA3E5675AF9}" type="pres">
      <dgm:prSet presAssocID="{A0028A5D-BBE5-46B3-9317-6E8C796C8786}" presName="rootConnector" presStyleLbl="node4" presStyleIdx="8" presStyleCnt="12"/>
      <dgm:spPr/>
    </dgm:pt>
    <dgm:pt modelId="{0BA52704-2B77-44AF-9DD7-1A9F3F15190E}" type="pres">
      <dgm:prSet presAssocID="{A0028A5D-BBE5-46B3-9317-6E8C796C8786}" presName="hierChild4" presStyleCnt="0"/>
      <dgm:spPr/>
    </dgm:pt>
    <dgm:pt modelId="{E5BB687F-4E2B-4FC2-AAAA-CE3615EF80FA}" type="pres">
      <dgm:prSet presAssocID="{A0028A5D-BBE5-46B3-9317-6E8C796C8786}" presName="hierChild5" presStyleCnt="0"/>
      <dgm:spPr/>
    </dgm:pt>
    <dgm:pt modelId="{75598E16-9223-4311-BF6E-E396991F1D71}" type="pres">
      <dgm:prSet presAssocID="{1C56C080-9551-4017-A46C-DC96CA722485}" presName="hierChild5" presStyleCnt="0"/>
      <dgm:spPr/>
    </dgm:pt>
    <dgm:pt modelId="{DD838A24-0656-4638-8EFB-FE16DFF5D861}" type="pres">
      <dgm:prSet presAssocID="{C81365B1-A357-4351-B6A2-D71150913AEB}" presName="Name37" presStyleLbl="parChTrans1D4" presStyleIdx="9" presStyleCnt="12"/>
      <dgm:spPr/>
    </dgm:pt>
    <dgm:pt modelId="{C844497E-5D0C-4739-A3F0-B7281FAB201F}" type="pres">
      <dgm:prSet presAssocID="{D949DD6A-4513-4E77-AA87-0C625F2CBA31}" presName="hierRoot2" presStyleCnt="0">
        <dgm:presLayoutVars>
          <dgm:hierBranch val="init"/>
        </dgm:presLayoutVars>
      </dgm:prSet>
      <dgm:spPr/>
    </dgm:pt>
    <dgm:pt modelId="{EE69D9FC-8DBA-49C0-817A-6B01E45C1C7F}" type="pres">
      <dgm:prSet presAssocID="{D949DD6A-4513-4E77-AA87-0C625F2CBA31}" presName="rootComposite" presStyleCnt="0"/>
      <dgm:spPr/>
    </dgm:pt>
    <dgm:pt modelId="{001B88E9-2747-4EA4-8D4C-D663DA364A32}" type="pres">
      <dgm:prSet presAssocID="{D949DD6A-4513-4E77-AA87-0C625F2CBA31}" presName="rootText" presStyleLbl="node4" presStyleIdx="9" presStyleCnt="12">
        <dgm:presLayoutVars>
          <dgm:chPref val="3"/>
        </dgm:presLayoutVars>
      </dgm:prSet>
      <dgm:spPr/>
    </dgm:pt>
    <dgm:pt modelId="{0CC01C51-EA1D-41E1-B096-06B90149790B}" type="pres">
      <dgm:prSet presAssocID="{D949DD6A-4513-4E77-AA87-0C625F2CBA31}" presName="rootConnector" presStyleLbl="node4" presStyleIdx="9" presStyleCnt="12"/>
      <dgm:spPr/>
    </dgm:pt>
    <dgm:pt modelId="{64A04BB4-59A0-4844-AE0A-C7ED06BB7838}" type="pres">
      <dgm:prSet presAssocID="{D949DD6A-4513-4E77-AA87-0C625F2CBA31}" presName="hierChild4" presStyleCnt="0"/>
      <dgm:spPr/>
    </dgm:pt>
    <dgm:pt modelId="{E2C713AB-5FC2-42AD-82FE-1C8AA0B8A3D1}" type="pres">
      <dgm:prSet presAssocID="{D3013CF2-9939-4B8A-88BD-97869FF86D2D}" presName="Name37" presStyleLbl="parChTrans1D4" presStyleIdx="10" presStyleCnt="12"/>
      <dgm:spPr/>
    </dgm:pt>
    <dgm:pt modelId="{687BD81B-9000-43E6-9307-C284A78E319D}" type="pres">
      <dgm:prSet presAssocID="{B1E0A3A9-0C69-4D98-8F02-17D98E09571C}" presName="hierRoot2" presStyleCnt="0">
        <dgm:presLayoutVars>
          <dgm:hierBranch val="init"/>
        </dgm:presLayoutVars>
      </dgm:prSet>
      <dgm:spPr/>
    </dgm:pt>
    <dgm:pt modelId="{852D67E4-6808-48E8-A2ED-98C53D322E57}" type="pres">
      <dgm:prSet presAssocID="{B1E0A3A9-0C69-4D98-8F02-17D98E09571C}" presName="rootComposite" presStyleCnt="0"/>
      <dgm:spPr/>
    </dgm:pt>
    <dgm:pt modelId="{714D58FF-54D6-435E-A706-DFCA2F9A8535}" type="pres">
      <dgm:prSet presAssocID="{B1E0A3A9-0C69-4D98-8F02-17D98E09571C}" presName="rootText" presStyleLbl="node4" presStyleIdx="10" presStyleCnt="12">
        <dgm:presLayoutVars>
          <dgm:chPref val="3"/>
        </dgm:presLayoutVars>
      </dgm:prSet>
      <dgm:spPr/>
    </dgm:pt>
    <dgm:pt modelId="{E3CBBA93-8E11-4D89-BAD7-440B891ADD41}" type="pres">
      <dgm:prSet presAssocID="{B1E0A3A9-0C69-4D98-8F02-17D98E09571C}" presName="rootConnector" presStyleLbl="node4" presStyleIdx="10" presStyleCnt="12"/>
      <dgm:spPr/>
    </dgm:pt>
    <dgm:pt modelId="{A2690360-76C3-4767-BB75-A72F8DF4D384}" type="pres">
      <dgm:prSet presAssocID="{B1E0A3A9-0C69-4D98-8F02-17D98E09571C}" presName="hierChild4" presStyleCnt="0"/>
      <dgm:spPr/>
    </dgm:pt>
    <dgm:pt modelId="{E2A79A49-7E6B-473B-8FE9-157A8183DB20}" type="pres">
      <dgm:prSet presAssocID="{B1E0A3A9-0C69-4D98-8F02-17D98E09571C}" presName="hierChild5" presStyleCnt="0"/>
      <dgm:spPr/>
    </dgm:pt>
    <dgm:pt modelId="{C53090C0-4B0F-47BB-90F4-D017EADBDD88}" type="pres">
      <dgm:prSet presAssocID="{EA9C1217-A35E-4223-BA7F-4F436B58BE8C}" presName="Name37" presStyleLbl="parChTrans1D4" presStyleIdx="11" presStyleCnt="12"/>
      <dgm:spPr/>
    </dgm:pt>
    <dgm:pt modelId="{EC096AA4-8CF8-4A37-8320-5BFBF9A5ED12}" type="pres">
      <dgm:prSet presAssocID="{8C14C698-2331-4E60-8EF1-1E2FF41E6658}" presName="hierRoot2" presStyleCnt="0">
        <dgm:presLayoutVars>
          <dgm:hierBranch val="init"/>
        </dgm:presLayoutVars>
      </dgm:prSet>
      <dgm:spPr/>
    </dgm:pt>
    <dgm:pt modelId="{F056E662-C917-4224-9EA5-AA740AD070BF}" type="pres">
      <dgm:prSet presAssocID="{8C14C698-2331-4E60-8EF1-1E2FF41E6658}" presName="rootComposite" presStyleCnt="0"/>
      <dgm:spPr/>
    </dgm:pt>
    <dgm:pt modelId="{DEA634BC-8105-4244-91DE-EAD001040229}" type="pres">
      <dgm:prSet presAssocID="{8C14C698-2331-4E60-8EF1-1E2FF41E6658}" presName="rootText" presStyleLbl="node4" presStyleIdx="11" presStyleCnt="12">
        <dgm:presLayoutVars>
          <dgm:chPref val="3"/>
        </dgm:presLayoutVars>
      </dgm:prSet>
      <dgm:spPr/>
    </dgm:pt>
    <dgm:pt modelId="{D33E5230-E524-4AE9-A17D-80A855D67B33}" type="pres">
      <dgm:prSet presAssocID="{8C14C698-2331-4E60-8EF1-1E2FF41E6658}" presName="rootConnector" presStyleLbl="node4" presStyleIdx="11" presStyleCnt="12"/>
      <dgm:spPr/>
    </dgm:pt>
    <dgm:pt modelId="{05DA9B0E-3455-49E1-AD55-9AEF0BAF7E3C}" type="pres">
      <dgm:prSet presAssocID="{8C14C698-2331-4E60-8EF1-1E2FF41E6658}" presName="hierChild4" presStyleCnt="0"/>
      <dgm:spPr/>
    </dgm:pt>
    <dgm:pt modelId="{8D2A915B-3D22-42C7-879D-704E9B1758F6}" type="pres">
      <dgm:prSet presAssocID="{8C14C698-2331-4E60-8EF1-1E2FF41E6658}" presName="hierChild5" presStyleCnt="0"/>
      <dgm:spPr/>
    </dgm:pt>
    <dgm:pt modelId="{04E67630-1589-45D4-80B1-37643D3EC882}" type="pres">
      <dgm:prSet presAssocID="{D949DD6A-4513-4E77-AA87-0C625F2CBA31}" presName="hierChild5" presStyleCnt="0"/>
      <dgm:spPr/>
    </dgm:pt>
    <dgm:pt modelId="{B259D130-234D-4E3C-81CD-A2A0A88661C0}" type="pres">
      <dgm:prSet presAssocID="{21C3254D-A992-4506-BEF5-79B71BEF3456}" presName="hierChild5" presStyleCnt="0"/>
      <dgm:spPr/>
    </dgm:pt>
    <dgm:pt modelId="{7241C68C-3E28-4D35-8498-09997A2263D7}" type="pres">
      <dgm:prSet presAssocID="{15CC10D7-18AD-4919-9A4D-B6B6A877A1C9}" presName="Name37" presStyleLbl="parChTrans1D3" presStyleIdx="2" presStyleCnt="4"/>
      <dgm:spPr/>
    </dgm:pt>
    <dgm:pt modelId="{6F58C239-773D-4499-902F-3BBBA10C574D}" type="pres">
      <dgm:prSet presAssocID="{0CB4D948-3AEE-4CD1-8C39-D147746A5F3B}" presName="hierRoot2" presStyleCnt="0">
        <dgm:presLayoutVars>
          <dgm:hierBranch val="init"/>
        </dgm:presLayoutVars>
      </dgm:prSet>
      <dgm:spPr/>
    </dgm:pt>
    <dgm:pt modelId="{B9212395-9CB1-464B-B3D9-9FE04EC74C9E}" type="pres">
      <dgm:prSet presAssocID="{0CB4D948-3AEE-4CD1-8C39-D147746A5F3B}" presName="rootComposite" presStyleCnt="0"/>
      <dgm:spPr/>
    </dgm:pt>
    <dgm:pt modelId="{54A742F4-60BE-4743-853B-8B5E0441E6EA}" type="pres">
      <dgm:prSet presAssocID="{0CB4D948-3AEE-4CD1-8C39-D147746A5F3B}" presName="rootText" presStyleLbl="node3" presStyleIdx="2" presStyleCnt="4">
        <dgm:presLayoutVars>
          <dgm:chPref val="3"/>
        </dgm:presLayoutVars>
      </dgm:prSet>
      <dgm:spPr/>
    </dgm:pt>
    <dgm:pt modelId="{699F9382-7816-416E-93FB-F93DFA02E102}" type="pres">
      <dgm:prSet presAssocID="{0CB4D948-3AEE-4CD1-8C39-D147746A5F3B}" presName="rootConnector" presStyleLbl="node3" presStyleIdx="2" presStyleCnt="4"/>
      <dgm:spPr/>
    </dgm:pt>
    <dgm:pt modelId="{7D93DE71-185D-454B-96BB-6A1375052003}" type="pres">
      <dgm:prSet presAssocID="{0CB4D948-3AEE-4CD1-8C39-D147746A5F3B}" presName="hierChild4" presStyleCnt="0"/>
      <dgm:spPr/>
    </dgm:pt>
    <dgm:pt modelId="{CE3B9C0C-C490-4BF6-84F6-7AD3C312762C}" type="pres">
      <dgm:prSet presAssocID="{0CB4D948-3AEE-4CD1-8C39-D147746A5F3B}" presName="hierChild5" presStyleCnt="0"/>
      <dgm:spPr/>
    </dgm:pt>
    <dgm:pt modelId="{AA49DD4A-283D-4693-B1CE-962B9797C517}" type="pres">
      <dgm:prSet presAssocID="{DA8E1DDE-2291-48D9-A9B2-FA8398CC67B7}" presName="Name37" presStyleLbl="parChTrans1D3" presStyleIdx="3" presStyleCnt="4"/>
      <dgm:spPr/>
    </dgm:pt>
    <dgm:pt modelId="{1B47903F-3161-4A1F-B2F1-1E6563515EF4}" type="pres">
      <dgm:prSet presAssocID="{D81D1173-F486-44D0-999C-8A79EBD051E6}" presName="hierRoot2" presStyleCnt="0">
        <dgm:presLayoutVars>
          <dgm:hierBranch val="init"/>
        </dgm:presLayoutVars>
      </dgm:prSet>
      <dgm:spPr/>
    </dgm:pt>
    <dgm:pt modelId="{AE05A9BB-47E1-47A7-9279-4F5131DA3BC1}" type="pres">
      <dgm:prSet presAssocID="{D81D1173-F486-44D0-999C-8A79EBD051E6}" presName="rootComposite" presStyleCnt="0"/>
      <dgm:spPr/>
    </dgm:pt>
    <dgm:pt modelId="{CD095349-242A-4047-91E2-F1D485A77C9B}" type="pres">
      <dgm:prSet presAssocID="{D81D1173-F486-44D0-999C-8A79EBD051E6}" presName="rootText" presStyleLbl="node3" presStyleIdx="3" presStyleCnt="4">
        <dgm:presLayoutVars>
          <dgm:chPref val="3"/>
        </dgm:presLayoutVars>
      </dgm:prSet>
      <dgm:spPr/>
    </dgm:pt>
    <dgm:pt modelId="{19E9D482-9B1B-43A4-B736-F9D06E8CD37F}" type="pres">
      <dgm:prSet presAssocID="{D81D1173-F486-44D0-999C-8A79EBD051E6}" presName="rootConnector" presStyleLbl="node3" presStyleIdx="3" presStyleCnt="4"/>
      <dgm:spPr/>
    </dgm:pt>
    <dgm:pt modelId="{6400036B-00AC-4B26-B454-3B0A161E304A}" type="pres">
      <dgm:prSet presAssocID="{D81D1173-F486-44D0-999C-8A79EBD051E6}" presName="hierChild4" presStyleCnt="0"/>
      <dgm:spPr/>
    </dgm:pt>
    <dgm:pt modelId="{EF866ED1-AD8C-455C-BAD4-B7A1A50ECFE8}" type="pres">
      <dgm:prSet presAssocID="{D81D1173-F486-44D0-999C-8A79EBD051E6}" presName="hierChild5" presStyleCnt="0"/>
      <dgm:spPr/>
    </dgm:pt>
    <dgm:pt modelId="{FFEEC166-0C71-43EA-ABC1-83FFED8EAC37}" type="pres">
      <dgm:prSet presAssocID="{8739DB71-6B2C-4DB7-8670-DEA11183A1D6}" presName="hierChild5" presStyleCnt="0"/>
      <dgm:spPr/>
    </dgm:pt>
    <dgm:pt modelId="{0701EDAE-100E-4698-B90E-47AAEBDF12DE}" type="pres">
      <dgm:prSet presAssocID="{A3D5B927-E683-496F-BAB0-F204A2063EDB}" presName="hierChild3" presStyleCnt="0"/>
      <dgm:spPr/>
    </dgm:pt>
  </dgm:ptLst>
  <dgm:cxnLst>
    <dgm:cxn modelId="{1442710A-601A-4E50-8A96-2FA527808FBE}" type="presOf" srcId="{80DD11A9-312A-445A-9BD0-8E0F6A9F3A07}" destId="{ED1C9F73-E543-499E-BC76-A905EDDF6EB3}" srcOrd="1" destOrd="0" presId="urn:microsoft.com/office/officeart/2005/8/layout/orgChart1"/>
    <dgm:cxn modelId="{E6EA5C0B-04AE-4661-9BC3-9E2CE2664AC6}" type="presOf" srcId="{E989502C-CA41-4CD3-AC9B-BE62238B7073}" destId="{A2B91716-A2DD-477C-B4AA-8C9ACD15ADF7}" srcOrd="1" destOrd="0" presId="urn:microsoft.com/office/officeart/2005/8/layout/orgChart1"/>
    <dgm:cxn modelId="{8543020D-CF91-41CF-B3AA-B40BE9F77632}" srcId="{FCA88C35-5C83-4DBE-A841-722DFF47BF2B}" destId="{98BB8867-9EE4-4CB0-9E56-8C2C79D05441}" srcOrd="1" destOrd="0" parTransId="{9009C962-A8C6-42C4-8B98-7A25A72F94BC}" sibTransId="{2E738A68-1CB2-4439-A095-C01BC11719B7}"/>
    <dgm:cxn modelId="{F3315917-919A-443A-BA58-03C89D1DD9DE}" type="presOf" srcId="{1C56C080-9551-4017-A46C-DC96CA722485}" destId="{1C1C5A6F-FE48-4898-BC26-A8CF74D99E67}" srcOrd="0" destOrd="0" presId="urn:microsoft.com/office/officeart/2005/8/layout/orgChart1"/>
    <dgm:cxn modelId="{81333D1D-C658-45B8-8706-8E8303D67E92}" type="presOf" srcId="{1C56C080-9551-4017-A46C-DC96CA722485}" destId="{98E3AD68-168C-404F-BDC4-37C68A3B3570}" srcOrd="1" destOrd="0" presId="urn:microsoft.com/office/officeart/2005/8/layout/orgChart1"/>
    <dgm:cxn modelId="{25A1AD20-B66A-40F7-A6A2-444542DD567D}" type="presOf" srcId="{6D8EC4C2-02DF-4F19-B589-94193245674D}" destId="{0BD0FD5F-9121-4E47-B9B6-82A02E424E77}" srcOrd="0" destOrd="0" presId="urn:microsoft.com/office/officeart/2005/8/layout/orgChart1"/>
    <dgm:cxn modelId="{EF710B25-2B5F-46A9-9B39-52211AD7818F}" srcId="{21C3254D-A992-4506-BEF5-79B71BEF3456}" destId="{8FD9ECEE-5B72-4904-9F6A-F4BBE468CAF1}" srcOrd="1" destOrd="0" parTransId="{25433486-70F7-4E4D-8F58-70E40BA44794}" sibTransId="{8BF19AC1-5F04-4737-B7D9-993A3F45E4EA}"/>
    <dgm:cxn modelId="{D00A1A27-158F-4744-B9F4-E1462305DCC0}" type="presOf" srcId="{21C3254D-A992-4506-BEF5-79B71BEF3456}" destId="{830765B8-8EBA-4A6C-91B8-BD24DE0B3D70}" srcOrd="0" destOrd="0" presId="urn:microsoft.com/office/officeart/2005/8/layout/orgChart1"/>
    <dgm:cxn modelId="{37A87B2C-AAFF-439D-B086-70DEC33E3A59}" srcId="{1C56C080-9551-4017-A46C-DC96CA722485}" destId="{A0028A5D-BBE5-46B3-9317-6E8C796C8786}" srcOrd="1" destOrd="0" parTransId="{B9A14E9C-23ED-44A3-A12B-6A9D5671D604}" sibTransId="{4D48D43D-0AE0-4230-9109-2412C277E200}"/>
    <dgm:cxn modelId="{DA9CA02E-1F86-403D-8D96-CD3EA037346A}" type="presOf" srcId="{D81D1173-F486-44D0-999C-8A79EBD051E6}" destId="{19E9D482-9B1B-43A4-B736-F9D06E8CD37F}" srcOrd="1" destOrd="0" presId="urn:microsoft.com/office/officeart/2005/8/layout/orgChart1"/>
    <dgm:cxn modelId="{8F016430-EABF-4DCA-BA7F-3F92A4CA61B7}" type="presOf" srcId="{930F99C9-2597-40DB-B9B0-06AE41287BCC}" destId="{DFC8C1DB-8C9F-4FED-90C8-4BB2916BE1FD}" srcOrd="1" destOrd="0" presId="urn:microsoft.com/office/officeart/2005/8/layout/orgChart1"/>
    <dgm:cxn modelId="{7050FD31-03B7-4545-BF1C-4A3C364C1F03}" type="presOf" srcId="{6527A525-BAF7-4BBA-9518-B1C445A34F30}" destId="{DB936D69-C0B6-457A-B3F7-079E455E38C8}" srcOrd="0" destOrd="0" presId="urn:microsoft.com/office/officeart/2005/8/layout/orgChart1"/>
    <dgm:cxn modelId="{0897223A-1836-47C5-A07F-40A24814E882}" type="presOf" srcId="{CDC7714B-EE14-4AAC-A9C2-3EDDF03322F1}" destId="{546E017E-1727-432D-9A2E-A6864EAA8957}" srcOrd="0" destOrd="0" presId="urn:microsoft.com/office/officeart/2005/8/layout/orgChart1"/>
    <dgm:cxn modelId="{B3D9353D-48C0-4607-A1B1-08025C494762}" srcId="{FCA88C35-5C83-4DBE-A841-722DFF47BF2B}" destId="{CDC7714B-EE14-4AAC-A9C2-3EDDF03322F1}" srcOrd="0" destOrd="0" parTransId="{38365F86-7955-4073-97F3-3339E97FEBF9}" sibTransId="{9C6FB2DE-7758-41CA-A235-6E907AA7BC19}"/>
    <dgm:cxn modelId="{AA9B393F-52CE-470B-8166-50575A21E8B1}" srcId="{D949DD6A-4513-4E77-AA87-0C625F2CBA31}" destId="{B1E0A3A9-0C69-4D98-8F02-17D98E09571C}" srcOrd="0" destOrd="0" parTransId="{D3013CF2-9939-4B8A-88BD-97869FF86D2D}" sibTransId="{3F4A31CA-8191-4426-8D21-3DFDE7DB190B}"/>
    <dgm:cxn modelId="{D0ADA13F-C9EB-43E3-8DB2-04030011F3F7}" type="presOf" srcId="{8FD9ECEE-5B72-4904-9F6A-F4BBE468CAF1}" destId="{F82AE90E-1CA2-4C54-A200-B4F8C35149D0}" srcOrd="0" destOrd="0" presId="urn:microsoft.com/office/officeart/2005/8/layout/orgChart1"/>
    <dgm:cxn modelId="{0858A35F-EB97-4C2C-ABA9-836686031ACC}" type="presOf" srcId="{FCA88C35-5C83-4DBE-A841-722DFF47BF2B}" destId="{B5BE6D12-9330-4B12-AC50-1AE036A76F9E}" srcOrd="1" destOrd="0" presId="urn:microsoft.com/office/officeart/2005/8/layout/orgChart1"/>
    <dgm:cxn modelId="{48830C60-027C-412C-9151-CB3D9534EFAB}" type="presOf" srcId="{D6F4801B-B285-4A05-BFC0-C0A976647689}" destId="{DDCA2116-F923-46DD-A333-0F40358CD7B7}" srcOrd="0" destOrd="0" presId="urn:microsoft.com/office/officeart/2005/8/layout/orgChart1"/>
    <dgm:cxn modelId="{B1805F42-F2AD-4664-816E-7CC9205BAFA5}" type="presOf" srcId="{D949DD6A-4513-4E77-AA87-0C625F2CBA31}" destId="{0CC01C51-EA1D-41E1-B096-06B90149790B}" srcOrd="1" destOrd="0" presId="urn:microsoft.com/office/officeart/2005/8/layout/orgChart1"/>
    <dgm:cxn modelId="{C3139D42-1B18-435A-9C82-2A133C6087FD}" type="presOf" srcId="{930F99C9-2597-40DB-B9B0-06AE41287BCC}" destId="{F7328E5A-9312-4CD6-93F6-CA63D1EFA814}" srcOrd="0" destOrd="0" presId="urn:microsoft.com/office/officeart/2005/8/layout/orgChart1"/>
    <dgm:cxn modelId="{C8ADFD62-AB6D-4591-BE90-C30C4EEF6764}" srcId="{A3D5B927-E683-496F-BAB0-F204A2063EDB}" destId="{8739DB71-6B2C-4DB7-8670-DEA11183A1D6}" srcOrd="0" destOrd="0" parTransId="{887DD1AC-90DD-46F9-B26B-B98E5B615001}" sibTransId="{440F9B06-DBC2-4115-92BD-809D03B417B7}"/>
    <dgm:cxn modelId="{9A815963-7433-4484-8B8B-CE9998088420}" type="presOf" srcId="{25433486-70F7-4E4D-8F58-70E40BA44794}" destId="{904D7B96-C8EE-40C3-9C41-A4124DFFCEA9}" srcOrd="0" destOrd="0" presId="urn:microsoft.com/office/officeart/2005/8/layout/orgChart1"/>
    <dgm:cxn modelId="{34159063-A3D1-49B6-BBF9-2A9F3403B2C3}" type="presOf" srcId="{6A0602A0-106B-4DBE-9E22-3B79EE9542A6}" destId="{C86E0A5A-0E18-4233-B532-D1A1A9A331E6}" srcOrd="0" destOrd="0" presId="urn:microsoft.com/office/officeart/2005/8/layout/orgChart1"/>
    <dgm:cxn modelId="{43816946-65D9-4C7C-A7D3-EF51A3415141}" type="presOf" srcId="{A0028A5D-BBE5-46B3-9317-6E8C796C8786}" destId="{84DD8B38-B0D6-4CA9-85D1-E2CEBC149DB5}" srcOrd="0" destOrd="0" presId="urn:microsoft.com/office/officeart/2005/8/layout/orgChart1"/>
    <dgm:cxn modelId="{04966A68-185C-432F-B1EE-8659B0759A6B}" type="presOf" srcId="{C81365B1-A357-4351-B6A2-D71150913AEB}" destId="{DD838A24-0656-4638-8EFB-FE16DFF5D861}" srcOrd="0" destOrd="0" presId="urn:microsoft.com/office/officeart/2005/8/layout/orgChart1"/>
    <dgm:cxn modelId="{C25ABF69-C23E-46A7-9F36-2BBF53652D95}" srcId="{8739DB71-6B2C-4DB7-8670-DEA11183A1D6}" destId="{D81D1173-F486-44D0-999C-8A79EBD051E6}" srcOrd="3" destOrd="0" parTransId="{DA8E1DDE-2291-48D9-A9B2-FA8398CC67B7}" sibTransId="{AAD63C4C-28D0-467D-AB81-93C7404CB924}"/>
    <dgm:cxn modelId="{F7C0044D-3F9F-419F-B705-15F1E06CF46C}" type="presOf" srcId="{0CB4D948-3AEE-4CD1-8C39-D147746A5F3B}" destId="{699F9382-7816-416E-93FB-F93DFA02E102}" srcOrd="1" destOrd="0" presId="urn:microsoft.com/office/officeart/2005/8/layout/orgChart1"/>
    <dgm:cxn modelId="{4B7B0250-7C0A-461F-BE95-7924EE82C9B4}" type="presOf" srcId="{887DD1AC-90DD-46F9-B26B-B98E5B615001}" destId="{33C01068-72B3-4F4D-B6D5-C2291839EB2A}" srcOrd="0" destOrd="0" presId="urn:microsoft.com/office/officeart/2005/8/layout/orgChart1"/>
    <dgm:cxn modelId="{DC9A8D51-6411-459F-82DA-036B99F1AF3A}" type="presOf" srcId="{9009C962-A8C6-42C4-8B98-7A25A72F94BC}" destId="{1D9D0137-EC1B-4019-8260-3D3AA96B58A8}" srcOrd="0" destOrd="0" presId="urn:microsoft.com/office/officeart/2005/8/layout/orgChart1"/>
    <dgm:cxn modelId="{EB132952-84A0-41D9-B42E-879DCC59F74F}" type="presOf" srcId="{B1E0A3A9-0C69-4D98-8F02-17D98E09571C}" destId="{714D58FF-54D6-435E-A706-DFCA2F9A8535}" srcOrd="0" destOrd="0" presId="urn:microsoft.com/office/officeart/2005/8/layout/orgChart1"/>
    <dgm:cxn modelId="{E7679D53-FACB-4537-9DE9-6D15189C1294}" type="presOf" srcId="{15CC10D7-18AD-4919-9A4D-B6B6A877A1C9}" destId="{7241C68C-3E28-4D35-8498-09997A2263D7}" srcOrd="0" destOrd="0" presId="urn:microsoft.com/office/officeart/2005/8/layout/orgChart1"/>
    <dgm:cxn modelId="{A4349554-EBFE-4FB0-AA63-B3C0E0F78E88}" srcId="{8739DB71-6B2C-4DB7-8670-DEA11183A1D6}" destId="{80DD11A9-312A-445A-9BD0-8E0F6A9F3A07}" srcOrd="0" destOrd="0" parTransId="{6D8EC4C2-02DF-4F19-B589-94193245674D}" sibTransId="{95EDFC39-D992-47A9-B8B6-D4CA7C037AD2}"/>
    <dgm:cxn modelId="{A8815476-9422-4EC3-907D-B7EB2082420D}" type="presOf" srcId="{A0028A5D-BBE5-46B3-9317-6E8C796C8786}" destId="{4CC967D9-2FB7-4D41-9A8C-FBA3E5675AF9}" srcOrd="1" destOrd="0" presId="urn:microsoft.com/office/officeart/2005/8/layout/orgChart1"/>
    <dgm:cxn modelId="{D0E81459-3CEA-4D6B-99A9-EB6C2C44707B}" type="presOf" srcId="{D3013CF2-9939-4B8A-88BD-97869FF86D2D}" destId="{E2C713AB-5FC2-42AD-82FE-1C8AA0B8A3D1}" srcOrd="0" destOrd="0" presId="urn:microsoft.com/office/officeart/2005/8/layout/orgChart1"/>
    <dgm:cxn modelId="{4FF58A7A-8D5E-41A9-A898-E9C99385E248}" type="presOf" srcId="{38365F86-7955-4073-97F3-3339E97FEBF9}" destId="{C0C3B86E-0679-480A-AFE5-210C87ECCC1F}" srcOrd="0" destOrd="0" presId="urn:microsoft.com/office/officeart/2005/8/layout/orgChart1"/>
    <dgm:cxn modelId="{2A70B17F-F2E5-4E87-9665-E5D4122EBAC7}" type="presOf" srcId="{98BB8867-9EE4-4CB0-9E56-8C2C79D05441}" destId="{C11B9E2A-7313-44A6-BF70-7B8CF302DC01}" srcOrd="0" destOrd="0" presId="urn:microsoft.com/office/officeart/2005/8/layout/orgChart1"/>
    <dgm:cxn modelId="{89161383-E69A-4CC7-AEA3-1A456370BCA1}" type="presOf" srcId="{D6F4801B-B285-4A05-BFC0-C0A976647689}" destId="{D5C5D364-24E8-4051-8F14-4EC268F135A5}" srcOrd="1" destOrd="0" presId="urn:microsoft.com/office/officeart/2005/8/layout/orgChart1"/>
    <dgm:cxn modelId="{4D196F84-EA01-4B10-BB0E-4A08ECCCB06F}" srcId="{8FD9ECEE-5B72-4904-9F6A-F4BBE468CAF1}" destId="{D6F4801B-B285-4A05-BFC0-C0A976647689}" srcOrd="1" destOrd="0" parTransId="{0E748EC6-8D9A-4BB1-ABD6-5A9BAFAD9407}" sibTransId="{AC9DBBB5-6D19-464F-9166-AB6DAD8EE6FE}"/>
    <dgm:cxn modelId="{4644EB84-4D98-4DF0-9EC5-C3E15084B6AA}" type="presOf" srcId="{FCA88C35-5C83-4DBE-A841-722DFF47BF2B}" destId="{ADC92D6A-ECBE-433B-9DF0-C26B6F2A57BB}" srcOrd="0" destOrd="0" presId="urn:microsoft.com/office/officeart/2005/8/layout/orgChart1"/>
    <dgm:cxn modelId="{A8628C8F-F4A1-4DC2-B3A1-CD4158CD1254}" srcId="{D949DD6A-4513-4E77-AA87-0C625F2CBA31}" destId="{8C14C698-2331-4E60-8EF1-1E2FF41E6658}" srcOrd="1" destOrd="0" parTransId="{EA9C1217-A35E-4223-BA7F-4F436B58BE8C}" sibTransId="{E260E22A-4B68-496B-BFD1-845553A643AE}"/>
    <dgm:cxn modelId="{7E254890-4974-49AE-8A03-A81A77C44721}" type="presOf" srcId="{DA8E1DDE-2291-48D9-A9B2-FA8398CC67B7}" destId="{AA49DD4A-283D-4693-B1CE-962B9797C517}" srcOrd="0" destOrd="0" presId="urn:microsoft.com/office/officeart/2005/8/layout/orgChart1"/>
    <dgm:cxn modelId="{2534D290-B784-4595-84E7-E2CEC3E7C78D}" type="presOf" srcId="{D81D1173-F486-44D0-999C-8A79EBD051E6}" destId="{CD095349-242A-4047-91E2-F1D485A77C9B}" srcOrd="0" destOrd="0" presId="urn:microsoft.com/office/officeart/2005/8/layout/orgChart1"/>
    <dgm:cxn modelId="{792D7B94-3541-40A5-B968-5B8A710E11D2}" srcId="{8739DB71-6B2C-4DB7-8670-DEA11183A1D6}" destId="{0CB4D948-3AEE-4CD1-8C39-D147746A5F3B}" srcOrd="2" destOrd="0" parTransId="{15CC10D7-18AD-4919-9A4D-B6B6A877A1C9}" sibTransId="{5B671AF6-56D0-447F-B8A3-0BE58E846CBC}"/>
    <dgm:cxn modelId="{ADA4C895-68DA-41D5-8AF6-CF61AB28EA3A}" srcId="{8FD9ECEE-5B72-4904-9F6A-F4BBE468CAF1}" destId="{E989502C-CA41-4CD3-AC9B-BE62238B7073}" srcOrd="0" destOrd="0" parTransId="{6527A525-BAF7-4BBA-9518-B1C445A34F30}" sibTransId="{48120756-79D8-4ECC-ADC2-38397B441EC3}"/>
    <dgm:cxn modelId="{07229998-3E05-40DC-8897-6387CEA4A7AC}" type="presOf" srcId="{98BB8867-9EE4-4CB0-9E56-8C2C79D05441}" destId="{FA4FF13F-3B6C-47D3-9413-D2272148FDE6}" srcOrd="1" destOrd="0" presId="urn:microsoft.com/office/officeart/2005/8/layout/orgChart1"/>
    <dgm:cxn modelId="{DD35499F-9785-45BD-9491-ADAB3A972394}" type="presOf" srcId="{B1E0A3A9-0C69-4D98-8F02-17D98E09571C}" destId="{E3CBBA93-8E11-4D89-BAD7-440B891ADD41}" srcOrd="1" destOrd="0" presId="urn:microsoft.com/office/officeart/2005/8/layout/orgChart1"/>
    <dgm:cxn modelId="{8DE88D9F-481E-491E-A948-ACEC89BEDF57}" type="presOf" srcId="{8739DB71-6B2C-4DB7-8670-DEA11183A1D6}" destId="{B5926B82-FA00-4A15-BD99-A987C6A08428}" srcOrd="0" destOrd="0" presId="urn:microsoft.com/office/officeart/2005/8/layout/orgChart1"/>
    <dgm:cxn modelId="{6C5D04AA-16A2-45A6-9CE7-246490F5BF83}" type="presOf" srcId="{80DD11A9-312A-445A-9BD0-8E0F6A9F3A07}" destId="{5B74E3ED-4107-4B21-8721-5A15C5EDC575}" srcOrd="0" destOrd="0" presId="urn:microsoft.com/office/officeart/2005/8/layout/orgChart1"/>
    <dgm:cxn modelId="{DEE85BB6-AC40-4967-9904-AFF93B44DC5C}" type="presOf" srcId="{8C14C698-2331-4E60-8EF1-1E2FF41E6658}" destId="{DEA634BC-8105-4244-91DE-EAD001040229}" srcOrd="0" destOrd="0" presId="urn:microsoft.com/office/officeart/2005/8/layout/orgChart1"/>
    <dgm:cxn modelId="{E53744B6-2A74-4BD6-A903-9F71CF6688FC}" type="presOf" srcId="{A6F20998-CC35-4D44-B419-1D0B0716F4E2}" destId="{DCE8A329-8957-464D-AF2D-BA87F80884B2}" srcOrd="0" destOrd="0" presId="urn:microsoft.com/office/officeart/2005/8/layout/orgChart1"/>
    <dgm:cxn modelId="{A4B98FBB-98AC-41DC-B961-714B45665BC0}" type="presOf" srcId="{B9A14E9C-23ED-44A3-A12B-6A9D5671D604}" destId="{DCD49F73-1668-4613-9E53-42C54F06128C}" srcOrd="0" destOrd="0" presId="urn:microsoft.com/office/officeart/2005/8/layout/orgChart1"/>
    <dgm:cxn modelId="{5BAC03BF-156A-4771-A7C4-0A4F13857C31}" type="presOf" srcId="{D949DD6A-4513-4E77-AA87-0C625F2CBA31}" destId="{001B88E9-2747-4EA4-8D4C-D663DA364A32}" srcOrd="0" destOrd="0" presId="urn:microsoft.com/office/officeart/2005/8/layout/orgChart1"/>
    <dgm:cxn modelId="{380A1EC0-D421-4B5A-A307-D2367084EC6D}" type="presOf" srcId="{0E748EC6-8D9A-4BB1-ABD6-5A9BAFAD9407}" destId="{E388786B-3D08-42C2-8EDE-EB266492DCB3}" srcOrd="0" destOrd="0" presId="urn:microsoft.com/office/officeart/2005/8/layout/orgChart1"/>
    <dgm:cxn modelId="{F50928C0-92CD-4DFC-9557-839B825CDD6D}" type="presOf" srcId="{8C14C698-2331-4E60-8EF1-1E2FF41E6658}" destId="{D33E5230-E524-4AE9-A17D-80A855D67B33}" srcOrd="1" destOrd="0" presId="urn:microsoft.com/office/officeart/2005/8/layout/orgChart1"/>
    <dgm:cxn modelId="{B2F221C1-A664-4DBE-9761-C3781DA67BC8}" type="presOf" srcId="{21C3254D-A992-4506-BEF5-79B71BEF3456}" destId="{63DCDB63-934A-441C-B2E2-B593218B414C}" srcOrd="1" destOrd="0" presId="urn:microsoft.com/office/officeart/2005/8/layout/orgChart1"/>
    <dgm:cxn modelId="{EF5C3DC2-729F-4DD3-8311-C44D0B85B881}" type="presOf" srcId="{2685A7CB-96F9-4917-9921-65459DDDD6F8}" destId="{4E4F0151-03BA-421A-B3A2-A87431F9C28D}" srcOrd="0" destOrd="0" presId="urn:microsoft.com/office/officeart/2005/8/layout/orgChart1"/>
    <dgm:cxn modelId="{48E995C4-D7CA-40E9-B490-87A6387D787E}" srcId="{2685A7CB-96F9-4917-9921-65459DDDD6F8}" destId="{A3D5B927-E683-496F-BAB0-F204A2063EDB}" srcOrd="0" destOrd="0" parTransId="{449CFDB1-FEC4-4D17-ADF8-A5E512B8CF43}" sibTransId="{CDDFF156-795F-4832-8153-E4A58B7F86FF}"/>
    <dgm:cxn modelId="{6EB102C5-4BE0-4952-9B02-E3723A2E85C9}" srcId="{21C3254D-A992-4506-BEF5-79B71BEF3456}" destId="{1C56C080-9551-4017-A46C-DC96CA722485}" srcOrd="2" destOrd="0" parTransId="{A6F20998-CC35-4D44-B419-1D0B0716F4E2}" sibTransId="{4F5E72F0-20BE-4B4F-9B0C-59FB1569F606}"/>
    <dgm:cxn modelId="{AA0473C5-2494-4482-A22C-A519D6AAB201}" srcId="{8739DB71-6B2C-4DB7-8670-DEA11183A1D6}" destId="{21C3254D-A992-4506-BEF5-79B71BEF3456}" srcOrd="1" destOrd="0" parTransId="{6A0602A0-106B-4DBE-9E22-3B79EE9542A6}" sibTransId="{EACA77A1-F062-469E-B962-690A271749C0}"/>
    <dgm:cxn modelId="{F39404CD-6D94-41C2-83C4-F67AA420D37D}" type="presOf" srcId="{A3D5B927-E683-496F-BAB0-F204A2063EDB}" destId="{76E399AD-AD7F-40B5-BCBE-77E550F372E9}" srcOrd="1" destOrd="0" presId="urn:microsoft.com/office/officeart/2005/8/layout/orgChart1"/>
    <dgm:cxn modelId="{C01A1ECD-6901-4809-B214-E380A3418CF5}" type="presOf" srcId="{8FD9ECEE-5B72-4904-9F6A-F4BBE468CAF1}" destId="{8A1B4CD9-4CBD-4796-828D-2EA0F786182C}" srcOrd="1" destOrd="0" presId="urn:microsoft.com/office/officeart/2005/8/layout/orgChart1"/>
    <dgm:cxn modelId="{26BB1ED8-EE4B-4D5A-9558-F0CE94FCC41F}" type="presOf" srcId="{15ABE0D8-31FA-4450-AD70-81A250D9DE93}" destId="{3D0E976D-8C20-4A52-853C-4456B56709C3}" srcOrd="0" destOrd="0" presId="urn:microsoft.com/office/officeart/2005/8/layout/orgChart1"/>
    <dgm:cxn modelId="{F5EEAADF-5CFE-4E6D-90C0-851DF83B9E84}" type="presOf" srcId="{A47AB664-D830-444B-A51B-5563D6C34940}" destId="{0A546222-A144-4966-8B26-9275833C2337}" srcOrd="0" destOrd="0" presId="urn:microsoft.com/office/officeart/2005/8/layout/orgChart1"/>
    <dgm:cxn modelId="{98A7EEE4-2D71-420F-9D25-5E946374A9F5}" srcId="{1C56C080-9551-4017-A46C-DC96CA722485}" destId="{930F99C9-2597-40DB-B9B0-06AE41287BCC}" srcOrd="0" destOrd="0" parTransId="{15ABE0D8-31FA-4450-AD70-81A250D9DE93}" sibTransId="{931C8C73-CFDB-46D0-B1F9-28D1B3483DF5}"/>
    <dgm:cxn modelId="{08A980E8-062D-4F30-95CF-21FB40829D3D}" type="presOf" srcId="{0CB4D948-3AEE-4CD1-8C39-D147746A5F3B}" destId="{54A742F4-60BE-4743-853B-8B5E0441E6EA}" srcOrd="0" destOrd="0" presId="urn:microsoft.com/office/officeart/2005/8/layout/orgChart1"/>
    <dgm:cxn modelId="{92D6F2E9-B3B1-4485-85C2-EB0FAB92B3BE}" srcId="{21C3254D-A992-4506-BEF5-79B71BEF3456}" destId="{D949DD6A-4513-4E77-AA87-0C625F2CBA31}" srcOrd="3" destOrd="0" parTransId="{C81365B1-A357-4351-B6A2-D71150913AEB}" sibTransId="{5265F7EC-2B69-48E5-AFB9-DD53BF3C2E6A}"/>
    <dgm:cxn modelId="{425EDEEF-AB3B-4571-90D5-C463E953AB41}" type="presOf" srcId="{E989502C-CA41-4CD3-AC9B-BE62238B7073}" destId="{611F042F-A186-4A41-8B65-006D641DC108}" srcOrd="0" destOrd="0" presId="urn:microsoft.com/office/officeart/2005/8/layout/orgChart1"/>
    <dgm:cxn modelId="{F59B3FF0-653B-4B60-AA47-DB260D34379A}" type="presOf" srcId="{EA9C1217-A35E-4223-BA7F-4F436B58BE8C}" destId="{C53090C0-4B0F-47BB-90F4-D017EADBDD88}" srcOrd="0" destOrd="0" presId="urn:microsoft.com/office/officeart/2005/8/layout/orgChart1"/>
    <dgm:cxn modelId="{871C76F1-D8BE-47E4-B7FB-48CD1B11C140}" srcId="{21C3254D-A992-4506-BEF5-79B71BEF3456}" destId="{FCA88C35-5C83-4DBE-A841-722DFF47BF2B}" srcOrd="0" destOrd="0" parTransId="{A47AB664-D830-444B-A51B-5563D6C34940}" sibTransId="{43B32B45-5D43-4540-B8B5-AD5A3C1D9147}"/>
    <dgm:cxn modelId="{73A62AF2-D74F-4409-820F-68C196965EFB}" type="presOf" srcId="{CDC7714B-EE14-4AAC-A9C2-3EDDF03322F1}" destId="{C7267E21-C2B4-4496-B8C8-0372159E0E29}" srcOrd="1" destOrd="0" presId="urn:microsoft.com/office/officeart/2005/8/layout/orgChart1"/>
    <dgm:cxn modelId="{34E387F2-0FA5-4E39-A172-7DF380DD8022}" type="presOf" srcId="{8739DB71-6B2C-4DB7-8670-DEA11183A1D6}" destId="{36FED54C-C2E2-4CA8-A082-CAF5B15DCC89}" srcOrd="1" destOrd="0" presId="urn:microsoft.com/office/officeart/2005/8/layout/orgChart1"/>
    <dgm:cxn modelId="{796643F9-2DCD-411A-ADD3-89CD0A315083}" type="presOf" srcId="{A3D5B927-E683-496F-BAB0-F204A2063EDB}" destId="{5A415E03-7D44-4825-A029-610D7678564C}" srcOrd="0" destOrd="0" presId="urn:microsoft.com/office/officeart/2005/8/layout/orgChart1"/>
    <dgm:cxn modelId="{AF2D9BFF-F608-4A2D-8A34-CB8A3F25D062}" type="presParOf" srcId="{4E4F0151-03BA-421A-B3A2-A87431F9C28D}" destId="{F08320F1-0603-4B08-848B-365EB4F3B843}" srcOrd="0" destOrd="0" presId="urn:microsoft.com/office/officeart/2005/8/layout/orgChart1"/>
    <dgm:cxn modelId="{82E759C4-7EFF-49A2-BC35-75ECA8410E1D}" type="presParOf" srcId="{F08320F1-0603-4B08-848B-365EB4F3B843}" destId="{172B860B-0B2E-44EA-B023-A33F23C640B0}" srcOrd="0" destOrd="0" presId="urn:microsoft.com/office/officeart/2005/8/layout/orgChart1"/>
    <dgm:cxn modelId="{0DF21DBA-4C26-4151-ACB6-A6AD5DE7520A}" type="presParOf" srcId="{172B860B-0B2E-44EA-B023-A33F23C640B0}" destId="{5A415E03-7D44-4825-A029-610D7678564C}" srcOrd="0" destOrd="0" presId="urn:microsoft.com/office/officeart/2005/8/layout/orgChart1"/>
    <dgm:cxn modelId="{B6E42699-A64F-450C-A1AF-D242A266DF18}" type="presParOf" srcId="{172B860B-0B2E-44EA-B023-A33F23C640B0}" destId="{76E399AD-AD7F-40B5-BCBE-77E550F372E9}" srcOrd="1" destOrd="0" presId="urn:microsoft.com/office/officeart/2005/8/layout/orgChart1"/>
    <dgm:cxn modelId="{3ADB80A0-F0A6-4DC7-BAD0-BE7D594E8F32}" type="presParOf" srcId="{F08320F1-0603-4B08-848B-365EB4F3B843}" destId="{FA9950D5-7F04-4040-A4F4-735BBCDD9C2E}" srcOrd="1" destOrd="0" presId="urn:microsoft.com/office/officeart/2005/8/layout/orgChart1"/>
    <dgm:cxn modelId="{A1A37CB1-A8EC-4281-8B26-FFFD9AEB3BA0}" type="presParOf" srcId="{FA9950D5-7F04-4040-A4F4-735BBCDD9C2E}" destId="{33C01068-72B3-4F4D-B6D5-C2291839EB2A}" srcOrd="0" destOrd="0" presId="urn:microsoft.com/office/officeart/2005/8/layout/orgChart1"/>
    <dgm:cxn modelId="{7246DBC9-0551-47DE-B5BC-72FEC2FD9318}" type="presParOf" srcId="{FA9950D5-7F04-4040-A4F4-735BBCDD9C2E}" destId="{AC8970FC-D9CF-401F-8EAB-17BDA148A9A4}" srcOrd="1" destOrd="0" presId="urn:microsoft.com/office/officeart/2005/8/layout/orgChart1"/>
    <dgm:cxn modelId="{4D2D76BB-0F55-4FB3-82D4-CB434C436B90}" type="presParOf" srcId="{AC8970FC-D9CF-401F-8EAB-17BDA148A9A4}" destId="{492C550D-F6DE-47D8-90EF-445ED82F4E4E}" srcOrd="0" destOrd="0" presId="urn:microsoft.com/office/officeart/2005/8/layout/orgChart1"/>
    <dgm:cxn modelId="{BE96E3B1-D86D-4063-A9FE-C26CDEB4FF5C}" type="presParOf" srcId="{492C550D-F6DE-47D8-90EF-445ED82F4E4E}" destId="{B5926B82-FA00-4A15-BD99-A987C6A08428}" srcOrd="0" destOrd="0" presId="urn:microsoft.com/office/officeart/2005/8/layout/orgChart1"/>
    <dgm:cxn modelId="{DCF18BB8-90FE-4AC9-8ECE-8F6652077F96}" type="presParOf" srcId="{492C550D-F6DE-47D8-90EF-445ED82F4E4E}" destId="{36FED54C-C2E2-4CA8-A082-CAF5B15DCC89}" srcOrd="1" destOrd="0" presId="urn:microsoft.com/office/officeart/2005/8/layout/orgChart1"/>
    <dgm:cxn modelId="{A9116E34-926E-4E98-A7C0-D6DE9B09884C}" type="presParOf" srcId="{AC8970FC-D9CF-401F-8EAB-17BDA148A9A4}" destId="{09EB865A-7A51-4CD2-809C-825EC6298305}" srcOrd="1" destOrd="0" presId="urn:microsoft.com/office/officeart/2005/8/layout/orgChart1"/>
    <dgm:cxn modelId="{8566661D-3FD8-4717-AEA2-19D4A2913CEA}" type="presParOf" srcId="{09EB865A-7A51-4CD2-809C-825EC6298305}" destId="{0BD0FD5F-9121-4E47-B9B6-82A02E424E77}" srcOrd="0" destOrd="0" presId="urn:microsoft.com/office/officeart/2005/8/layout/orgChart1"/>
    <dgm:cxn modelId="{5B91BF72-890A-4BB2-AA67-5E30F6F99FB5}" type="presParOf" srcId="{09EB865A-7A51-4CD2-809C-825EC6298305}" destId="{886BD911-B46E-4865-ADD3-8FA03055D967}" srcOrd="1" destOrd="0" presId="urn:microsoft.com/office/officeart/2005/8/layout/orgChart1"/>
    <dgm:cxn modelId="{F078D6A6-4573-49D0-847B-4E85D77A97C4}" type="presParOf" srcId="{886BD911-B46E-4865-ADD3-8FA03055D967}" destId="{63D6B77C-A6E4-4B72-90C2-B076336BBC93}" srcOrd="0" destOrd="0" presId="urn:microsoft.com/office/officeart/2005/8/layout/orgChart1"/>
    <dgm:cxn modelId="{18B8B350-F454-4FD8-92F9-DDDB1EC656D8}" type="presParOf" srcId="{63D6B77C-A6E4-4B72-90C2-B076336BBC93}" destId="{5B74E3ED-4107-4B21-8721-5A15C5EDC575}" srcOrd="0" destOrd="0" presId="urn:microsoft.com/office/officeart/2005/8/layout/orgChart1"/>
    <dgm:cxn modelId="{6F93E471-7987-477A-A17C-3EF8E5BAC5C1}" type="presParOf" srcId="{63D6B77C-A6E4-4B72-90C2-B076336BBC93}" destId="{ED1C9F73-E543-499E-BC76-A905EDDF6EB3}" srcOrd="1" destOrd="0" presId="urn:microsoft.com/office/officeart/2005/8/layout/orgChart1"/>
    <dgm:cxn modelId="{7F4FC521-7913-4516-AF3E-6C7160AAE92C}" type="presParOf" srcId="{886BD911-B46E-4865-ADD3-8FA03055D967}" destId="{8643400B-A966-4EAD-AE45-4CD2099A7592}" srcOrd="1" destOrd="0" presId="urn:microsoft.com/office/officeart/2005/8/layout/orgChart1"/>
    <dgm:cxn modelId="{51E62302-6FBE-4D00-916A-454305DEAB72}" type="presParOf" srcId="{886BD911-B46E-4865-ADD3-8FA03055D967}" destId="{4DD5C4DA-AD24-4B16-8ECD-5538B8FCFB01}" srcOrd="2" destOrd="0" presId="urn:microsoft.com/office/officeart/2005/8/layout/orgChart1"/>
    <dgm:cxn modelId="{1831130F-B0F1-4F76-B899-AE3AF55B474C}" type="presParOf" srcId="{09EB865A-7A51-4CD2-809C-825EC6298305}" destId="{C86E0A5A-0E18-4233-B532-D1A1A9A331E6}" srcOrd="2" destOrd="0" presId="urn:microsoft.com/office/officeart/2005/8/layout/orgChart1"/>
    <dgm:cxn modelId="{231F2280-D0DD-4700-BD5A-82191E41FF50}" type="presParOf" srcId="{09EB865A-7A51-4CD2-809C-825EC6298305}" destId="{0121E2E2-1086-4CB8-8E19-C9F242250B4F}" srcOrd="3" destOrd="0" presId="urn:microsoft.com/office/officeart/2005/8/layout/orgChart1"/>
    <dgm:cxn modelId="{3A6EFE22-839F-4734-930F-8E5D422986A8}" type="presParOf" srcId="{0121E2E2-1086-4CB8-8E19-C9F242250B4F}" destId="{ECD37C95-542B-4609-BE67-0D0825F422CD}" srcOrd="0" destOrd="0" presId="urn:microsoft.com/office/officeart/2005/8/layout/orgChart1"/>
    <dgm:cxn modelId="{0BAF8C82-17EA-4336-A997-D8D94479950D}" type="presParOf" srcId="{ECD37C95-542B-4609-BE67-0D0825F422CD}" destId="{830765B8-8EBA-4A6C-91B8-BD24DE0B3D70}" srcOrd="0" destOrd="0" presId="urn:microsoft.com/office/officeart/2005/8/layout/orgChart1"/>
    <dgm:cxn modelId="{79894098-8C33-4FC6-85E1-0E60CDD99739}" type="presParOf" srcId="{ECD37C95-542B-4609-BE67-0D0825F422CD}" destId="{63DCDB63-934A-441C-B2E2-B593218B414C}" srcOrd="1" destOrd="0" presId="urn:microsoft.com/office/officeart/2005/8/layout/orgChart1"/>
    <dgm:cxn modelId="{BC208D84-2499-4552-8E69-8DA2AB7F04D0}" type="presParOf" srcId="{0121E2E2-1086-4CB8-8E19-C9F242250B4F}" destId="{C706D6F2-FBE4-483C-A6A1-276FB50CBEC1}" srcOrd="1" destOrd="0" presId="urn:microsoft.com/office/officeart/2005/8/layout/orgChart1"/>
    <dgm:cxn modelId="{46B8EADD-2B42-4DDE-892E-658DC48322A6}" type="presParOf" srcId="{C706D6F2-FBE4-483C-A6A1-276FB50CBEC1}" destId="{0A546222-A144-4966-8B26-9275833C2337}" srcOrd="0" destOrd="0" presId="urn:microsoft.com/office/officeart/2005/8/layout/orgChart1"/>
    <dgm:cxn modelId="{5AA92EEB-BF1C-4C1A-9D12-BC8231FF3FCF}" type="presParOf" srcId="{C706D6F2-FBE4-483C-A6A1-276FB50CBEC1}" destId="{B3611368-2B8F-41A1-9A37-18E956D0EC00}" srcOrd="1" destOrd="0" presId="urn:microsoft.com/office/officeart/2005/8/layout/orgChart1"/>
    <dgm:cxn modelId="{B18AABB6-75FF-4770-B362-4DF72FC3F571}" type="presParOf" srcId="{B3611368-2B8F-41A1-9A37-18E956D0EC00}" destId="{81584FA4-8DD5-4E29-B5F1-3EF0769B565F}" srcOrd="0" destOrd="0" presId="urn:microsoft.com/office/officeart/2005/8/layout/orgChart1"/>
    <dgm:cxn modelId="{A409075B-0183-4CAC-9A17-212DC1004F6B}" type="presParOf" srcId="{81584FA4-8DD5-4E29-B5F1-3EF0769B565F}" destId="{ADC92D6A-ECBE-433B-9DF0-C26B6F2A57BB}" srcOrd="0" destOrd="0" presId="urn:microsoft.com/office/officeart/2005/8/layout/orgChart1"/>
    <dgm:cxn modelId="{CFF31334-E556-4BB2-86D9-9530A78888A8}" type="presParOf" srcId="{81584FA4-8DD5-4E29-B5F1-3EF0769B565F}" destId="{B5BE6D12-9330-4B12-AC50-1AE036A76F9E}" srcOrd="1" destOrd="0" presId="urn:microsoft.com/office/officeart/2005/8/layout/orgChart1"/>
    <dgm:cxn modelId="{8A51EDEB-7EB4-4602-97A1-65D8017ABAD2}" type="presParOf" srcId="{B3611368-2B8F-41A1-9A37-18E956D0EC00}" destId="{ED374CF3-E646-4D72-A075-7BE25929CC49}" srcOrd="1" destOrd="0" presId="urn:microsoft.com/office/officeart/2005/8/layout/orgChart1"/>
    <dgm:cxn modelId="{F797349A-D87D-4D8D-A631-0CEE9634E131}" type="presParOf" srcId="{ED374CF3-E646-4D72-A075-7BE25929CC49}" destId="{C0C3B86E-0679-480A-AFE5-210C87ECCC1F}" srcOrd="0" destOrd="0" presId="urn:microsoft.com/office/officeart/2005/8/layout/orgChart1"/>
    <dgm:cxn modelId="{28D81A1A-B336-4BEB-8545-9BE9E9D12358}" type="presParOf" srcId="{ED374CF3-E646-4D72-A075-7BE25929CC49}" destId="{C5D89B10-6F44-4E11-AB6E-D28C5A643A21}" srcOrd="1" destOrd="0" presId="urn:microsoft.com/office/officeart/2005/8/layout/orgChart1"/>
    <dgm:cxn modelId="{C75A1357-66B0-4CB7-B0BF-2BD73D8A536E}" type="presParOf" srcId="{C5D89B10-6F44-4E11-AB6E-D28C5A643A21}" destId="{95DF8544-5638-475B-A01C-DC8CF1C80CD5}" srcOrd="0" destOrd="0" presId="urn:microsoft.com/office/officeart/2005/8/layout/orgChart1"/>
    <dgm:cxn modelId="{5FE7A1CF-920C-486D-AA5F-A266BCF2BE9F}" type="presParOf" srcId="{95DF8544-5638-475B-A01C-DC8CF1C80CD5}" destId="{546E017E-1727-432D-9A2E-A6864EAA8957}" srcOrd="0" destOrd="0" presId="urn:microsoft.com/office/officeart/2005/8/layout/orgChart1"/>
    <dgm:cxn modelId="{7B419FAD-6E84-4918-86EA-DEF218F261CF}" type="presParOf" srcId="{95DF8544-5638-475B-A01C-DC8CF1C80CD5}" destId="{C7267E21-C2B4-4496-B8C8-0372159E0E29}" srcOrd="1" destOrd="0" presId="urn:microsoft.com/office/officeart/2005/8/layout/orgChart1"/>
    <dgm:cxn modelId="{F7003464-11D4-42A1-A752-D0EB32629213}" type="presParOf" srcId="{C5D89B10-6F44-4E11-AB6E-D28C5A643A21}" destId="{45EFFC6B-A9E7-41BC-BE84-DA8DB3838D67}" srcOrd="1" destOrd="0" presId="urn:microsoft.com/office/officeart/2005/8/layout/orgChart1"/>
    <dgm:cxn modelId="{5CB6FA09-C01F-4710-884D-DCB7D7DC8A06}" type="presParOf" srcId="{C5D89B10-6F44-4E11-AB6E-D28C5A643A21}" destId="{A3538B88-E85C-4EDA-8952-8A5898A1CF50}" srcOrd="2" destOrd="0" presId="urn:microsoft.com/office/officeart/2005/8/layout/orgChart1"/>
    <dgm:cxn modelId="{B8400101-2FFE-41B4-888E-D6FB0DF0FD50}" type="presParOf" srcId="{ED374CF3-E646-4D72-A075-7BE25929CC49}" destId="{1D9D0137-EC1B-4019-8260-3D3AA96B58A8}" srcOrd="2" destOrd="0" presId="urn:microsoft.com/office/officeart/2005/8/layout/orgChart1"/>
    <dgm:cxn modelId="{0FBBDE0E-E2D8-4D95-A0D5-98BEEB8C5440}" type="presParOf" srcId="{ED374CF3-E646-4D72-A075-7BE25929CC49}" destId="{6FA1242B-B1E0-48B5-A03E-A0D1BC040B5F}" srcOrd="3" destOrd="0" presId="urn:microsoft.com/office/officeart/2005/8/layout/orgChart1"/>
    <dgm:cxn modelId="{7FCBFDF9-7677-4445-AC93-67AC57DCAE2E}" type="presParOf" srcId="{6FA1242B-B1E0-48B5-A03E-A0D1BC040B5F}" destId="{E79F5A81-F105-45E5-B5CE-91D5D5DC5485}" srcOrd="0" destOrd="0" presId="urn:microsoft.com/office/officeart/2005/8/layout/orgChart1"/>
    <dgm:cxn modelId="{1F003918-8B9F-4F82-81AE-B1DD8B56F653}" type="presParOf" srcId="{E79F5A81-F105-45E5-B5CE-91D5D5DC5485}" destId="{C11B9E2A-7313-44A6-BF70-7B8CF302DC01}" srcOrd="0" destOrd="0" presId="urn:microsoft.com/office/officeart/2005/8/layout/orgChart1"/>
    <dgm:cxn modelId="{6E90437F-3879-43F4-8326-41760C9E70C5}" type="presParOf" srcId="{E79F5A81-F105-45E5-B5CE-91D5D5DC5485}" destId="{FA4FF13F-3B6C-47D3-9413-D2272148FDE6}" srcOrd="1" destOrd="0" presId="urn:microsoft.com/office/officeart/2005/8/layout/orgChart1"/>
    <dgm:cxn modelId="{E19BFE46-53A9-4436-9930-05C6A617FE00}" type="presParOf" srcId="{6FA1242B-B1E0-48B5-A03E-A0D1BC040B5F}" destId="{E58B60CC-EB6B-4B92-840F-951B5184AD52}" srcOrd="1" destOrd="0" presId="urn:microsoft.com/office/officeart/2005/8/layout/orgChart1"/>
    <dgm:cxn modelId="{DD46064D-09A3-4F0A-9D5F-D85242E60A5B}" type="presParOf" srcId="{6FA1242B-B1E0-48B5-A03E-A0D1BC040B5F}" destId="{77D05B90-72F4-4A4E-BA8B-ECD0EC79DBC5}" srcOrd="2" destOrd="0" presId="urn:microsoft.com/office/officeart/2005/8/layout/orgChart1"/>
    <dgm:cxn modelId="{85EA91D3-5E60-448E-8894-9A5FE175C470}" type="presParOf" srcId="{B3611368-2B8F-41A1-9A37-18E956D0EC00}" destId="{768AE477-CA33-43B2-AE9F-2879DDD28477}" srcOrd="2" destOrd="0" presId="urn:microsoft.com/office/officeart/2005/8/layout/orgChart1"/>
    <dgm:cxn modelId="{C316FC9D-E2FA-4BE4-A1BD-49643177D4F9}" type="presParOf" srcId="{C706D6F2-FBE4-483C-A6A1-276FB50CBEC1}" destId="{904D7B96-C8EE-40C3-9C41-A4124DFFCEA9}" srcOrd="2" destOrd="0" presId="urn:microsoft.com/office/officeart/2005/8/layout/orgChart1"/>
    <dgm:cxn modelId="{0800B4D0-0D11-4A12-B226-18D85CA9508C}" type="presParOf" srcId="{C706D6F2-FBE4-483C-A6A1-276FB50CBEC1}" destId="{B6711CB7-A03E-4B70-9AEC-FADC37258B9C}" srcOrd="3" destOrd="0" presId="urn:microsoft.com/office/officeart/2005/8/layout/orgChart1"/>
    <dgm:cxn modelId="{90C40119-7DBD-49ED-873C-DEA26C327C51}" type="presParOf" srcId="{B6711CB7-A03E-4B70-9AEC-FADC37258B9C}" destId="{39B152CA-7347-4A46-B1B4-6B4BBB92E898}" srcOrd="0" destOrd="0" presId="urn:microsoft.com/office/officeart/2005/8/layout/orgChart1"/>
    <dgm:cxn modelId="{887078B0-37AB-4387-9DDD-886F90034E6D}" type="presParOf" srcId="{39B152CA-7347-4A46-B1B4-6B4BBB92E898}" destId="{F82AE90E-1CA2-4C54-A200-B4F8C35149D0}" srcOrd="0" destOrd="0" presId="urn:microsoft.com/office/officeart/2005/8/layout/orgChart1"/>
    <dgm:cxn modelId="{E02CF150-152A-43F5-9D9D-E87285823ACF}" type="presParOf" srcId="{39B152CA-7347-4A46-B1B4-6B4BBB92E898}" destId="{8A1B4CD9-4CBD-4796-828D-2EA0F786182C}" srcOrd="1" destOrd="0" presId="urn:microsoft.com/office/officeart/2005/8/layout/orgChart1"/>
    <dgm:cxn modelId="{778266A6-1BE3-4F23-9437-08E235249932}" type="presParOf" srcId="{B6711CB7-A03E-4B70-9AEC-FADC37258B9C}" destId="{EAAF07EA-E23C-4425-854E-C11713FE56A8}" srcOrd="1" destOrd="0" presId="urn:microsoft.com/office/officeart/2005/8/layout/orgChart1"/>
    <dgm:cxn modelId="{6FC24971-2AF9-4A1E-9D55-A43B05AFD0F7}" type="presParOf" srcId="{EAAF07EA-E23C-4425-854E-C11713FE56A8}" destId="{DB936D69-C0B6-457A-B3F7-079E455E38C8}" srcOrd="0" destOrd="0" presId="urn:microsoft.com/office/officeart/2005/8/layout/orgChart1"/>
    <dgm:cxn modelId="{D92A5FB2-2E15-4180-B902-B45745E62B1A}" type="presParOf" srcId="{EAAF07EA-E23C-4425-854E-C11713FE56A8}" destId="{9F20E22D-DEE6-446D-A2D7-552EA1B0C12A}" srcOrd="1" destOrd="0" presId="urn:microsoft.com/office/officeart/2005/8/layout/orgChart1"/>
    <dgm:cxn modelId="{697CAAC8-D05D-41FD-88B7-BE663A1F9AB8}" type="presParOf" srcId="{9F20E22D-DEE6-446D-A2D7-552EA1B0C12A}" destId="{A0C96452-24A9-4DDA-B5E8-85156F864194}" srcOrd="0" destOrd="0" presId="urn:microsoft.com/office/officeart/2005/8/layout/orgChart1"/>
    <dgm:cxn modelId="{0DA08873-4010-4A5A-AA0D-4CBD21788617}" type="presParOf" srcId="{A0C96452-24A9-4DDA-B5E8-85156F864194}" destId="{611F042F-A186-4A41-8B65-006D641DC108}" srcOrd="0" destOrd="0" presId="urn:microsoft.com/office/officeart/2005/8/layout/orgChart1"/>
    <dgm:cxn modelId="{04630E0B-3EA5-4A99-9477-5DB4D0C3DD29}" type="presParOf" srcId="{A0C96452-24A9-4DDA-B5E8-85156F864194}" destId="{A2B91716-A2DD-477C-B4AA-8C9ACD15ADF7}" srcOrd="1" destOrd="0" presId="urn:microsoft.com/office/officeart/2005/8/layout/orgChart1"/>
    <dgm:cxn modelId="{462BCC74-B027-4A3F-85C9-CACA5F7C3C74}" type="presParOf" srcId="{9F20E22D-DEE6-446D-A2D7-552EA1B0C12A}" destId="{2CECCB4F-4EBB-4744-A077-D6B57D847382}" srcOrd="1" destOrd="0" presId="urn:microsoft.com/office/officeart/2005/8/layout/orgChart1"/>
    <dgm:cxn modelId="{6EA38C51-D252-47BF-914D-83C91390CCDF}" type="presParOf" srcId="{9F20E22D-DEE6-446D-A2D7-552EA1B0C12A}" destId="{355E6917-FC96-4CF7-B1F9-3DC5D8E24AD4}" srcOrd="2" destOrd="0" presId="urn:microsoft.com/office/officeart/2005/8/layout/orgChart1"/>
    <dgm:cxn modelId="{4133E69E-7DFE-4AF6-A49F-DD282CD67B4C}" type="presParOf" srcId="{EAAF07EA-E23C-4425-854E-C11713FE56A8}" destId="{E388786B-3D08-42C2-8EDE-EB266492DCB3}" srcOrd="2" destOrd="0" presId="urn:microsoft.com/office/officeart/2005/8/layout/orgChart1"/>
    <dgm:cxn modelId="{31A48EE8-56B5-4833-858F-94A88B104234}" type="presParOf" srcId="{EAAF07EA-E23C-4425-854E-C11713FE56A8}" destId="{ED75BBE8-A5E9-4CF3-8509-2C8B350C6A6A}" srcOrd="3" destOrd="0" presId="urn:microsoft.com/office/officeart/2005/8/layout/orgChart1"/>
    <dgm:cxn modelId="{A479BAEB-9060-437E-9221-164CAF35E0C0}" type="presParOf" srcId="{ED75BBE8-A5E9-4CF3-8509-2C8B350C6A6A}" destId="{E424B53D-BFD1-4DB1-903F-76289ECB8808}" srcOrd="0" destOrd="0" presId="urn:microsoft.com/office/officeart/2005/8/layout/orgChart1"/>
    <dgm:cxn modelId="{2A9CF0A0-BA37-404E-BE20-14B4AC3524E5}" type="presParOf" srcId="{E424B53D-BFD1-4DB1-903F-76289ECB8808}" destId="{DDCA2116-F923-46DD-A333-0F40358CD7B7}" srcOrd="0" destOrd="0" presId="urn:microsoft.com/office/officeart/2005/8/layout/orgChart1"/>
    <dgm:cxn modelId="{55698CC6-F0A9-489D-91C2-CDB744EACBC7}" type="presParOf" srcId="{E424B53D-BFD1-4DB1-903F-76289ECB8808}" destId="{D5C5D364-24E8-4051-8F14-4EC268F135A5}" srcOrd="1" destOrd="0" presId="urn:microsoft.com/office/officeart/2005/8/layout/orgChart1"/>
    <dgm:cxn modelId="{1DB2FCB5-00AA-4B1C-8272-6FCD55E9D30C}" type="presParOf" srcId="{ED75BBE8-A5E9-4CF3-8509-2C8B350C6A6A}" destId="{8326D191-3B24-448D-90F4-931FEB8DA76A}" srcOrd="1" destOrd="0" presId="urn:microsoft.com/office/officeart/2005/8/layout/orgChart1"/>
    <dgm:cxn modelId="{56CC1C42-43DD-49E5-8AEE-3CCC58D5E153}" type="presParOf" srcId="{ED75BBE8-A5E9-4CF3-8509-2C8B350C6A6A}" destId="{57820F10-D5E7-4724-BD41-FF2B13B591F4}" srcOrd="2" destOrd="0" presId="urn:microsoft.com/office/officeart/2005/8/layout/orgChart1"/>
    <dgm:cxn modelId="{D62349D5-84D7-45C7-92CF-81B6ADBFF20B}" type="presParOf" srcId="{B6711CB7-A03E-4B70-9AEC-FADC37258B9C}" destId="{50516152-4544-41C4-86EB-46141208226C}" srcOrd="2" destOrd="0" presId="urn:microsoft.com/office/officeart/2005/8/layout/orgChart1"/>
    <dgm:cxn modelId="{27A37CF5-E9DA-4CBF-A606-F7BDC2A758B9}" type="presParOf" srcId="{C706D6F2-FBE4-483C-A6A1-276FB50CBEC1}" destId="{DCE8A329-8957-464D-AF2D-BA87F80884B2}" srcOrd="4" destOrd="0" presId="urn:microsoft.com/office/officeart/2005/8/layout/orgChart1"/>
    <dgm:cxn modelId="{95C4FB88-8C08-475C-9A88-441180ABF93B}" type="presParOf" srcId="{C706D6F2-FBE4-483C-A6A1-276FB50CBEC1}" destId="{138EEF2D-7DF1-4885-859E-6C048D3F257B}" srcOrd="5" destOrd="0" presId="urn:microsoft.com/office/officeart/2005/8/layout/orgChart1"/>
    <dgm:cxn modelId="{D4BFE2BC-A56A-43BE-8006-588068DDB297}" type="presParOf" srcId="{138EEF2D-7DF1-4885-859E-6C048D3F257B}" destId="{30835A40-5CED-4E34-8564-46B970CE2897}" srcOrd="0" destOrd="0" presId="urn:microsoft.com/office/officeart/2005/8/layout/orgChart1"/>
    <dgm:cxn modelId="{0C592D7D-790F-4F0A-AF21-03E69EF35365}" type="presParOf" srcId="{30835A40-5CED-4E34-8564-46B970CE2897}" destId="{1C1C5A6F-FE48-4898-BC26-A8CF74D99E67}" srcOrd="0" destOrd="0" presId="urn:microsoft.com/office/officeart/2005/8/layout/orgChart1"/>
    <dgm:cxn modelId="{7476F143-EE52-430C-B71A-764FD6F4ADA8}" type="presParOf" srcId="{30835A40-5CED-4E34-8564-46B970CE2897}" destId="{98E3AD68-168C-404F-BDC4-37C68A3B3570}" srcOrd="1" destOrd="0" presId="urn:microsoft.com/office/officeart/2005/8/layout/orgChart1"/>
    <dgm:cxn modelId="{2B9B69C9-3C95-4830-B7FF-B6088AB0F26C}" type="presParOf" srcId="{138EEF2D-7DF1-4885-859E-6C048D3F257B}" destId="{A5390D68-75D9-4771-9736-C46C187876F8}" srcOrd="1" destOrd="0" presId="urn:microsoft.com/office/officeart/2005/8/layout/orgChart1"/>
    <dgm:cxn modelId="{33C50EEC-74AF-426D-A1D5-EDD173E4AE0E}" type="presParOf" srcId="{A5390D68-75D9-4771-9736-C46C187876F8}" destId="{3D0E976D-8C20-4A52-853C-4456B56709C3}" srcOrd="0" destOrd="0" presId="urn:microsoft.com/office/officeart/2005/8/layout/orgChart1"/>
    <dgm:cxn modelId="{E164D99B-5ACB-4E2A-A787-4BF83AB21A22}" type="presParOf" srcId="{A5390D68-75D9-4771-9736-C46C187876F8}" destId="{113F866D-AF67-4D71-8D77-E899764DDE5E}" srcOrd="1" destOrd="0" presId="urn:microsoft.com/office/officeart/2005/8/layout/orgChart1"/>
    <dgm:cxn modelId="{812D3799-D0E6-40F5-A3B9-A3CD4D047C65}" type="presParOf" srcId="{113F866D-AF67-4D71-8D77-E899764DDE5E}" destId="{3FA30FB4-1823-4F85-97AF-C9B3F3C2904C}" srcOrd="0" destOrd="0" presId="urn:microsoft.com/office/officeart/2005/8/layout/orgChart1"/>
    <dgm:cxn modelId="{F36158AA-C3F8-43D5-BB10-97D173E20C9A}" type="presParOf" srcId="{3FA30FB4-1823-4F85-97AF-C9B3F3C2904C}" destId="{F7328E5A-9312-4CD6-93F6-CA63D1EFA814}" srcOrd="0" destOrd="0" presId="urn:microsoft.com/office/officeart/2005/8/layout/orgChart1"/>
    <dgm:cxn modelId="{6F07C72A-9238-4FF3-A6A7-C1FCF2D2DA41}" type="presParOf" srcId="{3FA30FB4-1823-4F85-97AF-C9B3F3C2904C}" destId="{DFC8C1DB-8C9F-4FED-90C8-4BB2916BE1FD}" srcOrd="1" destOrd="0" presId="urn:microsoft.com/office/officeart/2005/8/layout/orgChart1"/>
    <dgm:cxn modelId="{F1036763-4FC7-4FD7-A5E7-CAC17F70F7AA}" type="presParOf" srcId="{113F866D-AF67-4D71-8D77-E899764DDE5E}" destId="{2CD96071-E62C-42B2-9798-DA4F6B2BA2B1}" srcOrd="1" destOrd="0" presId="urn:microsoft.com/office/officeart/2005/8/layout/orgChart1"/>
    <dgm:cxn modelId="{C24DCD9B-57F7-4649-A0A3-36DA06500B91}" type="presParOf" srcId="{113F866D-AF67-4D71-8D77-E899764DDE5E}" destId="{6279224C-B15A-426A-8FE2-98498E2605EF}" srcOrd="2" destOrd="0" presId="urn:microsoft.com/office/officeart/2005/8/layout/orgChart1"/>
    <dgm:cxn modelId="{633DE55C-207C-411D-AE53-8F756DA51544}" type="presParOf" srcId="{A5390D68-75D9-4771-9736-C46C187876F8}" destId="{DCD49F73-1668-4613-9E53-42C54F06128C}" srcOrd="2" destOrd="0" presId="urn:microsoft.com/office/officeart/2005/8/layout/orgChart1"/>
    <dgm:cxn modelId="{BE022D24-4E13-462F-8342-39C7E16447EA}" type="presParOf" srcId="{A5390D68-75D9-4771-9736-C46C187876F8}" destId="{051DF9A1-5FAE-4AFC-9CA0-301301C91E28}" srcOrd="3" destOrd="0" presId="urn:microsoft.com/office/officeart/2005/8/layout/orgChart1"/>
    <dgm:cxn modelId="{8C0775E6-F538-4101-9B4E-7F97C546FF06}" type="presParOf" srcId="{051DF9A1-5FAE-4AFC-9CA0-301301C91E28}" destId="{0192BBAA-D42D-42A4-9067-A1C00A4D62F7}" srcOrd="0" destOrd="0" presId="urn:microsoft.com/office/officeart/2005/8/layout/orgChart1"/>
    <dgm:cxn modelId="{8A44FAA2-1D63-4BC6-9E81-C34962AB69A6}" type="presParOf" srcId="{0192BBAA-D42D-42A4-9067-A1C00A4D62F7}" destId="{84DD8B38-B0D6-4CA9-85D1-E2CEBC149DB5}" srcOrd="0" destOrd="0" presId="urn:microsoft.com/office/officeart/2005/8/layout/orgChart1"/>
    <dgm:cxn modelId="{F5DE669F-553E-4D8E-BB5B-B4BA2A1E2C09}" type="presParOf" srcId="{0192BBAA-D42D-42A4-9067-A1C00A4D62F7}" destId="{4CC967D9-2FB7-4D41-9A8C-FBA3E5675AF9}" srcOrd="1" destOrd="0" presId="urn:microsoft.com/office/officeart/2005/8/layout/orgChart1"/>
    <dgm:cxn modelId="{DABFDC9E-B05B-4081-8A10-5B40F671FDCA}" type="presParOf" srcId="{051DF9A1-5FAE-4AFC-9CA0-301301C91E28}" destId="{0BA52704-2B77-44AF-9DD7-1A9F3F15190E}" srcOrd="1" destOrd="0" presId="urn:microsoft.com/office/officeart/2005/8/layout/orgChart1"/>
    <dgm:cxn modelId="{2C87D9F2-A672-4657-B448-64BF2163D6F6}" type="presParOf" srcId="{051DF9A1-5FAE-4AFC-9CA0-301301C91E28}" destId="{E5BB687F-4E2B-4FC2-AAAA-CE3615EF80FA}" srcOrd="2" destOrd="0" presId="urn:microsoft.com/office/officeart/2005/8/layout/orgChart1"/>
    <dgm:cxn modelId="{98F951E4-26E6-4F30-BEBD-29985C453600}" type="presParOf" srcId="{138EEF2D-7DF1-4885-859E-6C048D3F257B}" destId="{75598E16-9223-4311-BF6E-E396991F1D71}" srcOrd="2" destOrd="0" presId="urn:microsoft.com/office/officeart/2005/8/layout/orgChart1"/>
    <dgm:cxn modelId="{99D2979B-D881-468C-AADE-8AE57A38291E}" type="presParOf" srcId="{C706D6F2-FBE4-483C-A6A1-276FB50CBEC1}" destId="{DD838A24-0656-4638-8EFB-FE16DFF5D861}" srcOrd="6" destOrd="0" presId="urn:microsoft.com/office/officeart/2005/8/layout/orgChart1"/>
    <dgm:cxn modelId="{4768D9FE-CCFE-4E03-9F39-45454A2FDD79}" type="presParOf" srcId="{C706D6F2-FBE4-483C-A6A1-276FB50CBEC1}" destId="{C844497E-5D0C-4739-A3F0-B7281FAB201F}" srcOrd="7" destOrd="0" presId="urn:microsoft.com/office/officeart/2005/8/layout/orgChart1"/>
    <dgm:cxn modelId="{3D30DB5D-46F7-43E8-81E6-455B9553D0DD}" type="presParOf" srcId="{C844497E-5D0C-4739-A3F0-B7281FAB201F}" destId="{EE69D9FC-8DBA-49C0-817A-6B01E45C1C7F}" srcOrd="0" destOrd="0" presId="urn:microsoft.com/office/officeart/2005/8/layout/orgChart1"/>
    <dgm:cxn modelId="{748EF521-C1A0-4EC4-928C-9A7D009A931C}" type="presParOf" srcId="{EE69D9FC-8DBA-49C0-817A-6B01E45C1C7F}" destId="{001B88E9-2747-4EA4-8D4C-D663DA364A32}" srcOrd="0" destOrd="0" presId="urn:microsoft.com/office/officeart/2005/8/layout/orgChart1"/>
    <dgm:cxn modelId="{F3F24EEF-70B8-466F-8A0F-096360DEF95D}" type="presParOf" srcId="{EE69D9FC-8DBA-49C0-817A-6B01E45C1C7F}" destId="{0CC01C51-EA1D-41E1-B096-06B90149790B}" srcOrd="1" destOrd="0" presId="urn:microsoft.com/office/officeart/2005/8/layout/orgChart1"/>
    <dgm:cxn modelId="{02238A22-4B22-4E2C-868C-EC86764FB9E6}" type="presParOf" srcId="{C844497E-5D0C-4739-A3F0-B7281FAB201F}" destId="{64A04BB4-59A0-4844-AE0A-C7ED06BB7838}" srcOrd="1" destOrd="0" presId="urn:microsoft.com/office/officeart/2005/8/layout/orgChart1"/>
    <dgm:cxn modelId="{15B236E3-EA38-40F6-AB17-2F19C2CE7818}" type="presParOf" srcId="{64A04BB4-59A0-4844-AE0A-C7ED06BB7838}" destId="{E2C713AB-5FC2-42AD-82FE-1C8AA0B8A3D1}" srcOrd="0" destOrd="0" presId="urn:microsoft.com/office/officeart/2005/8/layout/orgChart1"/>
    <dgm:cxn modelId="{C5066788-75E5-4198-ABCF-2B9EFCB3CFA1}" type="presParOf" srcId="{64A04BB4-59A0-4844-AE0A-C7ED06BB7838}" destId="{687BD81B-9000-43E6-9307-C284A78E319D}" srcOrd="1" destOrd="0" presId="urn:microsoft.com/office/officeart/2005/8/layout/orgChart1"/>
    <dgm:cxn modelId="{0A105AA3-2269-4CE8-BE13-15143DA1E4C0}" type="presParOf" srcId="{687BD81B-9000-43E6-9307-C284A78E319D}" destId="{852D67E4-6808-48E8-A2ED-98C53D322E57}" srcOrd="0" destOrd="0" presId="urn:microsoft.com/office/officeart/2005/8/layout/orgChart1"/>
    <dgm:cxn modelId="{1F214122-6E7D-4831-B9F1-4D2E74EF6479}" type="presParOf" srcId="{852D67E4-6808-48E8-A2ED-98C53D322E57}" destId="{714D58FF-54D6-435E-A706-DFCA2F9A8535}" srcOrd="0" destOrd="0" presId="urn:microsoft.com/office/officeart/2005/8/layout/orgChart1"/>
    <dgm:cxn modelId="{C79B56FF-A727-40D1-9CAB-F57CBDEE2281}" type="presParOf" srcId="{852D67E4-6808-48E8-A2ED-98C53D322E57}" destId="{E3CBBA93-8E11-4D89-BAD7-440B891ADD41}" srcOrd="1" destOrd="0" presId="urn:microsoft.com/office/officeart/2005/8/layout/orgChart1"/>
    <dgm:cxn modelId="{D17375F7-5306-4163-B1C5-E6BF7B83B55E}" type="presParOf" srcId="{687BD81B-9000-43E6-9307-C284A78E319D}" destId="{A2690360-76C3-4767-BB75-A72F8DF4D384}" srcOrd="1" destOrd="0" presId="urn:microsoft.com/office/officeart/2005/8/layout/orgChart1"/>
    <dgm:cxn modelId="{EBC6CBB5-7337-4E74-977D-4D9AA70CB5F5}" type="presParOf" srcId="{687BD81B-9000-43E6-9307-C284A78E319D}" destId="{E2A79A49-7E6B-473B-8FE9-157A8183DB20}" srcOrd="2" destOrd="0" presId="urn:microsoft.com/office/officeart/2005/8/layout/orgChart1"/>
    <dgm:cxn modelId="{22656B2B-4F8D-46A6-A532-FB66DF91AB1B}" type="presParOf" srcId="{64A04BB4-59A0-4844-AE0A-C7ED06BB7838}" destId="{C53090C0-4B0F-47BB-90F4-D017EADBDD88}" srcOrd="2" destOrd="0" presId="urn:microsoft.com/office/officeart/2005/8/layout/orgChart1"/>
    <dgm:cxn modelId="{DBE478DF-7CB7-4B2C-964C-EF5C88924FE0}" type="presParOf" srcId="{64A04BB4-59A0-4844-AE0A-C7ED06BB7838}" destId="{EC096AA4-8CF8-4A37-8320-5BFBF9A5ED12}" srcOrd="3" destOrd="0" presId="urn:microsoft.com/office/officeart/2005/8/layout/orgChart1"/>
    <dgm:cxn modelId="{FE8C57CB-D244-4DC8-9EAA-523063B43582}" type="presParOf" srcId="{EC096AA4-8CF8-4A37-8320-5BFBF9A5ED12}" destId="{F056E662-C917-4224-9EA5-AA740AD070BF}" srcOrd="0" destOrd="0" presId="urn:microsoft.com/office/officeart/2005/8/layout/orgChart1"/>
    <dgm:cxn modelId="{C3944561-C46C-4E05-85B0-B4A011C2857C}" type="presParOf" srcId="{F056E662-C917-4224-9EA5-AA740AD070BF}" destId="{DEA634BC-8105-4244-91DE-EAD001040229}" srcOrd="0" destOrd="0" presId="urn:microsoft.com/office/officeart/2005/8/layout/orgChart1"/>
    <dgm:cxn modelId="{7A4EDD0D-7440-4994-8380-B72D77CD4DC3}" type="presParOf" srcId="{F056E662-C917-4224-9EA5-AA740AD070BF}" destId="{D33E5230-E524-4AE9-A17D-80A855D67B33}" srcOrd="1" destOrd="0" presId="urn:microsoft.com/office/officeart/2005/8/layout/orgChart1"/>
    <dgm:cxn modelId="{E8ED1B8C-747E-4563-A807-71CC5D1D4AB7}" type="presParOf" srcId="{EC096AA4-8CF8-4A37-8320-5BFBF9A5ED12}" destId="{05DA9B0E-3455-49E1-AD55-9AEF0BAF7E3C}" srcOrd="1" destOrd="0" presId="urn:microsoft.com/office/officeart/2005/8/layout/orgChart1"/>
    <dgm:cxn modelId="{B1FF10A6-5E1B-41E1-8FB0-42382BB4D936}" type="presParOf" srcId="{EC096AA4-8CF8-4A37-8320-5BFBF9A5ED12}" destId="{8D2A915B-3D22-42C7-879D-704E9B1758F6}" srcOrd="2" destOrd="0" presId="urn:microsoft.com/office/officeart/2005/8/layout/orgChart1"/>
    <dgm:cxn modelId="{72ED845B-99FD-470B-8961-A14F32C9D2A8}" type="presParOf" srcId="{C844497E-5D0C-4739-A3F0-B7281FAB201F}" destId="{04E67630-1589-45D4-80B1-37643D3EC882}" srcOrd="2" destOrd="0" presId="urn:microsoft.com/office/officeart/2005/8/layout/orgChart1"/>
    <dgm:cxn modelId="{BEBE9F6D-527C-418B-98F3-2FAF3E666306}" type="presParOf" srcId="{0121E2E2-1086-4CB8-8E19-C9F242250B4F}" destId="{B259D130-234D-4E3C-81CD-A2A0A88661C0}" srcOrd="2" destOrd="0" presId="urn:microsoft.com/office/officeart/2005/8/layout/orgChart1"/>
    <dgm:cxn modelId="{05A58EDE-A55B-4B30-82F2-BD664F32E6AB}" type="presParOf" srcId="{09EB865A-7A51-4CD2-809C-825EC6298305}" destId="{7241C68C-3E28-4D35-8498-09997A2263D7}" srcOrd="4" destOrd="0" presId="urn:microsoft.com/office/officeart/2005/8/layout/orgChart1"/>
    <dgm:cxn modelId="{F620A8E8-8193-4762-A38F-1CDA50E2481E}" type="presParOf" srcId="{09EB865A-7A51-4CD2-809C-825EC6298305}" destId="{6F58C239-773D-4499-902F-3BBBA10C574D}" srcOrd="5" destOrd="0" presId="urn:microsoft.com/office/officeart/2005/8/layout/orgChart1"/>
    <dgm:cxn modelId="{F164F8E7-6429-4ECF-B641-194212CE976D}" type="presParOf" srcId="{6F58C239-773D-4499-902F-3BBBA10C574D}" destId="{B9212395-9CB1-464B-B3D9-9FE04EC74C9E}" srcOrd="0" destOrd="0" presId="urn:microsoft.com/office/officeart/2005/8/layout/orgChart1"/>
    <dgm:cxn modelId="{FB9B24A5-1346-4D26-94BB-D2AAC879AE27}" type="presParOf" srcId="{B9212395-9CB1-464B-B3D9-9FE04EC74C9E}" destId="{54A742F4-60BE-4743-853B-8B5E0441E6EA}" srcOrd="0" destOrd="0" presId="urn:microsoft.com/office/officeart/2005/8/layout/orgChart1"/>
    <dgm:cxn modelId="{70AC700A-0383-4100-8136-C31CB09C721B}" type="presParOf" srcId="{B9212395-9CB1-464B-B3D9-9FE04EC74C9E}" destId="{699F9382-7816-416E-93FB-F93DFA02E102}" srcOrd="1" destOrd="0" presId="urn:microsoft.com/office/officeart/2005/8/layout/orgChart1"/>
    <dgm:cxn modelId="{7ED0A868-7327-4DD8-85BF-38AE08447821}" type="presParOf" srcId="{6F58C239-773D-4499-902F-3BBBA10C574D}" destId="{7D93DE71-185D-454B-96BB-6A1375052003}" srcOrd="1" destOrd="0" presId="urn:microsoft.com/office/officeart/2005/8/layout/orgChart1"/>
    <dgm:cxn modelId="{0AB8F75C-21FF-48F3-A090-4EA5D8A4AF92}" type="presParOf" srcId="{6F58C239-773D-4499-902F-3BBBA10C574D}" destId="{CE3B9C0C-C490-4BF6-84F6-7AD3C312762C}" srcOrd="2" destOrd="0" presId="urn:microsoft.com/office/officeart/2005/8/layout/orgChart1"/>
    <dgm:cxn modelId="{9F87A68B-BF62-4916-B3C2-62525AAA7C03}" type="presParOf" srcId="{09EB865A-7A51-4CD2-809C-825EC6298305}" destId="{AA49DD4A-283D-4693-B1CE-962B9797C517}" srcOrd="6" destOrd="0" presId="urn:microsoft.com/office/officeart/2005/8/layout/orgChart1"/>
    <dgm:cxn modelId="{2E6B97BA-20CC-416C-A504-C470A2CD57BB}" type="presParOf" srcId="{09EB865A-7A51-4CD2-809C-825EC6298305}" destId="{1B47903F-3161-4A1F-B2F1-1E6563515EF4}" srcOrd="7" destOrd="0" presId="urn:microsoft.com/office/officeart/2005/8/layout/orgChart1"/>
    <dgm:cxn modelId="{C9C6CA9D-7B72-43F9-934A-21BF930F62F1}" type="presParOf" srcId="{1B47903F-3161-4A1F-B2F1-1E6563515EF4}" destId="{AE05A9BB-47E1-47A7-9279-4F5131DA3BC1}" srcOrd="0" destOrd="0" presId="urn:microsoft.com/office/officeart/2005/8/layout/orgChart1"/>
    <dgm:cxn modelId="{FBE2778B-069F-4F85-9CD8-304E9F6889AB}" type="presParOf" srcId="{AE05A9BB-47E1-47A7-9279-4F5131DA3BC1}" destId="{CD095349-242A-4047-91E2-F1D485A77C9B}" srcOrd="0" destOrd="0" presId="urn:microsoft.com/office/officeart/2005/8/layout/orgChart1"/>
    <dgm:cxn modelId="{230709FA-DE3E-4EEC-BC1B-B6583A18FBC6}" type="presParOf" srcId="{AE05A9BB-47E1-47A7-9279-4F5131DA3BC1}" destId="{19E9D482-9B1B-43A4-B736-F9D06E8CD37F}" srcOrd="1" destOrd="0" presId="urn:microsoft.com/office/officeart/2005/8/layout/orgChart1"/>
    <dgm:cxn modelId="{EEF873B5-2D10-4E18-814B-A2873F7CA025}" type="presParOf" srcId="{1B47903F-3161-4A1F-B2F1-1E6563515EF4}" destId="{6400036B-00AC-4B26-B454-3B0A161E304A}" srcOrd="1" destOrd="0" presId="urn:microsoft.com/office/officeart/2005/8/layout/orgChart1"/>
    <dgm:cxn modelId="{65678988-7DA1-47A8-BF75-AA5CA5A3CB1E}" type="presParOf" srcId="{1B47903F-3161-4A1F-B2F1-1E6563515EF4}" destId="{EF866ED1-AD8C-455C-BAD4-B7A1A50ECFE8}" srcOrd="2" destOrd="0" presId="urn:microsoft.com/office/officeart/2005/8/layout/orgChart1"/>
    <dgm:cxn modelId="{644D8D3F-7F58-49BF-B69D-ABCE39AAFC8A}" type="presParOf" srcId="{AC8970FC-D9CF-401F-8EAB-17BDA148A9A4}" destId="{FFEEC166-0C71-43EA-ABC1-83FFED8EAC37}" srcOrd="2" destOrd="0" presId="urn:microsoft.com/office/officeart/2005/8/layout/orgChart1"/>
    <dgm:cxn modelId="{1455934F-ED06-4BF4-A266-0A2AC40AC989}" type="presParOf" srcId="{F08320F1-0603-4B08-848B-365EB4F3B843}" destId="{0701EDAE-100E-4698-B90E-47AAEBDF12D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85A7CB-96F9-4917-9921-65459DDDD6F8}"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it-IT"/>
        </a:p>
      </dgm:t>
    </dgm:pt>
    <dgm:pt modelId="{A3D5B927-E683-496F-BAB0-F204A2063EDB}">
      <dgm:prSet phldrT="[Testo]" custT="1"/>
      <dgm:spPr/>
      <dgm:t>
        <a:bodyPr/>
        <a:lstStyle/>
        <a:p>
          <a:r>
            <a:rPr lang="en-US" sz="1600" noProof="0" dirty="0"/>
            <a:t>CEO / Founder</a:t>
          </a:r>
        </a:p>
      </dgm:t>
    </dgm:pt>
    <dgm:pt modelId="{449CFDB1-FEC4-4D17-ADF8-A5E512B8CF43}" type="parTrans" cxnId="{48E995C4-D7CA-40E9-B490-87A6387D787E}">
      <dgm:prSet/>
      <dgm:spPr/>
      <dgm:t>
        <a:bodyPr/>
        <a:lstStyle/>
        <a:p>
          <a:endParaRPr lang="en-US" sz="1600" noProof="0" dirty="0"/>
        </a:p>
      </dgm:t>
    </dgm:pt>
    <dgm:pt modelId="{CDDFF156-795F-4832-8153-E4A58B7F86FF}" type="sibTrans" cxnId="{48E995C4-D7CA-40E9-B490-87A6387D787E}">
      <dgm:prSet/>
      <dgm:spPr/>
      <dgm:t>
        <a:bodyPr/>
        <a:lstStyle/>
        <a:p>
          <a:endParaRPr lang="en-US" sz="1600" noProof="0" dirty="0"/>
        </a:p>
      </dgm:t>
    </dgm:pt>
    <dgm:pt modelId="{D81D1173-F486-44D0-999C-8A79EBD051E6}">
      <dgm:prSet phldrT="[Testo]" custT="1"/>
      <dgm:spPr>
        <a:solidFill>
          <a:srgbClr val="002060"/>
        </a:solidFill>
      </dgm:spPr>
      <dgm:t>
        <a:bodyPr/>
        <a:lstStyle/>
        <a:p>
          <a:r>
            <a:rPr lang="en-US" sz="1600" noProof="0" dirty="0">
              <a:solidFill>
                <a:schemeClr val="bg1"/>
              </a:solidFill>
            </a:rPr>
            <a:t>Sales Chief Officer</a:t>
          </a:r>
        </a:p>
      </dgm:t>
    </dgm:pt>
    <dgm:pt modelId="{DA8E1DDE-2291-48D9-A9B2-FA8398CC67B7}" type="parTrans" cxnId="{C25ABF69-C23E-46A7-9F36-2BBF53652D95}">
      <dgm:prSet/>
      <dgm:spPr/>
      <dgm:t>
        <a:bodyPr/>
        <a:lstStyle/>
        <a:p>
          <a:endParaRPr lang="en-US" sz="1600" noProof="0" dirty="0"/>
        </a:p>
      </dgm:t>
    </dgm:pt>
    <dgm:pt modelId="{AAD63C4C-28D0-467D-AB81-93C7404CB924}" type="sibTrans" cxnId="{C25ABF69-C23E-46A7-9F36-2BBF53652D95}">
      <dgm:prSet/>
      <dgm:spPr/>
      <dgm:t>
        <a:bodyPr/>
        <a:lstStyle/>
        <a:p>
          <a:endParaRPr lang="en-US" sz="1600" noProof="0" dirty="0"/>
        </a:p>
      </dgm:t>
    </dgm:pt>
    <dgm:pt modelId="{80DD11A9-312A-445A-9BD0-8E0F6A9F3A07}">
      <dgm:prSet phldrT="[Testo]" custT="1"/>
      <dgm:spPr>
        <a:solidFill>
          <a:srgbClr val="002060"/>
        </a:solidFill>
      </dgm:spPr>
      <dgm:t>
        <a:bodyPr/>
        <a:lstStyle/>
        <a:p>
          <a:r>
            <a:rPr lang="en-US" sz="1600" noProof="0" dirty="0">
              <a:solidFill>
                <a:schemeClr val="bg1"/>
              </a:solidFill>
            </a:rPr>
            <a:t>Marketing Specialist</a:t>
          </a:r>
        </a:p>
      </dgm:t>
    </dgm:pt>
    <dgm:pt modelId="{6D8EC4C2-02DF-4F19-B589-94193245674D}" type="parTrans" cxnId="{A4349554-EBFE-4FB0-AA63-B3C0E0F78E88}">
      <dgm:prSet/>
      <dgm:spPr/>
      <dgm:t>
        <a:bodyPr/>
        <a:lstStyle/>
        <a:p>
          <a:endParaRPr lang="en-US" sz="1600" noProof="0" dirty="0"/>
        </a:p>
      </dgm:t>
    </dgm:pt>
    <dgm:pt modelId="{95EDFC39-D992-47A9-B8B6-D4CA7C037AD2}" type="sibTrans" cxnId="{A4349554-EBFE-4FB0-AA63-B3C0E0F78E88}">
      <dgm:prSet/>
      <dgm:spPr/>
      <dgm:t>
        <a:bodyPr/>
        <a:lstStyle/>
        <a:p>
          <a:endParaRPr lang="en-US" sz="1600" noProof="0" dirty="0"/>
        </a:p>
      </dgm:t>
    </dgm:pt>
    <dgm:pt modelId="{21C3254D-A992-4506-BEF5-79B71BEF3456}">
      <dgm:prSet phldrT="[Testo]" custT="1"/>
      <dgm:spPr>
        <a:solidFill>
          <a:srgbClr val="002060"/>
        </a:solidFill>
      </dgm:spPr>
      <dgm:t>
        <a:bodyPr/>
        <a:lstStyle/>
        <a:p>
          <a:r>
            <a:rPr lang="en-US" sz="1600" noProof="0" dirty="0">
              <a:solidFill>
                <a:schemeClr val="bg1"/>
              </a:solidFill>
            </a:rPr>
            <a:t>PR Director</a:t>
          </a:r>
        </a:p>
      </dgm:t>
    </dgm:pt>
    <dgm:pt modelId="{6A0602A0-106B-4DBE-9E22-3B79EE9542A6}" type="parTrans" cxnId="{AA0473C5-2494-4482-A22C-A519D6AAB201}">
      <dgm:prSet/>
      <dgm:spPr/>
      <dgm:t>
        <a:bodyPr/>
        <a:lstStyle/>
        <a:p>
          <a:endParaRPr lang="en-US" sz="1600" noProof="0" dirty="0"/>
        </a:p>
      </dgm:t>
    </dgm:pt>
    <dgm:pt modelId="{EACA77A1-F062-469E-B962-690A271749C0}" type="sibTrans" cxnId="{AA0473C5-2494-4482-A22C-A519D6AAB201}">
      <dgm:prSet/>
      <dgm:spPr/>
      <dgm:t>
        <a:bodyPr/>
        <a:lstStyle/>
        <a:p>
          <a:endParaRPr lang="en-US" sz="1600" noProof="0" dirty="0"/>
        </a:p>
      </dgm:t>
    </dgm:pt>
    <dgm:pt modelId="{0CB4D948-3AEE-4CD1-8C39-D147746A5F3B}">
      <dgm:prSet phldrT="[Testo]" custT="1"/>
      <dgm:spPr>
        <a:solidFill>
          <a:srgbClr val="002060"/>
        </a:solidFill>
      </dgm:spPr>
      <dgm:t>
        <a:bodyPr/>
        <a:lstStyle/>
        <a:p>
          <a:r>
            <a:rPr lang="en-US" sz="1600" noProof="0" dirty="0">
              <a:solidFill>
                <a:schemeClr val="bg1"/>
              </a:solidFill>
            </a:rPr>
            <a:t>Community Engagement </a:t>
          </a:r>
        </a:p>
      </dgm:t>
    </dgm:pt>
    <dgm:pt modelId="{15CC10D7-18AD-4919-9A4D-B6B6A877A1C9}" type="parTrans" cxnId="{792D7B94-3541-40A5-B968-5B8A710E11D2}">
      <dgm:prSet/>
      <dgm:spPr/>
      <dgm:t>
        <a:bodyPr/>
        <a:lstStyle/>
        <a:p>
          <a:endParaRPr lang="en-US" sz="1600" noProof="0" dirty="0"/>
        </a:p>
      </dgm:t>
    </dgm:pt>
    <dgm:pt modelId="{5B671AF6-56D0-447F-B8A3-0BE58E846CBC}" type="sibTrans" cxnId="{792D7B94-3541-40A5-B968-5B8A710E11D2}">
      <dgm:prSet/>
      <dgm:spPr/>
      <dgm:t>
        <a:bodyPr/>
        <a:lstStyle/>
        <a:p>
          <a:endParaRPr lang="en-US" sz="1600" noProof="0" dirty="0"/>
        </a:p>
      </dgm:t>
    </dgm:pt>
    <dgm:pt modelId="{52AD23BD-6A6B-403F-A1CF-E17D6D298673}">
      <dgm:prSet phldrT="[Testo]" custT="1"/>
      <dgm:spPr/>
      <dgm:t>
        <a:bodyPr/>
        <a:lstStyle/>
        <a:p>
          <a:r>
            <a:rPr lang="en-US" sz="1600" noProof="0" dirty="0"/>
            <a:t>Analyst</a:t>
          </a:r>
        </a:p>
      </dgm:t>
    </dgm:pt>
    <dgm:pt modelId="{2AA1D0EA-84B9-495D-8F20-826C7240C517}" type="parTrans" cxnId="{D96A1B42-2C8C-4EA9-9663-3504BD513E05}">
      <dgm:prSet/>
      <dgm:spPr/>
      <dgm:t>
        <a:bodyPr/>
        <a:lstStyle/>
        <a:p>
          <a:endParaRPr lang="it-IT" sz="1600"/>
        </a:p>
      </dgm:t>
    </dgm:pt>
    <dgm:pt modelId="{C18195C3-9E03-4BAD-B3C3-E199315A9909}" type="sibTrans" cxnId="{D96A1B42-2C8C-4EA9-9663-3504BD513E05}">
      <dgm:prSet/>
      <dgm:spPr/>
      <dgm:t>
        <a:bodyPr/>
        <a:lstStyle/>
        <a:p>
          <a:endParaRPr lang="it-IT" sz="1600"/>
        </a:p>
      </dgm:t>
    </dgm:pt>
    <dgm:pt modelId="{14DD4929-D065-4D35-9FAD-5BEA4EB03B32}">
      <dgm:prSet phldrT="[Testo]" custT="1"/>
      <dgm:spPr/>
      <dgm:t>
        <a:bodyPr/>
        <a:lstStyle/>
        <a:p>
          <a:r>
            <a:rPr lang="en-US" sz="1600" noProof="0" dirty="0"/>
            <a:t>Analyst</a:t>
          </a:r>
        </a:p>
      </dgm:t>
    </dgm:pt>
    <dgm:pt modelId="{0C209D90-C062-496F-A87C-FD46E07DE1B5}" type="parTrans" cxnId="{F9FEE45D-4958-4A73-9BFD-B6D33FBF99AF}">
      <dgm:prSet/>
      <dgm:spPr/>
      <dgm:t>
        <a:bodyPr/>
        <a:lstStyle/>
        <a:p>
          <a:endParaRPr lang="it-IT" sz="1600"/>
        </a:p>
      </dgm:t>
    </dgm:pt>
    <dgm:pt modelId="{AEFE0058-A7DB-4E29-AAD3-DA1C8B5EB753}" type="sibTrans" cxnId="{F9FEE45D-4958-4A73-9BFD-B6D33FBF99AF}">
      <dgm:prSet/>
      <dgm:spPr/>
      <dgm:t>
        <a:bodyPr/>
        <a:lstStyle/>
        <a:p>
          <a:endParaRPr lang="it-IT" sz="1600"/>
        </a:p>
      </dgm:t>
    </dgm:pt>
    <dgm:pt modelId="{29AFBC17-9366-4160-B6EC-A9FF262978C8}">
      <dgm:prSet phldrT="[Testo]" custT="1"/>
      <dgm:spPr/>
      <dgm:t>
        <a:bodyPr/>
        <a:lstStyle/>
        <a:p>
          <a:r>
            <a:rPr lang="en-US" sz="1600" noProof="0"/>
            <a:t>Analyst</a:t>
          </a:r>
          <a:endParaRPr lang="en-US" sz="1600" noProof="0" dirty="0"/>
        </a:p>
      </dgm:t>
    </dgm:pt>
    <dgm:pt modelId="{3E636419-DB52-4647-89D8-D1D63452E384}" type="parTrans" cxnId="{32DFBABB-30B3-4DCC-86DC-38F9D1D55237}">
      <dgm:prSet/>
      <dgm:spPr/>
      <dgm:t>
        <a:bodyPr/>
        <a:lstStyle/>
        <a:p>
          <a:endParaRPr lang="it-IT" sz="1600"/>
        </a:p>
      </dgm:t>
    </dgm:pt>
    <dgm:pt modelId="{17A68BA5-3BA6-45C1-A2A5-92AE7536C03B}" type="sibTrans" cxnId="{32DFBABB-30B3-4DCC-86DC-38F9D1D55237}">
      <dgm:prSet/>
      <dgm:spPr/>
      <dgm:t>
        <a:bodyPr/>
        <a:lstStyle/>
        <a:p>
          <a:endParaRPr lang="it-IT" sz="1600"/>
        </a:p>
      </dgm:t>
    </dgm:pt>
    <dgm:pt modelId="{5E1F3A0D-E470-4FD4-8858-8316688525F1}">
      <dgm:prSet phldrT="[Testo]" custT="1"/>
      <dgm:spPr/>
      <dgm:t>
        <a:bodyPr/>
        <a:lstStyle/>
        <a:p>
          <a:r>
            <a:rPr lang="en-US" sz="1600" noProof="0" dirty="0"/>
            <a:t>Technician</a:t>
          </a:r>
        </a:p>
      </dgm:t>
    </dgm:pt>
    <dgm:pt modelId="{8FE6067F-81F8-4558-AB4C-D76567C18557}" type="parTrans" cxnId="{05E9AF67-F60C-425C-97FA-7888E3B2B773}">
      <dgm:prSet/>
      <dgm:spPr/>
      <dgm:t>
        <a:bodyPr/>
        <a:lstStyle/>
        <a:p>
          <a:endParaRPr lang="it-IT" sz="1600"/>
        </a:p>
      </dgm:t>
    </dgm:pt>
    <dgm:pt modelId="{5102B9D4-909D-4328-BE64-6FB4B2533218}" type="sibTrans" cxnId="{05E9AF67-F60C-425C-97FA-7888E3B2B773}">
      <dgm:prSet/>
      <dgm:spPr/>
      <dgm:t>
        <a:bodyPr/>
        <a:lstStyle/>
        <a:p>
          <a:endParaRPr lang="it-IT" sz="1600"/>
        </a:p>
      </dgm:t>
    </dgm:pt>
    <dgm:pt modelId="{4DB93814-EC97-4279-8B83-426293F137D1}">
      <dgm:prSet phldrT="[Testo]" custT="1"/>
      <dgm:spPr/>
      <dgm:t>
        <a:bodyPr/>
        <a:lstStyle/>
        <a:p>
          <a:r>
            <a:rPr lang="en-US" sz="1600" noProof="0" dirty="0"/>
            <a:t>Technician</a:t>
          </a:r>
        </a:p>
      </dgm:t>
    </dgm:pt>
    <dgm:pt modelId="{F90BB8B6-50E4-4C01-97D3-C7EAA3DCB2ED}" type="parTrans" cxnId="{1FA2416E-F5D4-475C-A13E-C72459BF72F2}">
      <dgm:prSet/>
      <dgm:spPr/>
      <dgm:t>
        <a:bodyPr/>
        <a:lstStyle/>
        <a:p>
          <a:endParaRPr lang="it-IT" sz="1600"/>
        </a:p>
      </dgm:t>
    </dgm:pt>
    <dgm:pt modelId="{E6CA1861-9FFE-424D-8296-07FB6F1A77D5}" type="sibTrans" cxnId="{1FA2416E-F5D4-475C-A13E-C72459BF72F2}">
      <dgm:prSet/>
      <dgm:spPr/>
      <dgm:t>
        <a:bodyPr/>
        <a:lstStyle/>
        <a:p>
          <a:endParaRPr lang="it-IT" sz="1600"/>
        </a:p>
      </dgm:t>
    </dgm:pt>
    <dgm:pt modelId="{32FAAB46-A028-47B5-B9AB-1CC97DB1F7EE}">
      <dgm:prSet phldrT="[Testo]" custT="1"/>
      <dgm:spPr/>
      <dgm:t>
        <a:bodyPr/>
        <a:lstStyle/>
        <a:p>
          <a:r>
            <a:rPr lang="en-US" sz="1600" noProof="0"/>
            <a:t>Technician </a:t>
          </a:r>
          <a:endParaRPr lang="en-US" sz="1600" noProof="0" dirty="0"/>
        </a:p>
      </dgm:t>
    </dgm:pt>
    <dgm:pt modelId="{A5C58677-FAD6-4D96-A30F-B7B422E4E92A}" type="parTrans" cxnId="{AE76F58E-FEE3-4E5D-8158-8616D39A1C3F}">
      <dgm:prSet/>
      <dgm:spPr/>
      <dgm:t>
        <a:bodyPr/>
        <a:lstStyle/>
        <a:p>
          <a:endParaRPr lang="it-IT" sz="1600"/>
        </a:p>
      </dgm:t>
    </dgm:pt>
    <dgm:pt modelId="{59922519-C6A8-4680-B1DE-3E39C3C4A1F9}" type="sibTrans" cxnId="{AE76F58E-FEE3-4E5D-8158-8616D39A1C3F}">
      <dgm:prSet/>
      <dgm:spPr/>
      <dgm:t>
        <a:bodyPr/>
        <a:lstStyle/>
        <a:p>
          <a:endParaRPr lang="it-IT" sz="1600"/>
        </a:p>
      </dgm:t>
    </dgm:pt>
    <dgm:pt modelId="{3CA0F4E7-FCDF-48C5-836D-5146746B3240}">
      <dgm:prSet phldrT="[Testo]" custT="1"/>
      <dgm:spPr/>
      <dgm:t>
        <a:bodyPr/>
        <a:lstStyle/>
        <a:p>
          <a:r>
            <a:rPr lang="en-US" sz="1600" noProof="0" dirty="0"/>
            <a:t>Officer</a:t>
          </a:r>
        </a:p>
      </dgm:t>
    </dgm:pt>
    <dgm:pt modelId="{EA5BEC85-7C5E-4986-829A-3DAC9AAAA90D}" type="parTrans" cxnId="{199E7611-3A9D-4571-AB79-BC5536637FDB}">
      <dgm:prSet/>
      <dgm:spPr/>
      <dgm:t>
        <a:bodyPr/>
        <a:lstStyle/>
        <a:p>
          <a:endParaRPr lang="it-IT" sz="1600"/>
        </a:p>
      </dgm:t>
    </dgm:pt>
    <dgm:pt modelId="{87385ED7-7FEA-4183-BB23-5860FDDE4E43}" type="sibTrans" cxnId="{199E7611-3A9D-4571-AB79-BC5536637FDB}">
      <dgm:prSet/>
      <dgm:spPr/>
      <dgm:t>
        <a:bodyPr/>
        <a:lstStyle/>
        <a:p>
          <a:endParaRPr lang="it-IT" sz="1600"/>
        </a:p>
      </dgm:t>
    </dgm:pt>
    <dgm:pt modelId="{E423A0EA-2C48-45B7-857E-AA355CFB3D03}">
      <dgm:prSet phldrT="[Testo]" custT="1"/>
      <dgm:spPr/>
      <dgm:t>
        <a:bodyPr/>
        <a:lstStyle/>
        <a:p>
          <a:r>
            <a:rPr lang="en-US" sz="1600" noProof="0" dirty="0"/>
            <a:t>Officer</a:t>
          </a:r>
        </a:p>
      </dgm:t>
    </dgm:pt>
    <dgm:pt modelId="{FE79CE5E-390F-44B4-83C3-CE312C9B42D9}" type="parTrans" cxnId="{A9C70759-84BF-49E7-83E1-29C193E8AE4B}">
      <dgm:prSet/>
      <dgm:spPr/>
      <dgm:t>
        <a:bodyPr/>
        <a:lstStyle/>
        <a:p>
          <a:endParaRPr lang="it-IT" sz="1600"/>
        </a:p>
      </dgm:t>
    </dgm:pt>
    <dgm:pt modelId="{E79BAAA3-CF31-42D4-9A4C-BA81E96AF7E7}" type="sibTrans" cxnId="{A9C70759-84BF-49E7-83E1-29C193E8AE4B}">
      <dgm:prSet/>
      <dgm:spPr/>
      <dgm:t>
        <a:bodyPr/>
        <a:lstStyle/>
        <a:p>
          <a:endParaRPr lang="it-IT" sz="1600"/>
        </a:p>
      </dgm:t>
    </dgm:pt>
    <dgm:pt modelId="{62E73FF4-7C7F-4A14-9135-82D263E5314D}">
      <dgm:prSet phldrT="[Testo]" custT="1"/>
      <dgm:spPr>
        <a:noFill/>
      </dgm:spPr>
      <dgm:t>
        <a:bodyPr/>
        <a:lstStyle/>
        <a:p>
          <a:r>
            <a:rPr lang="en-US" sz="1600" noProof="0" dirty="0"/>
            <a:t>Communication specialist</a:t>
          </a:r>
        </a:p>
      </dgm:t>
    </dgm:pt>
    <dgm:pt modelId="{D4B92FE8-E149-40E3-9B4E-51A2E2C12FCD}" type="parTrans" cxnId="{9B52443B-7CE5-49A8-80DF-C1B6157F6237}">
      <dgm:prSet/>
      <dgm:spPr/>
      <dgm:t>
        <a:bodyPr/>
        <a:lstStyle/>
        <a:p>
          <a:endParaRPr lang="it-IT" sz="1600"/>
        </a:p>
      </dgm:t>
    </dgm:pt>
    <dgm:pt modelId="{EF3F00F5-6454-4146-8E63-F27CF28FC1B6}" type="sibTrans" cxnId="{9B52443B-7CE5-49A8-80DF-C1B6157F6237}">
      <dgm:prSet/>
      <dgm:spPr/>
      <dgm:t>
        <a:bodyPr/>
        <a:lstStyle/>
        <a:p>
          <a:endParaRPr lang="it-IT" sz="1600"/>
        </a:p>
      </dgm:t>
    </dgm:pt>
    <dgm:pt modelId="{77662B74-E6D1-422B-8EA5-3521A6898580}">
      <dgm:prSet phldrT="[Testo]" custT="1"/>
      <dgm:spPr>
        <a:noFill/>
      </dgm:spPr>
      <dgm:t>
        <a:bodyPr/>
        <a:lstStyle/>
        <a:p>
          <a:r>
            <a:rPr lang="en-US" sz="1600" noProof="0"/>
            <a:t>Communication specialist</a:t>
          </a:r>
          <a:endParaRPr lang="en-US" sz="1600" noProof="0" dirty="0"/>
        </a:p>
      </dgm:t>
    </dgm:pt>
    <dgm:pt modelId="{706CCB75-FFAC-43F7-AD58-6A81FE966E74}" type="parTrans" cxnId="{46BA3920-1D79-4F57-97ED-789C4AC0C25B}">
      <dgm:prSet/>
      <dgm:spPr/>
      <dgm:t>
        <a:bodyPr/>
        <a:lstStyle/>
        <a:p>
          <a:endParaRPr lang="it-IT" sz="1600"/>
        </a:p>
      </dgm:t>
    </dgm:pt>
    <dgm:pt modelId="{8E1B3080-9F7C-4747-A454-D5B50DE2C299}" type="sibTrans" cxnId="{46BA3920-1D79-4F57-97ED-789C4AC0C25B}">
      <dgm:prSet/>
      <dgm:spPr/>
      <dgm:t>
        <a:bodyPr/>
        <a:lstStyle/>
        <a:p>
          <a:endParaRPr lang="it-IT" sz="1600"/>
        </a:p>
      </dgm:t>
    </dgm:pt>
    <dgm:pt modelId="{4E4F0151-03BA-421A-B3A2-A87431F9C28D}" type="pres">
      <dgm:prSet presAssocID="{2685A7CB-96F9-4917-9921-65459DDDD6F8}" presName="hierChild1" presStyleCnt="0">
        <dgm:presLayoutVars>
          <dgm:orgChart val="1"/>
          <dgm:chPref val="1"/>
          <dgm:dir/>
          <dgm:animOne val="branch"/>
          <dgm:animLvl val="lvl"/>
          <dgm:resizeHandles/>
        </dgm:presLayoutVars>
      </dgm:prSet>
      <dgm:spPr/>
    </dgm:pt>
    <dgm:pt modelId="{F08320F1-0603-4B08-848B-365EB4F3B843}" type="pres">
      <dgm:prSet presAssocID="{A3D5B927-E683-496F-BAB0-F204A2063EDB}" presName="hierRoot1" presStyleCnt="0">
        <dgm:presLayoutVars>
          <dgm:hierBranch val="init"/>
        </dgm:presLayoutVars>
      </dgm:prSet>
      <dgm:spPr/>
    </dgm:pt>
    <dgm:pt modelId="{172B860B-0B2E-44EA-B023-A33F23C640B0}" type="pres">
      <dgm:prSet presAssocID="{A3D5B927-E683-496F-BAB0-F204A2063EDB}" presName="rootComposite1" presStyleCnt="0"/>
      <dgm:spPr/>
    </dgm:pt>
    <dgm:pt modelId="{5A415E03-7D44-4825-A029-610D7678564C}" type="pres">
      <dgm:prSet presAssocID="{A3D5B927-E683-496F-BAB0-F204A2063EDB}" presName="rootText1" presStyleLbl="node0" presStyleIdx="0" presStyleCnt="1">
        <dgm:presLayoutVars>
          <dgm:chPref val="3"/>
        </dgm:presLayoutVars>
      </dgm:prSet>
      <dgm:spPr/>
    </dgm:pt>
    <dgm:pt modelId="{76E399AD-AD7F-40B5-BCBE-77E550F372E9}" type="pres">
      <dgm:prSet presAssocID="{A3D5B927-E683-496F-BAB0-F204A2063EDB}" presName="rootConnector1" presStyleLbl="node1" presStyleIdx="0" presStyleCnt="0"/>
      <dgm:spPr/>
    </dgm:pt>
    <dgm:pt modelId="{FA9950D5-7F04-4040-A4F4-735BBCDD9C2E}" type="pres">
      <dgm:prSet presAssocID="{A3D5B927-E683-496F-BAB0-F204A2063EDB}" presName="hierChild2" presStyleCnt="0"/>
      <dgm:spPr/>
    </dgm:pt>
    <dgm:pt modelId="{0BD0FD5F-9121-4E47-B9B6-82A02E424E77}" type="pres">
      <dgm:prSet presAssocID="{6D8EC4C2-02DF-4F19-B589-94193245674D}" presName="Name37" presStyleLbl="parChTrans1D2" presStyleIdx="0" presStyleCnt="4"/>
      <dgm:spPr/>
    </dgm:pt>
    <dgm:pt modelId="{886BD911-B46E-4865-ADD3-8FA03055D967}" type="pres">
      <dgm:prSet presAssocID="{80DD11A9-312A-445A-9BD0-8E0F6A9F3A07}" presName="hierRoot2" presStyleCnt="0">
        <dgm:presLayoutVars>
          <dgm:hierBranch val="init"/>
        </dgm:presLayoutVars>
      </dgm:prSet>
      <dgm:spPr/>
    </dgm:pt>
    <dgm:pt modelId="{63D6B77C-A6E4-4B72-90C2-B076336BBC93}" type="pres">
      <dgm:prSet presAssocID="{80DD11A9-312A-445A-9BD0-8E0F6A9F3A07}" presName="rootComposite" presStyleCnt="0"/>
      <dgm:spPr/>
    </dgm:pt>
    <dgm:pt modelId="{5B74E3ED-4107-4B21-8721-5A15C5EDC575}" type="pres">
      <dgm:prSet presAssocID="{80DD11A9-312A-445A-9BD0-8E0F6A9F3A07}" presName="rootText" presStyleLbl="node2" presStyleIdx="0" presStyleCnt="4">
        <dgm:presLayoutVars>
          <dgm:chPref val="3"/>
        </dgm:presLayoutVars>
      </dgm:prSet>
      <dgm:spPr/>
    </dgm:pt>
    <dgm:pt modelId="{ED1C9F73-E543-499E-BC76-A905EDDF6EB3}" type="pres">
      <dgm:prSet presAssocID="{80DD11A9-312A-445A-9BD0-8E0F6A9F3A07}" presName="rootConnector" presStyleLbl="node2" presStyleIdx="0" presStyleCnt="4"/>
      <dgm:spPr/>
    </dgm:pt>
    <dgm:pt modelId="{8643400B-A966-4EAD-AE45-4CD2099A7592}" type="pres">
      <dgm:prSet presAssocID="{80DD11A9-312A-445A-9BD0-8E0F6A9F3A07}" presName="hierChild4" presStyleCnt="0"/>
      <dgm:spPr/>
    </dgm:pt>
    <dgm:pt modelId="{CE83E4EB-60A9-4C37-BFB1-BD2445112A42}" type="pres">
      <dgm:prSet presAssocID="{2AA1D0EA-84B9-495D-8F20-826C7240C517}" presName="Name37" presStyleLbl="parChTrans1D3" presStyleIdx="0" presStyleCnt="10"/>
      <dgm:spPr/>
    </dgm:pt>
    <dgm:pt modelId="{D1936136-331D-46B0-A6B2-C1C626A6D8B6}" type="pres">
      <dgm:prSet presAssocID="{52AD23BD-6A6B-403F-A1CF-E17D6D298673}" presName="hierRoot2" presStyleCnt="0">
        <dgm:presLayoutVars>
          <dgm:hierBranch val="init"/>
        </dgm:presLayoutVars>
      </dgm:prSet>
      <dgm:spPr/>
    </dgm:pt>
    <dgm:pt modelId="{D424E30D-0AE6-45B4-A46D-4B3B3BDEE881}" type="pres">
      <dgm:prSet presAssocID="{52AD23BD-6A6B-403F-A1CF-E17D6D298673}" presName="rootComposite" presStyleCnt="0"/>
      <dgm:spPr/>
    </dgm:pt>
    <dgm:pt modelId="{AB6733E8-7015-414C-854F-15CC7BE33845}" type="pres">
      <dgm:prSet presAssocID="{52AD23BD-6A6B-403F-A1CF-E17D6D298673}" presName="rootText" presStyleLbl="node3" presStyleIdx="0" presStyleCnt="10">
        <dgm:presLayoutVars>
          <dgm:chPref val="3"/>
        </dgm:presLayoutVars>
      </dgm:prSet>
      <dgm:spPr/>
    </dgm:pt>
    <dgm:pt modelId="{745084C8-D478-4626-93D8-94A9ADED91B0}" type="pres">
      <dgm:prSet presAssocID="{52AD23BD-6A6B-403F-A1CF-E17D6D298673}" presName="rootConnector" presStyleLbl="node3" presStyleIdx="0" presStyleCnt="10"/>
      <dgm:spPr/>
    </dgm:pt>
    <dgm:pt modelId="{AA5BCCA4-89E5-498A-B18A-3BABC820488A}" type="pres">
      <dgm:prSet presAssocID="{52AD23BD-6A6B-403F-A1CF-E17D6D298673}" presName="hierChild4" presStyleCnt="0"/>
      <dgm:spPr/>
    </dgm:pt>
    <dgm:pt modelId="{F44F5AAC-80E5-473D-9482-72B0B14E2C5D}" type="pres">
      <dgm:prSet presAssocID="{52AD23BD-6A6B-403F-A1CF-E17D6D298673}" presName="hierChild5" presStyleCnt="0"/>
      <dgm:spPr/>
    </dgm:pt>
    <dgm:pt modelId="{1B1CE9A5-2C27-4761-88D8-855D3D23EC57}" type="pres">
      <dgm:prSet presAssocID="{0C209D90-C062-496F-A87C-FD46E07DE1B5}" presName="Name37" presStyleLbl="parChTrans1D3" presStyleIdx="1" presStyleCnt="10"/>
      <dgm:spPr/>
    </dgm:pt>
    <dgm:pt modelId="{59A9A198-8711-4D27-8437-8D3C06D371CF}" type="pres">
      <dgm:prSet presAssocID="{14DD4929-D065-4D35-9FAD-5BEA4EB03B32}" presName="hierRoot2" presStyleCnt="0">
        <dgm:presLayoutVars>
          <dgm:hierBranch val="init"/>
        </dgm:presLayoutVars>
      </dgm:prSet>
      <dgm:spPr/>
    </dgm:pt>
    <dgm:pt modelId="{2CBDD81E-DE22-44F3-A17E-CFBD7E29F857}" type="pres">
      <dgm:prSet presAssocID="{14DD4929-D065-4D35-9FAD-5BEA4EB03B32}" presName="rootComposite" presStyleCnt="0"/>
      <dgm:spPr/>
    </dgm:pt>
    <dgm:pt modelId="{B26F90E8-03E6-4343-A966-379A130B4AE9}" type="pres">
      <dgm:prSet presAssocID="{14DD4929-D065-4D35-9FAD-5BEA4EB03B32}" presName="rootText" presStyleLbl="node3" presStyleIdx="1" presStyleCnt="10">
        <dgm:presLayoutVars>
          <dgm:chPref val="3"/>
        </dgm:presLayoutVars>
      </dgm:prSet>
      <dgm:spPr/>
    </dgm:pt>
    <dgm:pt modelId="{5A8F66F0-A21A-4400-8C11-264D0B6D87DB}" type="pres">
      <dgm:prSet presAssocID="{14DD4929-D065-4D35-9FAD-5BEA4EB03B32}" presName="rootConnector" presStyleLbl="node3" presStyleIdx="1" presStyleCnt="10"/>
      <dgm:spPr/>
    </dgm:pt>
    <dgm:pt modelId="{35C0188F-1186-4293-A23D-A1DBF5197C40}" type="pres">
      <dgm:prSet presAssocID="{14DD4929-D065-4D35-9FAD-5BEA4EB03B32}" presName="hierChild4" presStyleCnt="0"/>
      <dgm:spPr/>
    </dgm:pt>
    <dgm:pt modelId="{E04F879D-1705-4A98-9924-12CB2CE4D9B7}" type="pres">
      <dgm:prSet presAssocID="{14DD4929-D065-4D35-9FAD-5BEA4EB03B32}" presName="hierChild5" presStyleCnt="0"/>
      <dgm:spPr/>
    </dgm:pt>
    <dgm:pt modelId="{E6E1EA90-060E-4EC3-BF63-E1893681690A}" type="pres">
      <dgm:prSet presAssocID="{3E636419-DB52-4647-89D8-D1D63452E384}" presName="Name37" presStyleLbl="parChTrans1D3" presStyleIdx="2" presStyleCnt="10"/>
      <dgm:spPr/>
    </dgm:pt>
    <dgm:pt modelId="{D954DE60-63A9-4677-842E-6354AB2ECD64}" type="pres">
      <dgm:prSet presAssocID="{29AFBC17-9366-4160-B6EC-A9FF262978C8}" presName="hierRoot2" presStyleCnt="0">
        <dgm:presLayoutVars>
          <dgm:hierBranch val="init"/>
        </dgm:presLayoutVars>
      </dgm:prSet>
      <dgm:spPr/>
    </dgm:pt>
    <dgm:pt modelId="{3CB001DA-2A48-4EB7-A06C-1FC5E19E587F}" type="pres">
      <dgm:prSet presAssocID="{29AFBC17-9366-4160-B6EC-A9FF262978C8}" presName="rootComposite" presStyleCnt="0"/>
      <dgm:spPr/>
    </dgm:pt>
    <dgm:pt modelId="{9DF53EE0-087D-4830-A13B-AFEB14B437CD}" type="pres">
      <dgm:prSet presAssocID="{29AFBC17-9366-4160-B6EC-A9FF262978C8}" presName="rootText" presStyleLbl="node3" presStyleIdx="2" presStyleCnt="10">
        <dgm:presLayoutVars>
          <dgm:chPref val="3"/>
        </dgm:presLayoutVars>
      </dgm:prSet>
      <dgm:spPr/>
    </dgm:pt>
    <dgm:pt modelId="{2ADF90F8-BA25-412A-8417-D242E5293568}" type="pres">
      <dgm:prSet presAssocID="{29AFBC17-9366-4160-B6EC-A9FF262978C8}" presName="rootConnector" presStyleLbl="node3" presStyleIdx="2" presStyleCnt="10"/>
      <dgm:spPr/>
    </dgm:pt>
    <dgm:pt modelId="{D1AFEE18-B641-4883-847B-55833F258A82}" type="pres">
      <dgm:prSet presAssocID="{29AFBC17-9366-4160-B6EC-A9FF262978C8}" presName="hierChild4" presStyleCnt="0"/>
      <dgm:spPr/>
    </dgm:pt>
    <dgm:pt modelId="{83EB9B0C-E7C5-4968-B675-0F9B2A3A0C79}" type="pres">
      <dgm:prSet presAssocID="{29AFBC17-9366-4160-B6EC-A9FF262978C8}" presName="hierChild5" presStyleCnt="0"/>
      <dgm:spPr/>
    </dgm:pt>
    <dgm:pt modelId="{4DD5C4DA-AD24-4B16-8ECD-5538B8FCFB01}" type="pres">
      <dgm:prSet presAssocID="{80DD11A9-312A-445A-9BD0-8E0F6A9F3A07}" presName="hierChild5" presStyleCnt="0"/>
      <dgm:spPr/>
    </dgm:pt>
    <dgm:pt modelId="{C86E0A5A-0E18-4233-B532-D1A1A9A331E6}" type="pres">
      <dgm:prSet presAssocID="{6A0602A0-106B-4DBE-9E22-3B79EE9542A6}" presName="Name37" presStyleLbl="parChTrans1D2" presStyleIdx="1" presStyleCnt="4"/>
      <dgm:spPr/>
    </dgm:pt>
    <dgm:pt modelId="{0121E2E2-1086-4CB8-8E19-C9F242250B4F}" type="pres">
      <dgm:prSet presAssocID="{21C3254D-A992-4506-BEF5-79B71BEF3456}" presName="hierRoot2" presStyleCnt="0">
        <dgm:presLayoutVars>
          <dgm:hierBranch val="init"/>
        </dgm:presLayoutVars>
      </dgm:prSet>
      <dgm:spPr/>
    </dgm:pt>
    <dgm:pt modelId="{ECD37C95-542B-4609-BE67-0D0825F422CD}" type="pres">
      <dgm:prSet presAssocID="{21C3254D-A992-4506-BEF5-79B71BEF3456}" presName="rootComposite" presStyleCnt="0"/>
      <dgm:spPr/>
    </dgm:pt>
    <dgm:pt modelId="{830765B8-8EBA-4A6C-91B8-BD24DE0B3D70}" type="pres">
      <dgm:prSet presAssocID="{21C3254D-A992-4506-BEF5-79B71BEF3456}" presName="rootText" presStyleLbl="node2" presStyleIdx="1" presStyleCnt="4">
        <dgm:presLayoutVars>
          <dgm:chPref val="3"/>
        </dgm:presLayoutVars>
      </dgm:prSet>
      <dgm:spPr/>
    </dgm:pt>
    <dgm:pt modelId="{63DCDB63-934A-441C-B2E2-B593218B414C}" type="pres">
      <dgm:prSet presAssocID="{21C3254D-A992-4506-BEF5-79B71BEF3456}" presName="rootConnector" presStyleLbl="node2" presStyleIdx="1" presStyleCnt="4"/>
      <dgm:spPr/>
    </dgm:pt>
    <dgm:pt modelId="{C706D6F2-FBE4-483C-A6A1-276FB50CBEC1}" type="pres">
      <dgm:prSet presAssocID="{21C3254D-A992-4506-BEF5-79B71BEF3456}" presName="hierChild4" presStyleCnt="0"/>
      <dgm:spPr/>
    </dgm:pt>
    <dgm:pt modelId="{023F0598-B851-4629-9F7D-D66B8A4C2708}" type="pres">
      <dgm:prSet presAssocID="{D4B92FE8-E149-40E3-9B4E-51A2E2C12FCD}" presName="Name37" presStyleLbl="parChTrans1D3" presStyleIdx="3" presStyleCnt="10"/>
      <dgm:spPr/>
    </dgm:pt>
    <dgm:pt modelId="{C4282909-F9C9-483F-9421-FE66A081FFB8}" type="pres">
      <dgm:prSet presAssocID="{62E73FF4-7C7F-4A14-9135-82D263E5314D}" presName="hierRoot2" presStyleCnt="0">
        <dgm:presLayoutVars>
          <dgm:hierBranch val="init"/>
        </dgm:presLayoutVars>
      </dgm:prSet>
      <dgm:spPr/>
    </dgm:pt>
    <dgm:pt modelId="{6451A1CE-A661-46DF-BFC4-805CDFA9E18F}" type="pres">
      <dgm:prSet presAssocID="{62E73FF4-7C7F-4A14-9135-82D263E5314D}" presName="rootComposite" presStyleCnt="0"/>
      <dgm:spPr/>
    </dgm:pt>
    <dgm:pt modelId="{845F8322-0F59-4106-A6A3-C179FD3498F9}" type="pres">
      <dgm:prSet presAssocID="{62E73FF4-7C7F-4A14-9135-82D263E5314D}" presName="rootText" presStyleLbl="node3" presStyleIdx="3" presStyleCnt="10">
        <dgm:presLayoutVars>
          <dgm:chPref val="3"/>
        </dgm:presLayoutVars>
      </dgm:prSet>
      <dgm:spPr/>
    </dgm:pt>
    <dgm:pt modelId="{310090A5-354C-43DC-8B33-A4C9A7357D54}" type="pres">
      <dgm:prSet presAssocID="{62E73FF4-7C7F-4A14-9135-82D263E5314D}" presName="rootConnector" presStyleLbl="node3" presStyleIdx="3" presStyleCnt="10"/>
      <dgm:spPr/>
    </dgm:pt>
    <dgm:pt modelId="{BE2F1CCE-8481-42DD-8F08-07B060D76954}" type="pres">
      <dgm:prSet presAssocID="{62E73FF4-7C7F-4A14-9135-82D263E5314D}" presName="hierChild4" presStyleCnt="0"/>
      <dgm:spPr/>
    </dgm:pt>
    <dgm:pt modelId="{D0EE859A-C8FA-4529-8BEB-8203663AB7F5}" type="pres">
      <dgm:prSet presAssocID="{62E73FF4-7C7F-4A14-9135-82D263E5314D}" presName="hierChild5" presStyleCnt="0"/>
      <dgm:spPr/>
    </dgm:pt>
    <dgm:pt modelId="{B427038E-D575-4560-B186-7FDD9F195728}" type="pres">
      <dgm:prSet presAssocID="{706CCB75-FFAC-43F7-AD58-6A81FE966E74}" presName="Name37" presStyleLbl="parChTrans1D3" presStyleIdx="4" presStyleCnt="10"/>
      <dgm:spPr/>
    </dgm:pt>
    <dgm:pt modelId="{DCD4476F-820F-4AF0-B2F6-C5FE0271177A}" type="pres">
      <dgm:prSet presAssocID="{77662B74-E6D1-422B-8EA5-3521A6898580}" presName="hierRoot2" presStyleCnt="0">
        <dgm:presLayoutVars>
          <dgm:hierBranch val="init"/>
        </dgm:presLayoutVars>
      </dgm:prSet>
      <dgm:spPr/>
    </dgm:pt>
    <dgm:pt modelId="{FA085DE5-C810-4D22-AA2C-52A6F7BF48B7}" type="pres">
      <dgm:prSet presAssocID="{77662B74-E6D1-422B-8EA5-3521A6898580}" presName="rootComposite" presStyleCnt="0"/>
      <dgm:spPr/>
    </dgm:pt>
    <dgm:pt modelId="{7746AB3F-7293-4EB0-A788-93E1B5639BE2}" type="pres">
      <dgm:prSet presAssocID="{77662B74-E6D1-422B-8EA5-3521A6898580}" presName="rootText" presStyleLbl="node3" presStyleIdx="4" presStyleCnt="10">
        <dgm:presLayoutVars>
          <dgm:chPref val="3"/>
        </dgm:presLayoutVars>
      </dgm:prSet>
      <dgm:spPr/>
    </dgm:pt>
    <dgm:pt modelId="{2B872BB5-4B6F-4224-B4BE-41902147D8F5}" type="pres">
      <dgm:prSet presAssocID="{77662B74-E6D1-422B-8EA5-3521A6898580}" presName="rootConnector" presStyleLbl="node3" presStyleIdx="4" presStyleCnt="10"/>
      <dgm:spPr/>
    </dgm:pt>
    <dgm:pt modelId="{898D969B-BC0C-4A8D-B358-8F62C352EAA5}" type="pres">
      <dgm:prSet presAssocID="{77662B74-E6D1-422B-8EA5-3521A6898580}" presName="hierChild4" presStyleCnt="0"/>
      <dgm:spPr/>
    </dgm:pt>
    <dgm:pt modelId="{F6A6D000-4B09-4953-9D7C-6D99D068C1CC}" type="pres">
      <dgm:prSet presAssocID="{77662B74-E6D1-422B-8EA5-3521A6898580}" presName="hierChild5" presStyleCnt="0"/>
      <dgm:spPr/>
    </dgm:pt>
    <dgm:pt modelId="{B259D130-234D-4E3C-81CD-A2A0A88661C0}" type="pres">
      <dgm:prSet presAssocID="{21C3254D-A992-4506-BEF5-79B71BEF3456}" presName="hierChild5" presStyleCnt="0"/>
      <dgm:spPr/>
    </dgm:pt>
    <dgm:pt modelId="{7241C68C-3E28-4D35-8498-09997A2263D7}" type="pres">
      <dgm:prSet presAssocID="{15CC10D7-18AD-4919-9A4D-B6B6A877A1C9}" presName="Name37" presStyleLbl="parChTrans1D2" presStyleIdx="2" presStyleCnt="4"/>
      <dgm:spPr/>
    </dgm:pt>
    <dgm:pt modelId="{6F58C239-773D-4499-902F-3BBBA10C574D}" type="pres">
      <dgm:prSet presAssocID="{0CB4D948-3AEE-4CD1-8C39-D147746A5F3B}" presName="hierRoot2" presStyleCnt="0">
        <dgm:presLayoutVars>
          <dgm:hierBranch val="init"/>
        </dgm:presLayoutVars>
      </dgm:prSet>
      <dgm:spPr/>
    </dgm:pt>
    <dgm:pt modelId="{B9212395-9CB1-464B-B3D9-9FE04EC74C9E}" type="pres">
      <dgm:prSet presAssocID="{0CB4D948-3AEE-4CD1-8C39-D147746A5F3B}" presName="rootComposite" presStyleCnt="0"/>
      <dgm:spPr/>
    </dgm:pt>
    <dgm:pt modelId="{54A742F4-60BE-4743-853B-8B5E0441E6EA}" type="pres">
      <dgm:prSet presAssocID="{0CB4D948-3AEE-4CD1-8C39-D147746A5F3B}" presName="rootText" presStyleLbl="node2" presStyleIdx="2" presStyleCnt="4">
        <dgm:presLayoutVars>
          <dgm:chPref val="3"/>
        </dgm:presLayoutVars>
      </dgm:prSet>
      <dgm:spPr/>
    </dgm:pt>
    <dgm:pt modelId="{699F9382-7816-416E-93FB-F93DFA02E102}" type="pres">
      <dgm:prSet presAssocID="{0CB4D948-3AEE-4CD1-8C39-D147746A5F3B}" presName="rootConnector" presStyleLbl="node2" presStyleIdx="2" presStyleCnt="4"/>
      <dgm:spPr/>
    </dgm:pt>
    <dgm:pt modelId="{7D93DE71-185D-454B-96BB-6A1375052003}" type="pres">
      <dgm:prSet presAssocID="{0CB4D948-3AEE-4CD1-8C39-D147746A5F3B}" presName="hierChild4" presStyleCnt="0"/>
      <dgm:spPr/>
    </dgm:pt>
    <dgm:pt modelId="{C73444FD-A834-4CEC-B7A2-663EEB7DB4D1}" type="pres">
      <dgm:prSet presAssocID="{EA5BEC85-7C5E-4986-829A-3DAC9AAAA90D}" presName="Name37" presStyleLbl="parChTrans1D3" presStyleIdx="5" presStyleCnt="10"/>
      <dgm:spPr/>
    </dgm:pt>
    <dgm:pt modelId="{8D1127F7-556A-4623-9B93-69DE39D408E1}" type="pres">
      <dgm:prSet presAssocID="{3CA0F4E7-FCDF-48C5-836D-5146746B3240}" presName="hierRoot2" presStyleCnt="0">
        <dgm:presLayoutVars>
          <dgm:hierBranch val="init"/>
        </dgm:presLayoutVars>
      </dgm:prSet>
      <dgm:spPr/>
    </dgm:pt>
    <dgm:pt modelId="{3AECCA9F-9212-4403-82A4-D3F4930C81E9}" type="pres">
      <dgm:prSet presAssocID="{3CA0F4E7-FCDF-48C5-836D-5146746B3240}" presName="rootComposite" presStyleCnt="0"/>
      <dgm:spPr/>
    </dgm:pt>
    <dgm:pt modelId="{4E7A23E3-730B-4EC1-9315-B00C2BD33DAA}" type="pres">
      <dgm:prSet presAssocID="{3CA0F4E7-FCDF-48C5-836D-5146746B3240}" presName="rootText" presStyleLbl="node3" presStyleIdx="5" presStyleCnt="10">
        <dgm:presLayoutVars>
          <dgm:chPref val="3"/>
        </dgm:presLayoutVars>
      </dgm:prSet>
      <dgm:spPr/>
    </dgm:pt>
    <dgm:pt modelId="{8D30236E-D257-4A4C-A6AB-957FBB0A8EC9}" type="pres">
      <dgm:prSet presAssocID="{3CA0F4E7-FCDF-48C5-836D-5146746B3240}" presName="rootConnector" presStyleLbl="node3" presStyleIdx="5" presStyleCnt="10"/>
      <dgm:spPr/>
    </dgm:pt>
    <dgm:pt modelId="{DDE309EE-82AC-4A1A-BE64-D0B8D8694DBB}" type="pres">
      <dgm:prSet presAssocID="{3CA0F4E7-FCDF-48C5-836D-5146746B3240}" presName="hierChild4" presStyleCnt="0"/>
      <dgm:spPr/>
    </dgm:pt>
    <dgm:pt modelId="{DEB5CC16-54EE-4FB1-8041-3FB70707663B}" type="pres">
      <dgm:prSet presAssocID="{3CA0F4E7-FCDF-48C5-836D-5146746B3240}" presName="hierChild5" presStyleCnt="0"/>
      <dgm:spPr/>
    </dgm:pt>
    <dgm:pt modelId="{D8A5ED27-6CB3-450B-ADCF-7D223B30681E}" type="pres">
      <dgm:prSet presAssocID="{FE79CE5E-390F-44B4-83C3-CE312C9B42D9}" presName="Name37" presStyleLbl="parChTrans1D3" presStyleIdx="6" presStyleCnt="10"/>
      <dgm:spPr/>
    </dgm:pt>
    <dgm:pt modelId="{84C7F6A0-9F22-4381-A035-E560B53DD09C}" type="pres">
      <dgm:prSet presAssocID="{E423A0EA-2C48-45B7-857E-AA355CFB3D03}" presName="hierRoot2" presStyleCnt="0">
        <dgm:presLayoutVars>
          <dgm:hierBranch val="init"/>
        </dgm:presLayoutVars>
      </dgm:prSet>
      <dgm:spPr/>
    </dgm:pt>
    <dgm:pt modelId="{A8344AED-97EE-4052-94D8-F31BC3B1B162}" type="pres">
      <dgm:prSet presAssocID="{E423A0EA-2C48-45B7-857E-AA355CFB3D03}" presName="rootComposite" presStyleCnt="0"/>
      <dgm:spPr/>
    </dgm:pt>
    <dgm:pt modelId="{DA6BD5EF-DC2E-430B-BA00-8771D3AAF70C}" type="pres">
      <dgm:prSet presAssocID="{E423A0EA-2C48-45B7-857E-AA355CFB3D03}" presName="rootText" presStyleLbl="node3" presStyleIdx="6" presStyleCnt="10">
        <dgm:presLayoutVars>
          <dgm:chPref val="3"/>
        </dgm:presLayoutVars>
      </dgm:prSet>
      <dgm:spPr/>
    </dgm:pt>
    <dgm:pt modelId="{DE493288-81ED-4019-8C4C-0891B3FC2D42}" type="pres">
      <dgm:prSet presAssocID="{E423A0EA-2C48-45B7-857E-AA355CFB3D03}" presName="rootConnector" presStyleLbl="node3" presStyleIdx="6" presStyleCnt="10"/>
      <dgm:spPr/>
    </dgm:pt>
    <dgm:pt modelId="{A60DC656-5D71-46E0-843B-FA762CED9018}" type="pres">
      <dgm:prSet presAssocID="{E423A0EA-2C48-45B7-857E-AA355CFB3D03}" presName="hierChild4" presStyleCnt="0"/>
      <dgm:spPr/>
    </dgm:pt>
    <dgm:pt modelId="{86F9E0CF-162E-421D-8270-B1B7016C3477}" type="pres">
      <dgm:prSet presAssocID="{E423A0EA-2C48-45B7-857E-AA355CFB3D03}" presName="hierChild5" presStyleCnt="0"/>
      <dgm:spPr/>
    </dgm:pt>
    <dgm:pt modelId="{CE3B9C0C-C490-4BF6-84F6-7AD3C312762C}" type="pres">
      <dgm:prSet presAssocID="{0CB4D948-3AEE-4CD1-8C39-D147746A5F3B}" presName="hierChild5" presStyleCnt="0"/>
      <dgm:spPr/>
    </dgm:pt>
    <dgm:pt modelId="{AA49DD4A-283D-4693-B1CE-962B9797C517}" type="pres">
      <dgm:prSet presAssocID="{DA8E1DDE-2291-48D9-A9B2-FA8398CC67B7}" presName="Name37" presStyleLbl="parChTrans1D2" presStyleIdx="3" presStyleCnt="4"/>
      <dgm:spPr/>
    </dgm:pt>
    <dgm:pt modelId="{1B47903F-3161-4A1F-B2F1-1E6563515EF4}" type="pres">
      <dgm:prSet presAssocID="{D81D1173-F486-44D0-999C-8A79EBD051E6}" presName="hierRoot2" presStyleCnt="0">
        <dgm:presLayoutVars>
          <dgm:hierBranch val="init"/>
        </dgm:presLayoutVars>
      </dgm:prSet>
      <dgm:spPr/>
    </dgm:pt>
    <dgm:pt modelId="{AE05A9BB-47E1-47A7-9279-4F5131DA3BC1}" type="pres">
      <dgm:prSet presAssocID="{D81D1173-F486-44D0-999C-8A79EBD051E6}" presName="rootComposite" presStyleCnt="0"/>
      <dgm:spPr/>
    </dgm:pt>
    <dgm:pt modelId="{CD095349-242A-4047-91E2-F1D485A77C9B}" type="pres">
      <dgm:prSet presAssocID="{D81D1173-F486-44D0-999C-8A79EBD051E6}" presName="rootText" presStyleLbl="node2" presStyleIdx="3" presStyleCnt="4">
        <dgm:presLayoutVars>
          <dgm:chPref val="3"/>
        </dgm:presLayoutVars>
      </dgm:prSet>
      <dgm:spPr/>
    </dgm:pt>
    <dgm:pt modelId="{19E9D482-9B1B-43A4-B736-F9D06E8CD37F}" type="pres">
      <dgm:prSet presAssocID="{D81D1173-F486-44D0-999C-8A79EBD051E6}" presName="rootConnector" presStyleLbl="node2" presStyleIdx="3" presStyleCnt="4"/>
      <dgm:spPr/>
    </dgm:pt>
    <dgm:pt modelId="{6400036B-00AC-4B26-B454-3B0A161E304A}" type="pres">
      <dgm:prSet presAssocID="{D81D1173-F486-44D0-999C-8A79EBD051E6}" presName="hierChild4" presStyleCnt="0"/>
      <dgm:spPr/>
    </dgm:pt>
    <dgm:pt modelId="{C4F9F3B6-A965-4051-8E72-BB70E592B868}" type="pres">
      <dgm:prSet presAssocID="{F90BB8B6-50E4-4C01-97D3-C7EAA3DCB2ED}" presName="Name37" presStyleLbl="parChTrans1D3" presStyleIdx="7" presStyleCnt="10"/>
      <dgm:spPr/>
    </dgm:pt>
    <dgm:pt modelId="{9A2AD7BF-122C-4DFC-B732-205430F5D44A}" type="pres">
      <dgm:prSet presAssocID="{4DB93814-EC97-4279-8B83-426293F137D1}" presName="hierRoot2" presStyleCnt="0">
        <dgm:presLayoutVars>
          <dgm:hierBranch val="init"/>
        </dgm:presLayoutVars>
      </dgm:prSet>
      <dgm:spPr/>
    </dgm:pt>
    <dgm:pt modelId="{818CBC8A-A68B-4374-B422-7DDA537E046B}" type="pres">
      <dgm:prSet presAssocID="{4DB93814-EC97-4279-8B83-426293F137D1}" presName="rootComposite" presStyleCnt="0"/>
      <dgm:spPr/>
    </dgm:pt>
    <dgm:pt modelId="{D3A873B4-9B73-4FA3-AE84-BAA65D8B147C}" type="pres">
      <dgm:prSet presAssocID="{4DB93814-EC97-4279-8B83-426293F137D1}" presName="rootText" presStyleLbl="node3" presStyleIdx="7" presStyleCnt="10">
        <dgm:presLayoutVars>
          <dgm:chPref val="3"/>
        </dgm:presLayoutVars>
      </dgm:prSet>
      <dgm:spPr/>
    </dgm:pt>
    <dgm:pt modelId="{49C8B493-B644-4E59-AF05-E60A62345FBC}" type="pres">
      <dgm:prSet presAssocID="{4DB93814-EC97-4279-8B83-426293F137D1}" presName="rootConnector" presStyleLbl="node3" presStyleIdx="7" presStyleCnt="10"/>
      <dgm:spPr/>
    </dgm:pt>
    <dgm:pt modelId="{17635571-29FC-4605-AF40-82D59CCF0653}" type="pres">
      <dgm:prSet presAssocID="{4DB93814-EC97-4279-8B83-426293F137D1}" presName="hierChild4" presStyleCnt="0"/>
      <dgm:spPr/>
    </dgm:pt>
    <dgm:pt modelId="{C6C35F69-3B66-4B13-8A57-AC4ADBA6A65F}" type="pres">
      <dgm:prSet presAssocID="{4DB93814-EC97-4279-8B83-426293F137D1}" presName="hierChild5" presStyleCnt="0"/>
      <dgm:spPr/>
    </dgm:pt>
    <dgm:pt modelId="{6516A03B-EDC8-40B9-93B8-B602505FA435}" type="pres">
      <dgm:prSet presAssocID="{8FE6067F-81F8-4558-AB4C-D76567C18557}" presName="Name37" presStyleLbl="parChTrans1D3" presStyleIdx="8" presStyleCnt="10"/>
      <dgm:spPr/>
    </dgm:pt>
    <dgm:pt modelId="{C0D406C5-BE97-4D27-8506-A027FAD69363}" type="pres">
      <dgm:prSet presAssocID="{5E1F3A0D-E470-4FD4-8858-8316688525F1}" presName="hierRoot2" presStyleCnt="0">
        <dgm:presLayoutVars>
          <dgm:hierBranch val="init"/>
        </dgm:presLayoutVars>
      </dgm:prSet>
      <dgm:spPr/>
    </dgm:pt>
    <dgm:pt modelId="{6579D79F-0F57-4B02-9F38-DCE8A64ED83E}" type="pres">
      <dgm:prSet presAssocID="{5E1F3A0D-E470-4FD4-8858-8316688525F1}" presName="rootComposite" presStyleCnt="0"/>
      <dgm:spPr/>
    </dgm:pt>
    <dgm:pt modelId="{95467C1A-3C87-4989-BCB3-198B9121BA63}" type="pres">
      <dgm:prSet presAssocID="{5E1F3A0D-E470-4FD4-8858-8316688525F1}" presName="rootText" presStyleLbl="node3" presStyleIdx="8" presStyleCnt="10">
        <dgm:presLayoutVars>
          <dgm:chPref val="3"/>
        </dgm:presLayoutVars>
      </dgm:prSet>
      <dgm:spPr/>
    </dgm:pt>
    <dgm:pt modelId="{F6D3A597-93BB-45BA-9E7C-10220989C7DE}" type="pres">
      <dgm:prSet presAssocID="{5E1F3A0D-E470-4FD4-8858-8316688525F1}" presName="rootConnector" presStyleLbl="node3" presStyleIdx="8" presStyleCnt="10"/>
      <dgm:spPr/>
    </dgm:pt>
    <dgm:pt modelId="{0F496B60-4AF3-4A33-A79E-FB618811CB5F}" type="pres">
      <dgm:prSet presAssocID="{5E1F3A0D-E470-4FD4-8858-8316688525F1}" presName="hierChild4" presStyleCnt="0"/>
      <dgm:spPr/>
    </dgm:pt>
    <dgm:pt modelId="{D9519CEA-4AE3-4B90-9A6D-00764536D4EB}" type="pres">
      <dgm:prSet presAssocID="{5E1F3A0D-E470-4FD4-8858-8316688525F1}" presName="hierChild5" presStyleCnt="0"/>
      <dgm:spPr/>
    </dgm:pt>
    <dgm:pt modelId="{4D4A5506-1570-45CE-93E1-70BCE1E8F55C}" type="pres">
      <dgm:prSet presAssocID="{A5C58677-FAD6-4D96-A30F-B7B422E4E92A}" presName="Name37" presStyleLbl="parChTrans1D3" presStyleIdx="9" presStyleCnt="10"/>
      <dgm:spPr/>
    </dgm:pt>
    <dgm:pt modelId="{1E7CD7E8-26C1-4242-822C-3B96CF2D37AA}" type="pres">
      <dgm:prSet presAssocID="{32FAAB46-A028-47B5-B9AB-1CC97DB1F7EE}" presName="hierRoot2" presStyleCnt="0">
        <dgm:presLayoutVars>
          <dgm:hierBranch val="init"/>
        </dgm:presLayoutVars>
      </dgm:prSet>
      <dgm:spPr/>
    </dgm:pt>
    <dgm:pt modelId="{AD77B692-E6B7-44D9-8F51-58026A08C541}" type="pres">
      <dgm:prSet presAssocID="{32FAAB46-A028-47B5-B9AB-1CC97DB1F7EE}" presName="rootComposite" presStyleCnt="0"/>
      <dgm:spPr/>
    </dgm:pt>
    <dgm:pt modelId="{9926314A-235D-4A55-8BA2-24C99FFD204C}" type="pres">
      <dgm:prSet presAssocID="{32FAAB46-A028-47B5-B9AB-1CC97DB1F7EE}" presName="rootText" presStyleLbl="node3" presStyleIdx="9" presStyleCnt="10">
        <dgm:presLayoutVars>
          <dgm:chPref val="3"/>
        </dgm:presLayoutVars>
      </dgm:prSet>
      <dgm:spPr/>
    </dgm:pt>
    <dgm:pt modelId="{285C3FEE-17D5-454F-B0B7-4C2D0D5B5018}" type="pres">
      <dgm:prSet presAssocID="{32FAAB46-A028-47B5-B9AB-1CC97DB1F7EE}" presName="rootConnector" presStyleLbl="node3" presStyleIdx="9" presStyleCnt="10"/>
      <dgm:spPr/>
    </dgm:pt>
    <dgm:pt modelId="{6BE909A8-D2C9-4936-AE51-0CD008501BFF}" type="pres">
      <dgm:prSet presAssocID="{32FAAB46-A028-47B5-B9AB-1CC97DB1F7EE}" presName="hierChild4" presStyleCnt="0"/>
      <dgm:spPr/>
    </dgm:pt>
    <dgm:pt modelId="{EE46DE8E-0424-48B9-B44D-F7DD39C9BC10}" type="pres">
      <dgm:prSet presAssocID="{32FAAB46-A028-47B5-B9AB-1CC97DB1F7EE}" presName="hierChild5" presStyleCnt="0"/>
      <dgm:spPr/>
    </dgm:pt>
    <dgm:pt modelId="{EF866ED1-AD8C-455C-BAD4-B7A1A50ECFE8}" type="pres">
      <dgm:prSet presAssocID="{D81D1173-F486-44D0-999C-8A79EBD051E6}" presName="hierChild5" presStyleCnt="0"/>
      <dgm:spPr/>
    </dgm:pt>
    <dgm:pt modelId="{0701EDAE-100E-4698-B90E-47AAEBDF12DE}" type="pres">
      <dgm:prSet presAssocID="{A3D5B927-E683-496F-BAB0-F204A2063EDB}" presName="hierChild3" presStyleCnt="0"/>
      <dgm:spPr/>
    </dgm:pt>
  </dgm:ptLst>
  <dgm:cxnLst>
    <dgm:cxn modelId="{51EA4F11-5E23-4ABF-AD22-4F8830C5B421}" type="presOf" srcId="{52AD23BD-6A6B-403F-A1CF-E17D6D298673}" destId="{AB6733E8-7015-414C-854F-15CC7BE33845}" srcOrd="0" destOrd="0" presId="urn:microsoft.com/office/officeart/2005/8/layout/orgChart1"/>
    <dgm:cxn modelId="{199E7611-3A9D-4571-AB79-BC5536637FDB}" srcId="{0CB4D948-3AEE-4CD1-8C39-D147746A5F3B}" destId="{3CA0F4E7-FCDF-48C5-836D-5146746B3240}" srcOrd="0" destOrd="0" parTransId="{EA5BEC85-7C5E-4986-829A-3DAC9AAAA90D}" sibTransId="{87385ED7-7FEA-4183-BB23-5860FDDE4E43}"/>
    <dgm:cxn modelId="{0A329917-F834-456E-B602-615C4FDC74AC}" type="presOf" srcId="{5E1F3A0D-E470-4FD4-8858-8316688525F1}" destId="{95467C1A-3C87-4989-BCB3-198B9121BA63}" srcOrd="0" destOrd="0" presId="urn:microsoft.com/office/officeart/2005/8/layout/orgChart1"/>
    <dgm:cxn modelId="{46BA3920-1D79-4F57-97ED-789C4AC0C25B}" srcId="{21C3254D-A992-4506-BEF5-79B71BEF3456}" destId="{77662B74-E6D1-422B-8EA5-3521A6898580}" srcOrd="1" destOrd="0" parTransId="{706CCB75-FFAC-43F7-AD58-6A81FE966E74}" sibTransId="{8E1B3080-9F7C-4747-A454-D5B50DE2C299}"/>
    <dgm:cxn modelId="{B9011926-DE5B-416F-88DF-81096EFB55C2}" type="presOf" srcId="{D4B92FE8-E149-40E3-9B4E-51A2E2C12FCD}" destId="{023F0598-B851-4629-9F7D-D66B8A4C2708}" srcOrd="0" destOrd="0" presId="urn:microsoft.com/office/officeart/2005/8/layout/orgChart1"/>
    <dgm:cxn modelId="{AC7C7229-C48A-4F2E-BAEA-C2E4E7CD58B4}" type="presOf" srcId="{EA5BEC85-7C5E-4986-829A-3DAC9AAAA90D}" destId="{C73444FD-A834-4CEC-B7A2-663EEB7DB4D1}" srcOrd="0" destOrd="0" presId="urn:microsoft.com/office/officeart/2005/8/layout/orgChart1"/>
    <dgm:cxn modelId="{C9E98F29-A8A4-4163-A133-FDB36E03327E}" type="presOf" srcId="{0C209D90-C062-496F-A87C-FD46E07DE1B5}" destId="{1B1CE9A5-2C27-4761-88D8-855D3D23EC57}" srcOrd="0" destOrd="0" presId="urn:microsoft.com/office/officeart/2005/8/layout/orgChart1"/>
    <dgm:cxn modelId="{37A8202A-928E-427B-9480-CCD7A955D804}" type="presOf" srcId="{21C3254D-A992-4506-BEF5-79B71BEF3456}" destId="{830765B8-8EBA-4A6C-91B8-BD24DE0B3D70}" srcOrd="0" destOrd="0" presId="urn:microsoft.com/office/officeart/2005/8/layout/orgChart1"/>
    <dgm:cxn modelId="{9B52443B-7CE5-49A8-80DF-C1B6157F6237}" srcId="{21C3254D-A992-4506-BEF5-79B71BEF3456}" destId="{62E73FF4-7C7F-4A14-9135-82D263E5314D}" srcOrd="0" destOrd="0" parTransId="{D4B92FE8-E149-40E3-9B4E-51A2E2C12FCD}" sibTransId="{EF3F00F5-6454-4146-8E63-F27CF28FC1B6}"/>
    <dgm:cxn modelId="{F9FEE45D-4958-4A73-9BFD-B6D33FBF99AF}" srcId="{80DD11A9-312A-445A-9BD0-8E0F6A9F3A07}" destId="{14DD4929-D065-4D35-9FAD-5BEA4EB03B32}" srcOrd="1" destOrd="0" parTransId="{0C209D90-C062-496F-A87C-FD46E07DE1B5}" sibTransId="{AEFE0058-A7DB-4E29-AAD3-DA1C8B5EB753}"/>
    <dgm:cxn modelId="{AC48025F-532A-4128-A06A-6BBFFDF90EEE}" type="presOf" srcId="{52AD23BD-6A6B-403F-A1CF-E17D6D298673}" destId="{745084C8-D478-4626-93D8-94A9ADED91B0}" srcOrd="1" destOrd="0" presId="urn:microsoft.com/office/officeart/2005/8/layout/orgChart1"/>
    <dgm:cxn modelId="{D96A1B42-2C8C-4EA9-9663-3504BD513E05}" srcId="{80DD11A9-312A-445A-9BD0-8E0F6A9F3A07}" destId="{52AD23BD-6A6B-403F-A1CF-E17D6D298673}" srcOrd="0" destOrd="0" parTransId="{2AA1D0EA-84B9-495D-8F20-826C7240C517}" sibTransId="{C18195C3-9E03-4BAD-B3C3-E199315A9909}"/>
    <dgm:cxn modelId="{97B03864-7EA6-4827-9A31-17116EB21777}" type="presOf" srcId="{6D8EC4C2-02DF-4F19-B589-94193245674D}" destId="{0BD0FD5F-9121-4E47-B9B6-82A02E424E77}" srcOrd="0" destOrd="0" presId="urn:microsoft.com/office/officeart/2005/8/layout/orgChart1"/>
    <dgm:cxn modelId="{22602B47-E742-450C-8745-840AB592B130}" type="presOf" srcId="{3E636419-DB52-4647-89D8-D1D63452E384}" destId="{E6E1EA90-060E-4EC3-BF63-E1893681690A}" srcOrd="0" destOrd="0" presId="urn:microsoft.com/office/officeart/2005/8/layout/orgChart1"/>
    <dgm:cxn modelId="{EDB13D47-B2B1-48E1-9C01-51A0D3AA8B9C}" type="presOf" srcId="{32FAAB46-A028-47B5-B9AB-1CC97DB1F7EE}" destId="{285C3FEE-17D5-454F-B0B7-4C2D0D5B5018}" srcOrd="1" destOrd="0" presId="urn:microsoft.com/office/officeart/2005/8/layout/orgChart1"/>
    <dgm:cxn modelId="{05E9AF67-F60C-425C-97FA-7888E3B2B773}" srcId="{D81D1173-F486-44D0-999C-8A79EBD051E6}" destId="{5E1F3A0D-E470-4FD4-8858-8316688525F1}" srcOrd="1" destOrd="0" parTransId="{8FE6067F-81F8-4558-AB4C-D76567C18557}" sibTransId="{5102B9D4-909D-4328-BE64-6FB4B2533218}"/>
    <dgm:cxn modelId="{68874B68-770B-41CA-BE24-7AF01709BB3A}" type="presOf" srcId="{80DD11A9-312A-445A-9BD0-8E0F6A9F3A07}" destId="{ED1C9F73-E543-499E-BC76-A905EDDF6EB3}" srcOrd="1" destOrd="0" presId="urn:microsoft.com/office/officeart/2005/8/layout/orgChart1"/>
    <dgm:cxn modelId="{C25ABF69-C23E-46A7-9F36-2BBF53652D95}" srcId="{A3D5B927-E683-496F-BAB0-F204A2063EDB}" destId="{D81D1173-F486-44D0-999C-8A79EBD051E6}" srcOrd="3" destOrd="0" parTransId="{DA8E1DDE-2291-48D9-A9B2-FA8398CC67B7}" sibTransId="{AAD63C4C-28D0-467D-AB81-93C7404CB924}"/>
    <dgm:cxn modelId="{DA01CF69-C255-4910-8F57-2B594B30C4AB}" type="presOf" srcId="{14DD4929-D065-4D35-9FAD-5BEA4EB03B32}" destId="{5A8F66F0-A21A-4400-8C11-264D0B6D87DB}" srcOrd="1" destOrd="0" presId="urn:microsoft.com/office/officeart/2005/8/layout/orgChart1"/>
    <dgm:cxn modelId="{1FA2416E-F5D4-475C-A13E-C72459BF72F2}" srcId="{D81D1173-F486-44D0-999C-8A79EBD051E6}" destId="{4DB93814-EC97-4279-8B83-426293F137D1}" srcOrd="0" destOrd="0" parTransId="{F90BB8B6-50E4-4C01-97D3-C7EAA3DCB2ED}" sibTransId="{E6CA1861-9FFE-424D-8296-07FB6F1A77D5}"/>
    <dgm:cxn modelId="{B890196F-455C-41DB-9597-16C7B043686E}" type="presOf" srcId="{77662B74-E6D1-422B-8EA5-3521A6898580}" destId="{7746AB3F-7293-4EB0-A788-93E1B5639BE2}" srcOrd="0" destOrd="0" presId="urn:microsoft.com/office/officeart/2005/8/layout/orgChart1"/>
    <dgm:cxn modelId="{A019F26F-2A42-4255-91CC-E2A34E95BEAF}" type="presOf" srcId="{62E73FF4-7C7F-4A14-9135-82D263E5314D}" destId="{310090A5-354C-43DC-8B33-A4C9A7357D54}" srcOrd="1" destOrd="0" presId="urn:microsoft.com/office/officeart/2005/8/layout/orgChart1"/>
    <dgm:cxn modelId="{E2BC2470-38A2-4890-8E62-39375FEC1F7F}" type="presOf" srcId="{FE79CE5E-390F-44B4-83C3-CE312C9B42D9}" destId="{D8A5ED27-6CB3-450B-ADCF-7D223B30681E}" srcOrd="0" destOrd="0" presId="urn:microsoft.com/office/officeart/2005/8/layout/orgChart1"/>
    <dgm:cxn modelId="{42384170-61EA-45A2-83AC-874B4044FBD3}" type="presOf" srcId="{8FE6067F-81F8-4558-AB4C-D76567C18557}" destId="{6516A03B-EDC8-40B9-93B8-B602505FA435}" srcOrd="0" destOrd="0" presId="urn:microsoft.com/office/officeart/2005/8/layout/orgChart1"/>
    <dgm:cxn modelId="{4AE61F54-B03D-4BD2-BC7F-92018CF9FB87}" type="presOf" srcId="{2AA1D0EA-84B9-495D-8F20-826C7240C517}" destId="{CE83E4EB-60A9-4C37-BFB1-BD2445112A42}" srcOrd="0" destOrd="0" presId="urn:microsoft.com/office/officeart/2005/8/layout/orgChart1"/>
    <dgm:cxn modelId="{A4349554-EBFE-4FB0-AA63-B3C0E0F78E88}" srcId="{A3D5B927-E683-496F-BAB0-F204A2063EDB}" destId="{80DD11A9-312A-445A-9BD0-8E0F6A9F3A07}" srcOrd="0" destOrd="0" parTransId="{6D8EC4C2-02DF-4F19-B589-94193245674D}" sibTransId="{95EDFC39-D992-47A9-B8B6-D4CA7C037AD2}"/>
    <dgm:cxn modelId="{50994458-A59D-4D2C-AA1E-B11833B0FB10}" type="presOf" srcId="{F90BB8B6-50E4-4C01-97D3-C7EAA3DCB2ED}" destId="{C4F9F3B6-A965-4051-8E72-BB70E592B868}" srcOrd="0" destOrd="0" presId="urn:microsoft.com/office/officeart/2005/8/layout/orgChart1"/>
    <dgm:cxn modelId="{A9C70759-84BF-49E7-83E1-29C193E8AE4B}" srcId="{0CB4D948-3AEE-4CD1-8C39-D147746A5F3B}" destId="{E423A0EA-2C48-45B7-857E-AA355CFB3D03}" srcOrd="1" destOrd="0" parTransId="{FE79CE5E-390F-44B4-83C3-CE312C9B42D9}" sibTransId="{E79BAAA3-CF31-42D4-9A4C-BA81E96AF7E7}"/>
    <dgm:cxn modelId="{F30DB281-49E1-454B-980C-EC62FB117924}" type="presOf" srcId="{DA8E1DDE-2291-48D9-A9B2-FA8398CC67B7}" destId="{AA49DD4A-283D-4693-B1CE-962B9797C517}" srcOrd="0" destOrd="0" presId="urn:microsoft.com/office/officeart/2005/8/layout/orgChart1"/>
    <dgm:cxn modelId="{CDA96C82-F43E-4F2C-A140-C17A2612BF3B}" type="presOf" srcId="{15CC10D7-18AD-4919-9A4D-B6B6A877A1C9}" destId="{7241C68C-3E28-4D35-8498-09997A2263D7}" srcOrd="0" destOrd="0" presId="urn:microsoft.com/office/officeart/2005/8/layout/orgChart1"/>
    <dgm:cxn modelId="{AE76F58E-FEE3-4E5D-8158-8616D39A1C3F}" srcId="{D81D1173-F486-44D0-999C-8A79EBD051E6}" destId="{32FAAB46-A028-47B5-B9AB-1CC97DB1F7EE}" srcOrd="2" destOrd="0" parTransId="{A5C58677-FAD6-4D96-A30F-B7B422E4E92A}" sibTransId="{59922519-C6A8-4680-B1DE-3E39C3C4A1F9}"/>
    <dgm:cxn modelId="{4EEC3690-CD34-4A11-9033-54FA3B66AFDC}" type="presOf" srcId="{D81D1173-F486-44D0-999C-8A79EBD051E6}" destId="{19E9D482-9B1B-43A4-B736-F9D06E8CD37F}" srcOrd="1" destOrd="0" presId="urn:microsoft.com/office/officeart/2005/8/layout/orgChart1"/>
    <dgm:cxn modelId="{80303F94-43F8-49D8-8F0F-01F439670BC8}" type="presOf" srcId="{5E1F3A0D-E470-4FD4-8858-8316688525F1}" destId="{F6D3A597-93BB-45BA-9E7C-10220989C7DE}" srcOrd="1" destOrd="0" presId="urn:microsoft.com/office/officeart/2005/8/layout/orgChart1"/>
    <dgm:cxn modelId="{792D7B94-3541-40A5-B968-5B8A710E11D2}" srcId="{A3D5B927-E683-496F-BAB0-F204A2063EDB}" destId="{0CB4D948-3AEE-4CD1-8C39-D147746A5F3B}" srcOrd="2" destOrd="0" parTransId="{15CC10D7-18AD-4919-9A4D-B6B6A877A1C9}" sibTransId="{5B671AF6-56D0-447F-B8A3-0BE58E846CBC}"/>
    <dgm:cxn modelId="{9472AAA1-7909-4D1E-8C65-880660708C76}" type="presOf" srcId="{D81D1173-F486-44D0-999C-8A79EBD051E6}" destId="{CD095349-242A-4047-91E2-F1D485A77C9B}" srcOrd="0" destOrd="0" presId="urn:microsoft.com/office/officeart/2005/8/layout/orgChart1"/>
    <dgm:cxn modelId="{D55B92A2-2A21-475D-A84A-233456EC1ABD}" type="presOf" srcId="{4DB93814-EC97-4279-8B83-426293F137D1}" destId="{49C8B493-B644-4E59-AF05-E60A62345FBC}" srcOrd="1" destOrd="0" presId="urn:microsoft.com/office/officeart/2005/8/layout/orgChart1"/>
    <dgm:cxn modelId="{9B8D1DA7-DA69-44BD-817F-85AEDF2339C1}" type="presOf" srcId="{29AFBC17-9366-4160-B6EC-A9FF262978C8}" destId="{2ADF90F8-BA25-412A-8417-D242E5293568}" srcOrd="1" destOrd="0" presId="urn:microsoft.com/office/officeart/2005/8/layout/orgChart1"/>
    <dgm:cxn modelId="{19D722A8-B09E-414B-841C-E681A8E90171}" type="presOf" srcId="{62E73FF4-7C7F-4A14-9135-82D263E5314D}" destId="{845F8322-0F59-4106-A6A3-C179FD3498F9}" srcOrd="0" destOrd="0" presId="urn:microsoft.com/office/officeart/2005/8/layout/orgChart1"/>
    <dgm:cxn modelId="{6CDDD4AE-12A4-4178-8518-AC91351AB8C7}" type="presOf" srcId="{0CB4D948-3AEE-4CD1-8C39-D147746A5F3B}" destId="{54A742F4-60BE-4743-853B-8B5E0441E6EA}" srcOrd="0" destOrd="0" presId="urn:microsoft.com/office/officeart/2005/8/layout/orgChart1"/>
    <dgm:cxn modelId="{6EC860B3-D5E8-4FF8-B8B6-974CB9752E43}" type="presOf" srcId="{E423A0EA-2C48-45B7-857E-AA355CFB3D03}" destId="{DA6BD5EF-DC2E-430B-BA00-8771D3AAF70C}" srcOrd="0" destOrd="0" presId="urn:microsoft.com/office/officeart/2005/8/layout/orgChart1"/>
    <dgm:cxn modelId="{B27F28B4-04C4-4E51-AD62-9D7C43580A45}" type="presOf" srcId="{706CCB75-FFAC-43F7-AD58-6A81FE966E74}" destId="{B427038E-D575-4560-B186-7FDD9F195728}" srcOrd="0" destOrd="0" presId="urn:microsoft.com/office/officeart/2005/8/layout/orgChart1"/>
    <dgm:cxn modelId="{83104CB7-B1A7-4009-8C53-65ED33B5A151}" type="presOf" srcId="{4DB93814-EC97-4279-8B83-426293F137D1}" destId="{D3A873B4-9B73-4FA3-AE84-BAA65D8B147C}" srcOrd="0" destOrd="0" presId="urn:microsoft.com/office/officeart/2005/8/layout/orgChart1"/>
    <dgm:cxn modelId="{8E4F7AB7-D569-4C16-84A9-3BC730F51809}" type="presOf" srcId="{14DD4929-D065-4D35-9FAD-5BEA4EB03B32}" destId="{B26F90E8-03E6-4343-A966-379A130B4AE9}" srcOrd="0" destOrd="0" presId="urn:microsoft.com/office/officeart/2005/8/layout/orgChart1"/>
    <dgm:cxn modelId="{C34153BB-5324-48BA-9784-464A3767717D}" type="presOf" srcId="{0CB4D948-3AEE-4CD1-8C39-D147746A5F3B}" destId="{699F9382-7816-416E-93FB-F93DFA02E102}" srcOrd="1" destOrd="0" presId="urn:microsoft.com/office/officeart/2005/8/layout/orgChart1"/>
    <dgm:cxn modelId="{32DFBABB-30B3-4DCC-86DC-38F9D1D55237}" srcId="{80DD11A9-312A-445A-9BD0-8E0F6A9F3A07}" destId="{29AFBC17-9366-4160-B6EC-A9FF262978C8}" srcOrd="2" destOrd="0" parTransId="{3E636419-DB52-4647-89D8-D1D63452E384}" sibTransId="{17A68BA5-3BA6-45C1-A2A5-92AE7536C03B}"/>
    <dgm:cxn modelId="{EF5C3DC2-729F-4DD3-8311-C44D0B85B881}" type="presOf" srcId="{2685A7CB-96F9-4917-9921-65459DDDD6F8}" destId="{4E4F0151-03BA-421A-B3A2-A87431F9C28D}" srcOrd="0" destOrd="0" presId="urn:microsoft.com/office/officeart/2005/8/layout/orgChart1"/>
    <dgm:cxn modelId="{48E995C4-D7CA-40E9-B490-87A6387D787E}" srcId="{2685A7CB-96F9-4917-9921-65459DDDD6F8}" destId="{A3D5B927-E683-496F-BAB0-F204A2063EDB}" srcOrd="0" destOrd="0" parTransId="{449CFDB1-FEC4-4D17-ADF8-A5E512B8CF43}" sibTransId="{CDDFF156-795F-4832-8153-E4A58B7F86FF}"/>
    <dgm:cxn modelId="{AA0473C5-2494-4482-A22C-A519D6AAB201}" srcId="{A3D5B927-E683-496F-BAB0-F204A2063EDB}" destId="{21C3254D-A992-4506-BEF5-79B71BEF3456}" srcOrd="1" destOrd="0" parTransId="{6A0602A0-106B-4DBE-9E22-3B79EE9542A6}" sibTransId="{EACA77A1-F062-469E-B962-690A271749C0}"/>
    <dgm:cxn modelId="{F39404CD-6D94-41C2-83C4-F67AA420D37D}" type="presOf" srcId="{A3D5B927-E683-496F-BAB0-F204A2063EDB}" destId="{76E399AD-AD7F-40B5-BCBE-77E550F372E9}" srcOrd="1" destOrd="0" presId="urn:microsoft.com/office/officeart/2005/8/layout/orgChart1"/>
    <dgm:cxn modelId="{892407CF-F30C-4150-A758-500E3CE17E8F}" type="presOf" srcId="{77662B74-E6D1-422B-8EA5-3521A6898580}" destId="{2B872BB5-4B6F-4224-B4BE-41902147D8F5}" srcOrd="1" destOrd="0" presId="urn:microsoft.com/office/officeart/2005/8/layout/orgChart1"/>
    <dgm:cxn modelId="{1B4A57CF-C91F-4C6C-A331-85EEB10C7945}" type="presOf" srcId="{32FAAB46-A028-47B5-B9AB-1CC97DB1F7EE}" destId="{9926314A-235D-4A55-8BA2-24C99FFD204C}" srcOrd="0" destOrd="0" presId="urn:microsoft.com/office/officeart/2005/8/layout/orgChart1"/>
    <dgm:cxn modelId="{2FA169D3-0000-4632-AEB5-B55A346CAE52}" type="presOf" srcId="{3CA0F4E7-FCDF-48C5-836D-5146746B3240}" destId="{4E7A23E3-730B-4EC1-9315-B00C2BD33DAA}" srcOrd="0" destOrd="0" presId="urn:microsoft.com/office/officeart/2005/8/layout/orgChart1"/>
    <dgm:cxn modelId="{CD94C8E4-6D1A-4CC8-A20D-726C8B4BC785}" type="presOf" srcId="{3CA0F4E7-FCDF-48C5-836D-5146746B3240}" destId="{8D30236E-D257-4A4C-A6AB-957FBB0A8EC9}" srcOrd="1" destOrd="0" presId="urn:microsoft.com/office/officeart/2005/8/layout/orgChart1"/>
    <dgm:cxn modelId="{A91F6DE9-D7A3-4626-AF30-6D834F4F0276}" type="presOf" srcId="{21C3254D-A992-4506-BEF5-79B71BEF3456}" destId="{63DCDB63-934A-441C-B2E2-B593218B414C}" srcOrd="1" destOrd="0" presId="urn:microsoft.com/office/officeart/2005/8/layout/orgChart1"/>
    <dgm:cxn modelId="{0BE539EF-4FB6-4BDC-9DC1-62C77FDC88D3}" type="presOf" srcId="{29AFBC17-9366-4160-B6EC-A9FF262978C8}" destId="{9DF53EE0-087D-4830-A13B-AFEB14B437CD}" srcOrd="0" destOrd="0" presId="urn:microsoft.com/office/officeart/2005/8/layout/orgChart1"/>
    <dgm:cxn modelId="{37D2B8F5-91F6-40A1-8AAA-593AAB85574C}" type="presOf" srcId="{80DD11A9-312A-445A-9BD0-8E0F6A9F3A07}" destId="{5B74E3ED-4107-4B21-8721-5A15C5EDC575}" srcOrd="0" destOrd="0" presId="urn:microsoft.com/office/officeart/2005/8/layout/orgChart1"/>
    <dgm:cxn modelId="{C74A68F8-4E86-4E35-A488-5CCFFBA6E595}" type="presOf" srcId="{E423A0EA-2C48-45B7-857E-AA355CFB3D03}" destId="{DE493288-81ED-4019-8C4C-0891B3FC2D42}" srcOrd="1" destOrd="0" presId="urn:microsoft.com/office/officeart/2005/8/layout/orgChart1"/>
    <dgm:cxn modelId="{44E0B8F8-7EA8-4FDC-A296-F5CD3A2B8ED1}" type="presOf" srcId="{A5C58677-FAD6-4D96-A30F-B7B422E4E92A}" destId="{4D4A5506-1570-45CE-93E1-70BCE1E8F55C}" srcOrd="0" destOrd="0" presId="urn:microsoft.com/office/officeart/2005/8/layout/orgChart1"/>
    <dgm:cxn modelId="{796643F9-2DCD-411A-ADD3-89CD0A315083}" type="presOf" srcId="{A3D5B927-E683-496F-BAB0-F204A2063EDB}" destId="{5A415E03-7D44-4825-A029-610D7678564C}" srcOrd="0" destOrd="0" presId="urn:microsoft.com/office/officeart/2005/8/layout/orgChart1"/>
    <dgm:cxn modelId="{C63508FF-A6C0-453C-9621-3A60A4196180}" type="presOf" srcId="{6A0602A0-106B-4DBE-9E22-3B79EE9542A6}" destId="{C86E0A5A-0E18-4233-B532-D1A1A9A331E6}" srcOrd="0" destOrd="0" presId="urn:microsoft.com/office/officeart/2005/8/layout/orgChart1"/>
    <dgm:cxn modelId="{AF2D9BFF-F608-4A2D-8A34-CB8A3F25D062}" type="presParOf" srcId="{4E4F0151-03BA-421A-B3A2-A87431F9C28D}" destId="{F08320F1-0603-4B08-848B-365EB4F3B843}" srcOrd="0" destOrd="0" presId="urn:microsoft.com/office/officeart/2005/8/layout/orgChart1"/>
    <dgm:cxn modelId="{82E759C4-7EFF-49A2-BC35-75ECA8410E1D}" type="presParOf" srcId="{F08320F1-0603-4B08-848B-365EB4F3B843}" destId="{172B860B-0B2E-44EA-B023-A33F23C640B0}" srcOrd="0" destOrd="0" presId="urn:microsoft.com/office/officeart/2005/8/layout/orgChart1"/>
    <dgm:cxn modelId="{0DF21DBA-4C26-4151-ACB6-A6AD5DE7520A}" type="presParOf" srcId="{172B860B-0B2E-44EA-B023-A33F23C640B0}" destId="{5A415E03-7D44-4825-A029-610D7678564C}" srcOrd="0" destOrd="0" presId="urn:microsoft.com/office/officeart/2005/8/layout/orgChart1"/>
    <dgm:cxn modelId="{B6E42699-A64F-450C-A1AF-D242A266DF18}" type="presParOf" srcId="{172B860B-0B2E-44EA-B023-A33F23C640B0}" destId="{76E399AD-AD7F-40B5-BCBE-77E550F372E9}" srcOrd="1" destOrd="0" presId="urn:microsoft.com/office/officeart/2005/8/layout/orgChart1"/>
    <dgm:cxn modelId="{3ADB80A0-F0A6-4DC7-BAD0-BE7D594E8F32}" type="presParOf" srcId="{F08320F1-0603-4B08-848B-365EB4F3B843}" destId="{FA9950D5-7F04-4040-A4F4-735BBCDD9C2E}" srcOrd="1" destOrd="0" presId="urn:microsoft.com/office/officeart/2005/8/layout/orgChart1"/>
    <dgm:cxn modelId="{70AF3E4B-7B06-490F-AE6B-7CF0129F092C}" type="presParOf" srcId="{FA9950D5-7F04-4040-A4F4-735BBCDD9C2E}" destId="{0BD0FD5F-9121-4E47-B9B6-82A02E424E77}" srcOrd="0" destOrd="0" presId="urn:microsoft.com/office/officeart/2005/8/layout/orgChart1"/>
    <dgm:cxn modelId="{06AC0955-AE8E-4ABB-8173-14C38A177DCE}" type="presParOf" srcId="{FA9950D5-7F04-4040-A4F4-735BBCDD9C2E}" destId="{886BD911-B46E-4865-ADD3-8FA03055D967}" srcOrd="1" destOrd="0" presId="urn:microsoft.com/office/officeart/2005/8/layout/orgChart1"/>
    <dgm:cxn modelId="{470C0AB6-3F5F-4D39-9E04-322B87F27AD1}" type="presParOf" srcId="{886BD911-B46E-4865-ADD3-8FA03055D967}" destId="{63D6B77C-A6E4-4B72-90C2-B076336BBC93}" srcOrd="0" destOrd="0" presId="urn:microsoft.com/office/officeart/2005/8/layout/orgChart1"/>
    <dgm:cxn modelId="{C7EC98FA-0A08-4243-898A-78EBFAF43051}" type="presParOf" srcId="{63D6B77C-A6E4-4B72-90C2-B076336BBC93}" destId="{5B74E3ED-4107-4B21-8721-5A15C5EDC575}" srcOrd="0" destOrd="0" presId="urn:microsoft.com/office/officeart/2005/8/layout/orgChart1"/>
    <dgm:cxn modelId="{45315094-5EA4-4F17-9E44-0C029F200B08}" type="presParOf" srcId="{63D6B77C-A6E4-4B72-90C2-B076336BBC93}" destId="{ED1C9F73-E543-499E-BC76-A905EDDF6EB3}" srcOrd="1" destOrd="0" presId="urn:microsoft.com/office/officeart/2005/8/layout/orgChart1"/>
    <dgm:cxn modelId="{BB84960E-B0D1-4594-8750-0D55C7B82327}" type="presParOf" srcId="{886BD911-B46E-4865-ADD3-8FA03055D967}" destId="{8643400B-A966-4EAD-AE45-4CD2099A7592}" srcOrd="1" destOrd="0" presId="urn:microsoft.com/office/officeart/2005/8/layout/orgChart1"/>
    <dgm:cxn modelId="{E6466E56-9F31-4319-B1F6-3C23CE0EA466}" type="presParOf" srcId="{8643400B-A966-4EAD-AE45-4CD2099A7592}" destId="{CE83E4EB-60A9-4C37-BFB1-BD2445112A42}" srcOrd="0" destOrd="0" presId="urn:microsoft.com/office/officeart/2005/8/layout/orgChart1"/>
    <dgm:cxn modelId="{D71A016E-2900-48C4-BABD-A8B7700E382B}" type="presParOf" srcId="{8643400B-A966-4EAD-AE45-4CD2099A7592}" destId="{D1936136-331D-46B0-A6B2-C1C626A6D8B6}" srcOrd="1" destOrd="0" presId="urn:microsoft.com/office/officeart/2005/8/layout/orgChart1"/>
    <dgm:cxn modelId="{D719A150-B1FE-4C43-8C30-267F31F89151}" type="presParOf" srcId="{D1936136-331D-46B0-A6B2-C1C626A6D8B6}" destId="{D424E30D-0AE6-45B4-A46D-4B3B3BDEE881}" srcOrd="0" destOrd="0" presId="urn:microsoft.com/office/officeart/2005/8/layout/orgChart1"/>
    <dgm:cxn modelId="{38D68275-5B56-4605-AA8F-B0BBAD5D47BF}" type="presParOf" srcId="{D424E30D-0AE6-45B4-A46D-4B3B3BDEE881}" destId="{AB6733E8-7015-414C-854F-15CC7BE33845}" srcOrd="0" destOrd="0" presId="urn:microsoft.com/office/officeart/2005/8/layout/orgChart1"/>
    <dgm:cxn modelId="{52754397-DA47-4AA2-A3FA-F4D28FF6E91A}" type="presParOf" srcId="{D424E30D-0AE6-45B4-A46D-4B3B3BDEE881}" destId="{745084C8-D478-4626-93D8-94A9ADED91B0}" srcOrd="1" destOrd="0" presId="urn:microsoft.com/office/officeart/2005/8/layout/orgChart1"/>
    <dgm:cxn modelId="{8CDCC246-55CB-4194-A7C4-71CAF421A96D}" type="presParOf" srcId="{D1936136-331D-46B0-A6B2-C1C626A6D8B6}" destId="{AA5BCCA4-89E5-498A-B18A-3BABC820488A}" srcOrd="1" destOrd="0" presId="urn:microsoft.com/office/officeart/2005/8/layout/orgChart1"/>
    <dgm:cxn modelId="{DCA935C0-64BE-4DAD-8443-F342D50811A6}" type="presParOf" srcId="{D1936136-331D-46B0-A6B2-C1C626A6D8B6}" destId="{F44F5AAC-80E5-473D-9482-72B0B14E2C5D}" srcOrd="2" destOrd="0" presId="urn:microsoft.com/office/officeart/2005/8/layout/orgChart1"/>
    <dgm:cxn modelId="{775242C0-8817-4B80-B807-C35D97141C5E}" type="presParOf" srcId="{8643400B-A966-4EAD-AE45-4CD2099A7592}" destId="{1B1CE9A5-2C27-4761-88D8-855D3D23EC57}" srcOrd="2" destOrd="0" presId="urn:microsoft.com/office/officeart/2005/8/layout/orgChart1"/>
    <dgm:cxn modelId="{971623A1-9593-4903-A1E4-6F1C29448E04}" type="presParOf" srcId="{8643400B-A966-4EAD-AE45-4CD2099A7592}" destId="{59A9A198-8711-4D27-8437-8D3C06D371CF}" srcOrd="3" destOrd="0" presId="urn:microsoft.com/office/officeart/2005/8/layout/orgChart1"/>
    <dgm:cxn modelId="{167AEA1F-0B87-4264-83E5-07079DA26571}" type="presParOf" srcId="{59A9A198-8711-4D27-8437-8D3C06D371CF}" destId="{2CBDD81E-DE22-44F3-A17E-CFBD7E29F857}" srcOrd="0" destOrd="0" presId="urn:microsoft.com/office/officeart/2005/8/layout/orgChart1"/>
    <dgm:cxn modelId="{B36CBEA8-B723-40E2-B574-88DD63178F7B}" type="presParOf" srcId="{2CBDD81E-DE22-44F3-A17E-CFBD7E29F857}" destId="{B26F90E8-03E6-4343-A966-379A130B4AE9}" srcOrd="0" destOrd="0" presId="urn:microsoft.com/office/officeart/2005/8/layout/orgChart1"/>
    <dgm:cxn modelId="{0095AB28-656F-4E5B-A752-52751BA20692}" type="presParOf" srcId="{2CBDD81E-DE22-44F3-A17E-CFBD7E29F857}" destId="{5A8F66F0-A21A-4400-8C11-264D0B6D87DB}" srcOrd="1" destOrd="0" presId="urn:microsoft.com/office/officeart/2005/8/layout/orgChart1"/>
    <dgm:cxn modelId="{3337C4F2-4B80-4807-BE35-7004B6B74A00}" type="presParOf" srcId="{59A9A198-8711-4D27-8437-8D3C06D371CF}" destId="{35C0188F-1186-4293-A23D-A1DBF5197C40}" srcOrd="1" destOrd="0" presId="urn:microsoft.com/office/officeart/2005/8/layout/orgChart1"/>
    <dgm:cxn modelId="{B3D53D80-5E0E-4A54-BCE4-FCAE3A4D1EE5}" type="presParOf" srcId="{59A9A198-8711-4D27-8437-8D3C06D371CF}" destId="{E04F879D-1705-4A98-9924-12CB2CE4D9B7}" srcOrd="2" destOrd="0" presId="urn:microsoft.com/office/officeart/2005/8/layout/orgChart1"/>
    <dgm:cxn modelId="{F4A80358-5AA1-431C-B2C4-CDDA8DCDA02A}" type="presParOf" srcId="{8643400B-A966-4EAD-AE45-4CD2099A7592}" destId="{E6E1EA90-060E-4EC3-BF63-E1893681690A}" srcOrd="4" destOrd="0" presId="urn:microsoft.com/office/officeart/2005/8/layout/orgChart1"/>
    <dgm:cxn modelId="{CD690373-F76D-4F09-9789-0937962CE74A}" type="presParOf" srcId="{8643400B-A966-4EAD-AE45-4CD2099A7592}" destId="{D954DE60-63A9-4677-842E-6354AB2ECD64}" srcOrd="5" destOrd="0" presId="urn:microsoft.com/office/officeart/2005/8/layout/orgChart1"/>
    <dgm:cxn modelId="{BE275ADD-43D8-4DED-9D0B-A5101ADF7FF0}" type="presParOf" srcId="{D954DE60-63A9-4677-842E-6354AB2ECD64}" destId="{3CB001DA-2A48-4EB7-A06C-1FC5E19E587F}" srcOrd="0" destOrd="0" presId="urn:microsoft.com/office/officeart/2005/8/layout/orgChart1"/>
    <dgm:cxn modelId="{27B75A02-0369-4017-84FD-CCCF169F5D00}" type="presParOf" srcId="{3CB001DA-2A48-4EB7-A06C-1FC5E19E587F}" destId="{9DF53EE0-087D-4830-A13B-AFEB14B437CD}" srcOrd="0" destOrd="0" presId="urn:microsoft.com/office/officeart/2005/8/layout/orgChart1"/>
    <dgm:cxn modelId="{2BD1C1A2-44A9-4BF8-BB31-DC2C9A173A6A}" type="presParOf" srcId="{3CB001DA-2A48-4EB7-A06C-1FC5E19E587F}" destId="{2ADF90F8-BA25-412A-8417-D242E5293568}" srcOrd="1" destOrd="0" presId="urn:microsoft.com/office/officeart/2005/8/layout/orgChart1"/>
    <dgm:cxn modelId="{97AD14BE-84B3-4108-80DA-7C94F8E2D9D8}" type="presParOf" srcId="{D954DE60-63A9-4677-842E-6354AB2ECD64}" destId="{D1AFEE18-B641-4883-847B-55833F258A82}" srcOrd="1" destOrd="0" presId="urn:microsoft.com/office/officeart/2005/8/layout/orgChart1"/>
    <dgm:cxn modelId="{313D5E58-93FF-44EB-9EC2-5CCD55F95905}" type="presParOf" srcId="{D954DE60-63A9-4677-842E-6354AB2ECD64}" destId="{83EB9B0C-E7C5-4968-B675-0F9B2A3A0C79}" srcOrd="2" destOrd="0" presId="urn:microsoft.com/office/officeart/2005/8/layout/orgChart1"/>
    <dgm:cxn modelId="{DB09F1BC-1251-44BB-9ABE-6947F32E2C11}" type="presParOf" srcId="{886BD911-B46E-4865-ADD3-8FA03055D967}" destId="{4DD5C4DA-AD24-4B16-8ECD-5538B8FCFB01}" srcOrd="2" destOrd="0" presId="urn:microsoft.com/office/officeart/2005/8/layout/orgChart1"/>
    <dgm:cxn modelId="{A72264F1-3B74-4EBC-AAEE-907BD6CADF24}" type="presParOf" srcId="{FA9950D5-7F04-4040-A4F4-735BBCDD9C2E}" destId="{C86E0A5A-0E18-4233-B532-D1A1A9A331E6}" srcOrd="2" destOrd="0" presId="urn:microsoft.com/office/officeart/2005/8/layout/orgChart1"/>
    <dgm:cxn modelId="{4D441B16-4F37-4561-A7A4-3C6C1AFADF0C}" type="presParOf" srcId="{FA9950D5-7F04-4040-A4F4-735BBCDD9C2E}" destId="{0121E2E2-1086-4CB8-8E19-C9F242250B4F}" srcOrd="3" destOrd="0" presId="urn:microsoft.com/office/officeart/2005/8/layout/orgChart1"/>
    <dgm:cxn modelId="{1164DDC9-804D-4769-A9D3-6D3AF5D01099}" type="presParOf" srcId="{0121E2E2-1086-4CB8-8E19-C9F242250B4F}" destId="{ECD37C95-542B-4609-BE67-0D0825F422CD}" srcOrd="0" destOrd="0" presId="urn:microsoft.com/office/officeart/2005/8/layout/orgChart1"/>
    <dgm:cxn modelId="{FF626CC7-8EC7-4C20-9171-B5F905F99F65}" type="presParOf" srcId="{ECD37C95-542B-4609-BE67-0D0825F422CD}" destId="{830765B8-8EBA-4A6C-91B8-BD24DE0B3D70}" srcOrd="0" destOrd="0" presId="urn:microsoft.com/office/officeart/2005/8/layout/orgChart1"/>
    <dgm:cxn modelId="{393B57FC-734D-494C-925D-E1D13F1002AC}" type="presParOf" srcId="{ECD37C95-542B-4609-BE67-0D0825F422CD}" destId="{63DCDB63-934A-441C-B2E2-B593218B414C}" srcOrd="1" destOrd="0" presId="urn:microsoft.com/office/officeart/2005/8/layout/orgChart1"/>
    <dgm:cxn modelId="{3CAF7DF6-DBF9-4856-B5DE-39EAE503F387}" type="presParOf" srcId="{0121E2E2-1086-4CB8-8E19-C9F242250B4F}" destId="{C706D6F2-FBE4-483C-A6A1-276FB50CBEC1}" srcOrd="1" destOrd="0" presId="urn:microsoft.com/office/officeart/2005/8/layout/orgChart1"/>
    <dgm:cxn modelId="{0283C01C-9E9E-4632-B251-65A0697B4319}" type="presParOf" srcId="{C706D6F2-FBE4-483C-A6A1-276FB50CBEC1}" destId="{023F0598-B851-4629-9F7D-D66B8A4C2708}" srcOrd="0" destOrd="0" presId="urn:microsoft.com/office/officeart/2005/8/layout/orgChart1"/>
    <dgm:cxn modelId="{640F3FD9-436B-4044-B473-309CC9723D9A}" type="presParOf" srcId="{C706D6F2-FBE4-483C-A6A1-276FB50CBEC1}" destId="{C4282909-F9C9-483F-9421-FE66A081FFB8}" srcOrd="1" destOrd="0" presId="urn:microsoft.com/office/officeart/2005/8/layout/orgChart1"/>
    <dgm:cxn modelId="{E5618C75-9AE2-47AE-8825-C5B9EA0D48C9}" type="presParOf" srcId="{C4282909-F9C9-483F-9421-FE66A081FFB8}" destId="{6451A1CE-A661-46DF-BFC4-805CDFA9E18F}" srcOrd="0" destOrd="0" presId="urn:microsoft.com/office/officeart/2005/8/layout/orgChart1"/>
    <dgm:cxn modelId="{8D82F4E3-6F74-4DAE-BAC7-9F4FB90263B6}" type="presParOf" srcId="{6451A1CE-A661-46DF-BFC4-805CDFA9E18F}" destId="{845F8322-0F59-4106-A6A3-C179FD3498F9}" srcOrd="0" destOrd="0" presId="urn:microsoft.com/office/officeart/2005/8/layout/orgChart1"/>
    <dgm:cxn modelId="{CE551424-FA00-4900-8EBD-C9951F20B83C}" type="presParOf" srcId="{6451A1CE-A661-46DF-BFC4-805CDFA9E18F}" destId="{310090A5-354C-43DC-8B33-A4C9A7357D54}" srcOrd="1" destOrd="0" presId="urn:microsoft.com/office/officeart/2005/8/layout/orgChart1"/>
    <dgm:cxn modelId="{CAE48AF6-84E9-418C-9274-CF7B672D41F7}" type="presParOf" srcId="{C4282909-F9C9-483F-9421-FE66A081FFB8}" destId="{BE2F1CCE-8481-42DD-8F08-07B060D76954}" srcOrd="1" destOrd="0" presId="urn:microsoft.com/office/officeart/2005/8/layout/orgChart1"/>
    <dgm:cxn modelId="{D47FCCE5-AF1B-4870-94B8-3C15F2C5E6DC}" type="presParOf" srcId="{C4282909-F9C9-483F-9421-FE66A081FFB8}" destId="{D0EE859A-C8FA-4529-8BEB-8203663AB7F5}" srcOrd="2" destOrd="0" presId="urn:microsoft.com/office/officeart/2005/8/layout/orgChart1"/>
    <dgm:cxn modelId="{218E455F-6E93-4393-9914-386EE8B22F77}" type="presParOf" srcId="{C706D6F2-FBE4-483C-A6A1-276FB50CBEC1}" destId="{B427038E-D575-4560-B186-7FDD9F195728}" srcOrd="2" destOrd="0" presId="urn:microsoft.com/office/officeart/2005/8/layout/orgChart1"/>
    <dgm:cxn modelId="{3FCD63AD-9D03-4CF3-9E1C-FCF8630E54A3}" type="presParOf" srcId="{C706D6F2-FBE4-483C-A6A1-276FB50CBEC1}" destId="{DCD4476F-820F-4AF0-B2F6-C5FE0271177A}" srcOrd="3" destOrd="0" presId="urn:microsoft.com/office/officeart/2005/8/layout/orgChart1"/>
    <dgm:cxn modelId="{67946827-DF16-4335-91E7-9DA8E0308F03}" type="presParOf" srcId="{DCD4476F-820F-4AF0-B2F6-C5FE0271177A}" destId="{FA085DE5-C810-4D22-AA2C-52A6F7BF48B7}" srcOrd="0" destOrd="0" presId="urn:microsoft.com/office/officeart/2005/8/layout/orgChart1"/>
    <dgm:cxn modelId="{44DDF741-1BE8-4BAA-88FB-A4376386D8A7}" type="presParOf" srcId="{FA085DE5-C810-4D22-AA2C-52A6F7BF48B7}" destId="{7746AB3F-7293-4EB0-A788-93E1B5639BE2}" srcOrd="0" destOrd="0" presId="urn:microsoft.com/office/officeart/2005/8/layout/orgChart1"/>
    <dgm:cxn modelId="{AC61FC2F-177C-4FA0-A81A-140EAF3187F9}" type="presParOf" srcId="{FA085DE5-C810-4D22-AA2C-52A6F7BF48B7}" destId="{2B872BB5-4B6F-4224-B4BE-41902147D8F5}" srcOrd="1" destOrd="0" presId="urn:microsoft.com/office/officeart/2005/8/layout/orgChart1"/>
    <dgm:cxn modelId="{69849470-5CD5-40BB-A464-80405A8B4926}" type="presParOf" srcId="{DCD4476F-820F-4AF0-B2F6-C5FE0271177A}" destId="{898D969B-BC0C-4A8D-B358-8F62C352EAA5}" srcOrd="1" destOrd="0" presId="urn:microsoft.com/office/officeart/2005/8/layout/orgChart1"/>
    <dgm:cxn modelId="{204AA1E0-B22D-4AED-8108-5F13BD3D2B7C}" type="presParOf" srcId="{DCD4476F-820F-4AF0-B2F6-C5FE0271177A}" destId="{F6A6D000-4B09-4953-9D7C-6D99D068C1CC}" srcOrd="2" destOrd="0" presId="urn:microsoft.com/office/officeart/2005/8/layout/orgChart1"/>
    <dgm:cxn modelId="{E3C848EB-4156-4B7C-9BD1-7D4B8028E59B}" type="presParOf" srcId="{0121E2E2-1086-4CB8-8E19-C9F242250B4F}" destId="{B259D130-234D-4E3C-81CD-A2A0A88661C0}" srcOrd="2" destOrd="0" presId="urn:microsoft.com/office/officeart/2005/8/layout/orgChart1"/>
    <dgm:cxn modelId="{57DFA46E-A73B-4787-819E-4FB24E1E0C37}" type="presParOf" srcId="{FA9950D5-7F04-4040-A4F4-735BBCDD9C2E}" destId="{7241C68C-3E28-4D35-8498-09997A2263D7}" srcOrd="4" destOrd="0" presId="urn:microsoft.com/office/officeart/2005/8/layout/orgChart1"/>
    <dgm:cxn modelId="{2FDD885A-494F-45A1-A086-6AE25AB25D47}" type="presParOf" srcId="{FA9950D5-7F04-4040-A4F4-735BBCDD9C2E}" destId="{6F58C239-773D-4499-902F-3BBBA10C574D}" srcOrd="5" destOrd="0" presId="urn:microsoft.com/office/officeart/2005/8/layout/orgChart1"/>
    <dgm:cxn modelId="{602A4E45-1EB8-4755-A101-26134E604F7F}" type="presParOf" srcId="{6F58C239-773D-4499-902F-3BBBA10C574D}" destId="{B9212395-9CB1-464B-B3D9-9FE04EC74C9E}" srcOrd="0" destOrd="0" presId="urn:microsoft.com/office/officeart/2005/8/layout/orgChart1"/>
    <dgm:cxn modelId="{DC6A305F-8FFA-4EDD-9CBC-F1DAEAA0CE04}" type="presParOf" srcId="{B9212395-9CB1-464B-B3D9-9FE04EC74C9E}" destId="{54A742F4-60BE-4743-853B-8B5E0441E6EA}" srcOrd="0" destOrd="0" presId="urn:microsoft.com/office/officeart/2005/8/layout/orgChart1"/>
    <dgm:cxn modelId="{31E1E32B-71B7-4038-9943-7002C44D7106}" type="presParOf" srcId="{B9212395-9CB1-464B-B3D9-9FE04EC74C9E}" destId="{699F9382-7816-416E-93FB-F93DFA02E102}" srcOrd="1" destOrd="0" presId="urn:microsoft.com/office/officeart/2005/8/layout/orgChart1"/>
    <dgm:cxn modelId="{25A2FC73-20AF-4FCE-A4AC-77797938E55A}" type="presParOf" srcId="{6F58C239-773D-4499-902F-3BBBA10C574D}" destId="{7D93DE71-185D-454B-96BB-6A1375052003}" srcOrd="1" destOrd="0" presId="urn:microsoft.com/office/officeart/2005/8/layout/orgChart1"/>
    <dgm:cxn modelId="{A664F861-F63C-4A02-A071-D8FBC12D7571}" type="presParOf" srcId="{7D93DE71-185D-454B-96BB-6A1375052003}" destId="{C73444FD-A834-4CEC-B7A2-663EEB7DB4D1}" srcOrd="0" destOrd="0" presId="urn:microsoft.com/office/officeart/2005/8/layout/orgChart1"/>
    <dgm:cxn modelId="{B4629BE3-341D-4B2C-A4DF-020CDECC90C0}" type="presParOf" srcId="{7D93DE71-185D-454B-96BB-6A1375052003}" destId="{8D1127F7-556A-4623-9B93-69DE39D408E1}" srcOrd="1" destOrd="0" presId="urn:microsoft.com/office/officeart/2005/8/layout/orgChart1"/>
    <dgm:cxn modelId="{10445B56-976E-436F-88E7-D04A5C80479D}" type="presParOf" srcId="{8D1127F7-556A-4623-9B93-69DE39D408E1}" destId="{3AECCA9F-9212-4403-82A4-D3F4930C81E9}" srcOrd="0" destOrd="0" presId="urn:microsoft.com/office/officeart/2005/8/layout/orgChart1"/>
    <dgm:cxn modelId="{FE7339CD-AFFE-43BE-B3CF-FEF25B99E042}" type="presParOf" srcId="{3AECCA9F-9212-4403-82A4-D3F4930C81E9}" destId="{4E7A23E3-730B-4EC1-9315-B00C2BD33DAA}" srcOrd="0" destOrd="0" presId="urn:microsoft.com/office/officeart/2005/8/layout/orgChart1"/>
    <dgm:cxn modelId="{D41EE585-B9EF-4504-91A3-3CF1175CB56D}" type="presParOf" srcId="{3AECCA9F-9212-4403-82A4-D3F4930C81E9}" destId="{8D30236E-D257-4A4C-A6AB-957FBB0A8EC9}" srcOrd="1" destOrd="0" presId="urn:microsoft.com/office/officeart/2005/8/layout/orgChart1"/>
    <dgm:cxn modelId="{91F166A9-D69F-4842-98FC-9E4F7F019BF7}" type="presParOf" srcId="{8D1127F7-556A-4623-9B93-69DE39D408E1}" destId="{DDE309EE-82AC-4A1A-BE64-D0B8D8694DBB}" srcOrd="1" destOrd="0" presId="urn:microsoft.com/office/officeart/2005/8/layout/orgChart1"/>
    <dgm:cxn modelId="{26EAC4C7-89DB-432B-90D7-E4A23AB497C9}" type="presParOf" srcId="{8D1127F7-556A-4623-9B93-69DE39D408E1}" destId="{DEB5CC16-54EE-4FB1-8041-3FB70707663B}" srcOrd="2" destOrd="0" presId="urn:microsoft.com/office/officeart/2005/8/layout/orgChart1"/>
    <dgm:cxn modelId="{D21529BC-3842-4C92-99DD-0574492EAEE2}" type="presParOf" srcId="{7D93DE71-185D-454B-96BB-6A1375052003}" destId="{D8A5ED27-6CB3-450B-ADCF-7D223B30681E}" srcOrd="2" destOrd="0" presId="urn:microsoft.com/office/officeart/2005/8/layout/orgChart1"/>
    <dgm:cxn modelId="{26AB3416-DB28-4530-8DDB-77F0AA6D1398}" type="presParOf" srcId="{7D93DE71-185D-454B-96BB-6A1375052003}" destId="{84C7F6A0-9F22-4381-A035-E560B53DD09C}" srcOrd="3" destOrd="0" presId="urn:microsoft.com/office/officeart/2005/8/layout/orgChart1"/>
    <dgm:cxn modelId="{F58862AF-6C02-4BE7-BAC0-C307E97D4489}" type="presParOf" srcId="{84C7F6A0-9F22-4381-A035-E560B53DD09C}" destId="{A8344AED-97EE-4052-94D8-F31BC3B1B162}" srcOrd="0" destOrd="0" presId="urn:microsoft.com/office/officeart/2005/8/layout/orgChart1"/>
    <dgm:cxn modelId="{A7812C79-540A-40EC-9F80-FC7DA4646817}" type="presParOf" srcId="{A8344AED-97EE-4052-94D8-F31BC3B1B162}" destId="{DA6BD5EF-DC2E-430B-BA00-8771D3AAF70C}" srcOrd="0" destOrd="0" presId="urn:microsoft.com/office/officeart/2005/8/layout/orgChart1"/>
    <dgm:cxn modelId="{C4E72C47-9527-41F1-8E5C-9AC2E86184C9}" type="presParOf" srcId="{A8344AED-97EE-4052-94D8-F31BC3B1B162}" destId="{DE493288-81ED-4019-8C4C-0891B3FC2D42}" srcOrd="1" destOrd="0" presId="urn:microsoft.com/office/officeart/2005/8/layout/orgChart1"/>
    <dgm:cxn modelId="{1AFFD162-8921-4560-AC2C-48E27BE93792}" type="presParOf" srcId="{84C7F6A0-9F22-4381-A035-E560B53DD09C}" destId="{A60DC656-5D71-46E0-843B-FA762CED9018}" srcOrd="1" destOrd="0" presId="urn:microsoft.com/office/officeart/2005/8/layout/orgChart1"/>
    <dgm:cxn modelId="{CC2B9D48-CC89-4CF7-8A9E-BC7E144CF6C1}" type="presParOf" srcId="{84C7F6A0-9F22-4381-A035-E560B53DD09C}" destId="{86F9E0CF-162E-421D-8270-B1B7016C3477}" srcOrd="2" destOrd="0" presId="urn:microsoft.com/office/officeart/2005/8/layout/orgChart1"/>
    <dgm:cxn modelId="{94B19563-CC63-4A3B-90E8-82D2808D9E6E}" type="presParOf" srcId="{6F58C239-773D-4499-902F-3BBBA10C574D}" destId="{CE3B9C0C-C490-4BF6-84F6-7AD3C312762C}" srcOrd="2" destOrd="0" presId="urn:microsoft.com/office/officeart/2005/8/layout/orgChart1"/>
    <dgm:cxn modelId="{2581B486-B8DD-4D24-95BB-78D00D35DBFC}" type="presParOf" srcId="{FA9950D5-7F04-4040-A4F4-735BBCDD9C2E}" destId="{AA49DD4A-283D-4693-B1CE-962B9797C517}" srcOrd="6" destOrd="0" presId="urn:microsoft.com/office/officeart/2005/8/layout/orgChart1"/>
    <dgm:cxn modelId="{E74CE6E5-9703-4505-9FA9-B18110D7F94C}" type="presParOf" srcId="{FA9950D5-7F04-4040-A4F4-735BBCDD9C2E}" destId="{1B47903F-3161-4A1F-B2F1-1E6563515EF4}" srcOrd="7" destOrd="0" presId="urn:microsoft.com/office/officeart/2005/8/layout/orgChart1"/>
    <dgm:cxn modelId="{BEBE1CB3-143A-4E9C-968C-D87797A48D84}" type="presParOf" srcId="{1B47903F-3161-4A1F-B2F1-1E6563515EF4}" destId="{AE05A9BB-47E1-47A7-9279-4F5131DA3BC1}" srcOrd="0" destOrd="0" presId="urn:microsoft.com/office/officeart/2005/8/layout/orgChart1"/>
    <dgm:cxn modelId="{8D7778F0-5808-42B0-BF59-CD5B743BFB6F}" type="presParOf" srcId="{AE05A9BB-47E1-47A7-9279-4F5131DA3BC1}" destId="{CD095349-242A-4047-91E2-F1D485A77C9B}" srcOrd="0" destOrd="0" presId="urn:microsoft.com/office/officeart/2005/8/layout/orgChart1"/>
    <dgm:cxn modelId="{CD6D1216-5FDB-4FCF-95E2-9B1EA2F15FEC}" type="presParOf" srcId="{AE05A9BB-47E1-47A7-9279-4F5131DA3BC1}" destId="{19E9D482-9B1B-43A4-B736-F9D06E8CD37F}" srcOrd="1" destOrd="0" presId="urn:microsoft.com/office/officeart/2005/8/layout/orgChart1"/>
    <dgm:cxn modelId="{C334942F-7512-428D-8882-33A226114E84}" type="presParOf" srcId="{1B47903F-3161-4A1F-B2F1-1E6563515EF4}" destId="{6400036B-00AC-4B26-B454-3B0A161E304A}" srcOrd="1" destOrd="0" presId="urn:microsoft.com/office/officeart/2005/8/layout/orgChart1"/>
    <dgm:cxn modelId="{E3C6DC68-CEB4-4BE4-A562-54EDAE2BC2AD}" type="presParOf" srcId="{6400036B-00AC-4B26-B454-3B0A161E304A}" destId="{C4F9F3B6-A965-4051-8E72-BB70E592B868}" srcOrd="0" destOrd="0" presId="urn:microsoft.com/office/officeart/2005/8/layout/orgChart1"/>
    <dgm:cxn modelId="{44A1A811-F47C-4D0D-99B1-EB38A472D477}" type="presParOf" srcId="{6400036B-00AC-4B26-B454-3B0A161E304A}" destId="{9A2AD7BF-122C-4DFC-B732-205430F5D44A}" srcOrd="1" destOrd="0" presId="urn:microsoft.com/office/officeart/2005/8/layout/orgChart1"/>
    <dgm:cxn modelId="{35D05754-B5D1-44D0-8B71-1B2B0317BCDE}" type="presParOf" srcId="{9A2AD7BF-122C-4DFC-B732-205430F5D44A}" destId="{818CBC8A-A68B-4374-B422-7DDA537E046B}" srcOrd="0" destOrd="0" presId="urn:microsoft.com/office/officeart/2005/8/layout/orgChart1"/>
    <dgm:cxn modelId="{245A1066-0936-4BBC-929A-A2B9B28E9C80}" type="presParOf" srcId="{818CBC8A-A68B-4374-B422-7DDA537E046B}" destId="{D3A873B4-9B73-4FA3-AE84-BAA65D8B147C}" srcOrd="0" destOrd="0" presId="urn:microsoft.com/office/officeart/2005/8/layout/orgChart1"/>
    <dgm:cxn modelId="{790D5196-66A4-4330-BFE2-3FC621C5D910}" type="presParOf" srcId="{818CBC8A-A68B-4374-B422-7DDA537E046B}" destId="{49C8B493-B644-4E59-AF05-E60A62345FBC}" srcOrd="1" destOrd="0" presId="urn:microsoft.com/office/officeart/2005/8/layout/orgChart1"/>
    <dgm:cxn modelId="{FD8DA284-AAED-4554-922B-698FB96A24D7}" type="presParOf" srcId="{9A2AD7BF-122C-4DFC-B732-205430F5D44A}" destId="{17635571-29FC-4605-AF40-82D59CCF0653}" srcOrd="1" destOrd="0" presId="urn:microsoft.com/office/officeart/2005/8/layout/orgChart1"/>
    <dgm:cxn modelId="{4FBEBCAD-5A7A-42F1-AA5D-11838C58CE59}" type="presParOf" srcId="{9A2AD7BF-122C-4DFC-B732-205430F5D44A}" destId="{C6C35F69-3B66-4B13-8A57-AC4ADBA6A65F}" srcOrd="2" destOrd="0" presId="urn:microsoft.com/office/officeart/2005/8/layout/orgChart1"/>
    <dgm:cxn modelId="{0140DA75-4CA8-4AE7-BA51-7C7A929423C0}" type="presParOf" srcId="{6400036B-00AC-4B26-B454-3B0A161E304A}" destId="{6516A03B-EDC8-40B9-93B8-B602505FA435}" srcOrd="2" destOrd="0" presId="urn:microsoft.com/office/officeart/2005/8/layout/orgChart1"/>
    <dgm:cxn modelId="{9A8830F3-6E88-466A-86F0-11CE46CADDEE}" type="presParOf" srcId="{6400036B-00AC-4B26-B454-3B0A161E304A}" destId="{C0D406C5-BE97-4D27-8506-A027FAD69363}" srcOrd="3" destOrd="0" presId="urn:microsoft.com/office/officeart/2005/8/layout/orgChart1"/>
    <dgm:cxn modelId="{A2B6A722-FCA6-4410-A5C9-583C039AEFB2}" type="presParOf" srcId="{C0D406C5-BE97-4D27-8506-A027FAD69363}" destId="{6579D79F-0F57-4B02-9F38-DCE8A64ED83E}" srcOrd="0" destOrd="0" presId="urn:microsoft.com/office/officeart/2005/8/layout/orgChart1"/>
    <dgm:cxn modelId="{B9FE7D73-54B8-49B1-965F-03B66D0369A5}" type="presParOf" srcId="{6579D79F-0F57-4B02-9F38-DCE8A64ED83E}" destId="{95467C1A-3C87-4989-BCB3-198B9121BA63}" srcOrd="0" destOrd="0" presId="urn:microsoft.com/office/officeart/2005/8/layout/orgChart1"/>
    <dgm:cxn modelId="{51F2888D-1A2E-4074-B740-98908A6EEEE2}" type="presParOf" srcId="{6579D79F-0F57-4B02-9F38-DCE8A64ED83E}" destId="{F6D3A597-93BB-45BA-9E7C-10220989C7DE}" srcOrd="1" destOrd="0" presId="urn:microsoft.com/office/officeart/2005/8/layout/orgChart1"/>
    <dgm:cxn modelId="{2D2DFDA3-B5A1-4907-B44A-FE4D2A5B33DE}" type="presParOf" srcId="{C0D406C5-BE97-4D27-8506-A027FAD69363}" destId="{0F496B60-4AF3-4A33-A79E-FB618811CB5F}" srcOrd="1" destOrd="0" presId="urn:microsoft.com/office/officeart/2005/8/layout/orgChart1"/>
    <dgm:cxn modelId="{89E2357C-FD5B-40BF-B124-75691943E35E}" type="presParOf" srcId="{C0D406C5-BE97-4D27-8506-A027FAD69363}" destId="{D9519CEA-4AE3-4B90-9A6D-00764536D4EB}" srcOrd="2" destOrd="0" presId="urn:microsoft.com/office/officeart/2005/8/layout/orgChart1"/>
    <dgm:cxn modelId="{3855C379-DEB8-4EE0-8E34-FEF3AFCAADD9}" type="presParOf" srcId="{6400036B-00AC-4B26-B454-3B0A161E304A}" destId="{4D4A5506-1570-45CE-93E1-70BCE1E8F55C}" srcOrd="4" destOrd="0" presId="urn:microsoft.com/office/officeart/2005/8/layout/orgChart1"/>
    <dgm:cxn modelId="{85619DE1-FBE7-4332-9BA8-7B6F7B6280EC}" type="presParOf" srcId="{6400036B-00AC-4B26-B454-3B0A161E304A}" destId="{1E7CD7E8-26C1-4242-822C-3B96CF2D37AA}" srcOrd="5" destOrd="0" presId="urn:microsoft.com/office/officeart/2005/8/layout/orgChart1"/>
    <dgm:cxn modelId="{58E86EC3-319E-4C79-A4DD-58CC80D494D0}" type="presParOf" srcId="{1E7CD7E8-26C1-4242-822C-3B96CF2D37AA}" destId="{AD77B692-E6B7-44D9-8F51-58026A08C541}" srcOrd="0" destOrd="0" presId="urn:microsoft.com/office/officeart/2005/8/layout/orgChart1"/>
    <dgm:cxn modelId="{E606F819-5286-4C64-AE59-C3A3A9EA273F}" type="presParOf" srcId="{AD77B692-E6B7-44D9-8F51-58026A08C541}" destId="{9926314A-235D-4A55-8BA2-24C99FFD204C}" srcOrd="0" destOrd="0" presId="urn:microsoft.com/office/officeart/2005/8/layout/orgChart1"/>
    <dgm:cxn modelId="{63872780-1914-4925-8221-564F27DAFDEB}" type="presParOf" srcId="{AD77B692-E6B7-44D9-8F51-58026A08C541}" destId="{285C3FEE-17D5-454F-B0B7-4C2D0D5B5018}" srcOrd="1" destOrd="0" presId="urn:microsoft.com/office/officeart/2005/8/layout/orgChart1"/>
    <dgm:cxn modelId="{C836D9B7-B4B3-4D0F-B77B-7C1B9EA9541A}" type="presParOf" srcId="{1E7CD7E8-26C1-4242-822C-3B96CF2D37AA}" destId="{6BE909A8-D2C9-4936-AE51-0CD008501BFF}" srcOrd="1" destOrd="0" presId="urn:microsoft.com/office/officeart/2005/8/layout/orgChart1"/>
    <dgm:cxn modelId="{C980ACD4-839E-4585-B6B5-82E236A36658}" type="presParOf" srcId="{1E7CD7E8-26C1-4242-822C-3B96CF2D37AA}" destId="{EE46DE8E-0424-48B9-B44D-F7DD39C9BC10}" srcOrd="2" destOrd="0" presId="urn:microsoft.com/office/officeart/2005/8/layout/orgChart1"/>
    <dgm:cxn modelId="{CD248507-6B09-4710-92B8-9ABF35C445FB}" type="presParOf" srcId="{1B47903F-3161-4A1F-B2F1-1E6563515EF4}" destId="{EF866ED1-AD8C-455C-BAD4-B7A1A50ECFE8}" srcOrd="2" destOrd="0" presId="urn:microsoft.com/office/officeart/2005/8/layout/orgChart1"/>
    <dgm:cxn modelId="{1455934F-ED06-4BF4-A266-0A2AC40AC989}" type="presParOf" srcId="{F08320F1-0603-4B08-848B-365EB4F3B843}" destId="{0701EDAE-100E-4698-B90E-47AAEBDF12D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85A7CB-96F9-4917-9921-65459DDDD6F8}"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it-IT"/>
        </a:p>
      </dgm:t>
    </dgm:pt>
    <dgm:pt modelId="{A3D5B927-E683-496F-BAB0-F204A2063EDB}">
      <dgm:prSet phldrT="[Testo]" custT="1"/>
      <dgm:spPr/>
      <dgm:t>
        <a:bodyPr/>
        <a:lstStyle/>
        <a:p>
          <a:r>
            <a:rPr lang="en-US" sz="1600" noProof="0" dirty="0"/>
            <a:t>CEO / Founder</a:t>
          </a:r>
        </a:p>
      </dgm:t>
    </dgm:pt>
    <dgm:pt modelId="{449CFDB1-FEC4-4D17-ADF8-A5E512B8CF43}" type="parTrans" cxnId="{48E995C4-D7CA-40E9-B490-87A6387D787E}">
      <dgm:prSet/>
      <dgm:spPr/>
      <dgm:t>
        <a:bodyPr/>
        <a:lstStyle/>
        <a:p>
          <a:endParaRPr lang="en-US" sz="1600" noProof="0" dirty="0"/>
        </a:p>
      </dgm:t>
    </dgm:pt>
    <dgm:pt modelId="{CDDFF156-795F-4832-8153-E4A58B7F86FF}" type="sibTrans" cxnId="{48E995C4-D7CA-40E9-B490-87A6387D787E}">
      <dgm:prSet/>
      <dgm:spPr/>
      <dgm:t>
        <a:bodyPr/>
        <a:lstStyle/>
        <a:p>
          <a:endParaRPr lang="en-US" sz="1600" noProof="0" dirty="0"/>
        </a:p>
      </dgm:t>
    </dgm:pt>
    <dgm:pt modelId="{80DD11A9-312A-445A-9BD0-8E0F6A9F3A07}">
      <dgm:prSet phldrT="[Testo]" custT="1"/>
      <dgm:spPr>
        <a:solidFill>
          <a:srgbClr val="002060"/>
        </a:solidFill>
      </dgm:spPr>
      <dgm:t>
        <a:bodyPr/>
        <a:lstStyle/>
        <a:p>
          <a:r>
            <a:rPr lang="en-US" sz="1600" noProof="0" dirty="0">
              <a:solidFill>
                <a:schemeClr val="bg1"/>
              </a:solidFill>
            </a:rPr>
            <a:t>Marketing Director</a:t>
          </a:r>
        </a:p>
      </dgm:t>
    </dgm:pt>
    <dgm:pt modelId="{6D8EC4C2-02DF-4F19-B589-94193245674D}" type="parTrans" cxnId="{A4349554-EBFE-4FB0-AA63-B3C0E0F78E88}">
      <dgm:prSet/>
      <dgm:spPr/>
      <dgm:t>
        <a:bodyPr/>
        <a:lstStyle/>
        <a:p>
          <a:endParaRPr lang="en-US" sz="1600" noProof="0" dirty="0"/>
        </a:p>
      </dgm:t>
    </dgm:pt>
    <dgm:pt modelId="{95EDFC39-D992-47A9-B8B6-D4CA7C037AD2}" type="sibTrans" cxnId="{A4349554-EBFE-4FB0-AA63-B3C0E0F78E88}">
      <dgm:prSet/>
      <dgm:spPr/>
      <dgm:t>
        <a:bodyPr/>
        <a:lstStyle/>
        <a:p>
          <a:endParaRPr lang="en-US" sz="1600" noProof="0" dirty="0"/>
        </a:p>
      </dgm:t>
    </dgm:pt>
    <dgm:pt modelId="{21C3254D-A992-4506-BEF5-79B71BEF3456}">
      <dgm:prSet phldrT="[Testo]" custT="1"/>
      <dgm:spPr>
        <a:solidFill>
          <a:schemeClr val="bg1"/>
        </a:solidFill>
      </dgm:spPr>
      <dgm:t>
        <a:bodyPr/>
        <a:lstStyle/>
        <a:p>
          <a:r>
            <a:rPr lang="en-US" sz="1600" noProof="0" dirty="0"/>
            <a:t>Legal Advisory Director</a:t>
          </a:r>
        </a:p>
      </dgm:t>
    </dgm:pt>
    <dgm:pt modelId="{6A0602A0-106B-4DBE-9E22-3B79EE9542A6}" type="parTrans" cxnId="{AA0473C5-2494-4482-A22C-A519D6AAB201}">
      <dgm:prSet/>
      <dgm:spPr/>
      <dgm:t>
        <a:bodyPr/>
        <a:lstStyle/>
        <a:p>
          <a:endParaRPr lang="en-US" sz="1600" noProof="0" dirty="0"/>
        </a:p>
      </dgm:t>
    </dgm:pt>
    <dgm:pt modelId="{EACA77A1-F062-469E-B962-690A271749C0}" type="sibTrans" cxnId="{AA0473C5-2494-4482-A22C-A519D6AAB201}">
      <dgm:prSet/>
      <dgm:spPr/>
      <dgm:t>
        <a:bodyPr/>
        <a:lstStyle/>
        <a:p>
          <a:endParaRPr lang="en-US" sz="1600" noProof="0" dirty="0"/>
        </a:p>
      </dgm:t>
    </dgm:pt>
    <dgm:pt modelId="{0CB4D948-3AEE-4CD1-8C39-D147746A5F3B}">
      <dgm:prSet phldrT="[Testo]" custT="1"/>
      <dgm:spPr>
        <a:solidFill>
          <a:schemeClr val="bg1"/>
        </a:solidFill>
      </dgm:spPr>
      <dgm:t>
        <a:bodyPr/>
        <a:lstStyle/>
        <a:p>
          <a:r>
            <a:rPr lang="en-US" sz="1600" noProof="0" dirty="0"/>
            <a:t>Finance &amp; Accounting Director </a:t>
          </a:r>
        </a:p>
      </dgm:t>
    </dgm:pt>
    <dgm:pt modelId="{15CC10D7-18AD-4919-9A4D-B6B6A877A1C9}" type="parTrans" cxnId="{792D7B94-3541-40A5-B968-5B8A710E11D2}">
      <dgm:prSet/>
      <dgm:spPr/>
      <dgm:t>
        <a:bodyPr/>
        <a:lstStyle/>
        <a:p>
          <a:endParaRPr lang="en-US" sz="1600" noProof="0" dirty="0"/>
        </a:p>
      </dgm:t>
    </dgm:pt>
    <dgm:pt modelId="{5B671AF6-56D0-447F-B8A3-0BE58E846CBC}" type="sibTrans" cxnId="{792D7B94-3541-40A5-B968-5B8A710E11D2}">
      <dgm:prSet/>
      <dgm:spPr/>
      <dgm:t>
        <a:bodyPr/>
        <a:lstStyle/>
        <a:p>
          <a:endParaRPr lang="en-US" sz="1600" noProof="0" dirty="0"/>
        </a:p>
      </dgm:t>
    </dgm:pt>
    <dgm:pt modelId="{52AD23BD-6A6B-403F-A1CF-E17D6D298673}">
      <dgm:prSet phldrT="[Testo]" custT="1"/>
      <dgm:spPr/>
      <dgm:t>
        <a:bodyPr/>
        <a:lstStyle/>
        <a:p>
          <a:r>
            <a:rPr lang="en-US" sz="1600" noProof="0" dirty="0" err="1"/>
            <a:t>Sr</a:t>
          </a:r>
          <a:r>
            <a:rPr lang="en-US" sz="1600" noProof="0" dirty="0"/>
            <a:t> Marketing Manager</a:t>
          </a:r>
        </a:p>
      </dgm:t>
    </dgm:pt>
    <dgm:pt modelId="{2AA1D0EA-84B9-495D-8F20-826C7240C517}" type="parTrans" cxnId="{D96A1B42-2C8C-4EA9-9663-3504BD513E05}">
      <dgm:prSet/>
      <dgm:spPr/>
      <dgm:t>
        <a:bodyPr/>
        <a:lstStyle/>
        <a:p>
          <a:endParaRPr lang="it-IT" sz="1600"/>
        </a:p>
      </dgm:t>
    </dgm:pt>
    <dgm:pt modelId="{C18195C3-9E03-4BAD-B3C3-E199315A9909}" type="sibTrans" cxnId="{D96A1B42-2C8C-4EA9-9663-3504BD513E05}">
      <dgm:prSet/>
      <dgm:spPr/>
      <dgm:t>
        <a:bodyPr/>
        <a:lstStyle/>
        <a:p>
          <a:endParaRPr lang="it-IT" sz="1600"/>
        </a:p>
      </dgm:t>
    </dgm:pt>
    <dgm:pt modelId="{14DD4929-D065-4D35-9FAD-5BEA4EB03B32}">
      <dgm:prSet phldrT="[Testo]" custT="1"/>
      <dgm:spPr/>
      <dgm:t>
        <a:bodyPr/>
        <a:lstStyle/>
        <a:p>
          <a:r>
            <a:rPr lang="en-US" sz="1600" noProof="0" dirty="0"/>
            <a:t>Sales Director</a:t>
          </a:r>
        </a:p>
      </dgm:t>
    </dgm:pt>
    <dgm:pt modelId="{0C209D90-C062-496F-A87C-FD46E07DE1B5}" type="parTrans" cxnId="{F9FEE45D-4958-4A73-9BFD-B6D33FBF99AF}">
      <dgm:prSet/>
      <dgm:spPr/>
      <dgm:t>
        <a:bodyPr/>
        <a:lstStyle/>
        <a:p>
          <a:endParaRPr lang="it-IT" sz="1600"/>
        </a:p>
      </dgm:t>
    </dgm:pt>
    <dgm:pt modelId="{AEFE0058-A7DB-4E29-AAD3-DA1C8B5EB753}" type="sibTrans" cxnId="{F9FEE45D-4958-4A73-9BFD-B6D33FBF99AF}">
      <dgm:prSet/>
      <dgm:spPr/>
      <dgm:t>
        <a:bodyPr/>
        <a:lstStyle/>
        <a:p>
          <a:endParaRPr lang="it-IT" sz="1600"/>
        </a:p>
      </dgm:t>
    </dgm:pt>
    <dgm:pt modelId="{29AFBC17-9366-4160-B6EC-A9FF262978C8}">
      <dgm:prSet phldrT="[Testo]" custT="1"/>
      <dgm:spPr/>
      <dgm:t>
        <a:bodyPr/>
        <a:lstStyle/>
        <a:p>
          <a:r>
            <a:rPr lang="en-US" sz="1600" noProof="0" dirty="0"/>
            <a:t>Consumer Services Partner</a:t>
          </a:r>
        </a:p>
      </dgm:t>
    </dgm:pt>
    <dgm:pt modelId="{3E636419-DB52-4647-89D8-D1D63452E384}" type="parTrans" cxnId="{32DFBABB-30B3-4DCC-86DC-38F9D1D55237}">
      <dgm:prSet/>
      <dgm:spPr/>
      <dgm:t>
        <a:bodyPr/>
        <a:lstStyle/>
        <a:p>
          <a:endParaRPr lang="it-IT" sz="1600"/>
        </a:p>
      </dgm:t>
    </dgm:pt>
    <dgm:pt modelId="{17A68BA5-3BA6-45C1-A2A5-92AE7536C03B}" type="sibTrans" cxnId="{32DFBABB-30B3-4DCC-86DC-38F9D1D55237}">
      <dgm:prSet/>
      <dgm:spPr/>
      <dgm:t>
        <a:bodyPr/>
        <a:lstStyle/>
        <a:p>
          <a:endParaRPr lang="it-IT" sz="1600"/>
        </a:p>
      </dgm:t>
    </dgm:pt>
    <dgm:pt modelId="{03FF951B-D3A0-425D-9908-63649419661A}">
      <dgm:prSet phldrT="[Testo]" custT="1"/>
      <dgm:spPr/>
      <dgm:t>
        <a:bodyPr/>
        <a:lstStyle/>
        <a:p>
          <a:r>
            <a:rPr lang="en-US" sz="1600" noProof="0" dirty="0"/>
            <a:t>Senior Associate</a:t>
          </a:r>
        </a:p>
      </dgm:t>
    </dgm:pt>
    <dgm:pt modelId="{240B75B4-E4FF-4E65-B064-EFC587FA6F3E}" type="parTrans" cxnId="{E1BD0106-BDAB-4629-BEC1-133B59C0CCF3}">
      <dgm:prSet/>
      <dgm:spPr/>
      <dgm:t>
        <a:bodyPr/>
        <a:lstStyle/>
        <a:p>
          <a:endParaRPr lang="it-IT" sz="1600"/>
        </a:p>
      </dgm:t>
    </dgm:pt>
    <dgm:pt modelId="{C96B7470-3DB6-4D75-9709-6417DFA1B6D3}" type="sibTrans" cxnId="{E1BD0106-BDAB-4629-BEC1-133B59C0CCF3}">
      <dgm:prSet/>
      <dgm:spPr/>
      <dgm:t>
        <a:bodyPr/>
        <a:lstStyle/>
        <a:p>
          <a:endParaRPr lang="it-IT" sz="1600"/>
        </a:p>
      </dgm:t>
    </dgm:pt>
    <dgm:pt modelId="{8139D6DF-D423-4AD0-B9B7-2638B850F7B5}">
      <dgm:prSet phldrT="[Testo]" custT="1"/>
      <dgm:spPr/>
      <dgm:t>
        <a:bodyPr/>
        <a:lstStyle/>
        <a:p>
          <a:r>
            <a:rPr lang="en-US" sz="1600" noProof="0" dirty="0"/>
            <a:t>Senior Associate</a:t>
          </a:r>
        </a:p>
      </dgm:t>
    </dgm:pt>
    <dgm:pt modelId="{60DFB455-72B1-4C24-AFBA-A2FCEE140966}" type="parTrans" cxnId="{0404B84B-539A-485B-A85F-6C2595D2BE8B}">
      <dgm:prSet/>
      <dgm:spPr/>
      <dgm:t>
        <a:bodyPr/>
        <a:lstStyle/>
        <a:p>
          <a:endParaRPr lang="it-IT" sz="1600"/>
        </a:p>
      </dgm:t>
    </dgm:pt>
    <dgm:pt modelId="{1734FB52-EC6B-47E7-B3EC-C3CC4CEE2B7E}" type="sibTrans" cxnId="{0404B84B-539A-485B-A85F-6C2595D2BE8B}">
      <dgm:prSet/>
      <dgm:spPr/>
      <dgm:t>
        <a:bodyPr/>
        <a:lstStyle/>
        <a:p>
          <a:endParaRPr lang="it-IT" sz="1600"/>
        </a:p>
      </dgm:t>
    </dgm:pt>
    <dgm:pt modelId="{CC28E91F-6375-4431-871B-1DCBAD545B5A}">
      <dgm:prSet phldrT="[Testo]" custT="1"/>
      <dgm:spPr/>
      <dgm:t>
        <a:bodyPr/>
        <a:lstStyle/>
        <a:p>
          <a:r>
            <a:rPr lang="en-US" sz="1600" noProof="0" dirty="0"/>
            <a:t>Junior Associate</a:t>
          </a:r>
        </a:p>
      </dgm:t>
    </dgm:pt>
    <dgm:pt modelId="{2DE95AD6-5714-4B5A-8C54-FE491253A299}" type="parTrans" cxnId="{EA5DCB6F-879D-42FF-A66F-4A5E73646DCB}">
      <dgm:prSet/>
      <dgm:spPr/>
      <dgm:t>
        <a:bodyPr/>
        <a:lstStyle/>
        <a:p>
          <a:endParaRPr lang="it-IT" sz="1600"/>
        </a:p>
      </dgm:t>
    </dgm:pt>
    <dgm:pt modelId="{D195FFA0-3E74-4F2E-B62E-31369E90681F}" type="sibTrans" cxnId="{EA5DCB6F-879D-42FF-A66F-4A5E73646DCB}">
      <dgm:prSet/>
      <dgm:spPr/>
      <dgm:t>
        <a:bodyPr/>
        <a:lstStyle/>
        <a:p>
          <a:endParaRPr lang="it-IT" sz="1600"/>
        </a:p>
      </dgm:t>
    </dgm:pt>
    <dgm:pt modelId="{5975D302-C8AD-4031-8CAA-AA2131917363}">
      <dgm:prSet phldrT="[Testo]" custT="1"/>
      <dgm:spPr/>
      <dgm:t>
        <a:bodyPr/>
        <a:lstStyle/>
        <a:p>
          <a:r>
            <a:rPr lang="en-US" sz="1600" noProof="0" dirty="0"/>
            <a:t>Sales Analyst</a:t>
          </a:r>
        </a:p>
      </dgm:t>
    </dgm:pt>
    <dgm:pt modelId="{42211370-339A-41E7-9327-2FC84D17EA98}" type="parTrans" cxnId="{740C25CE-A08F-42E0-9B23-ABC59497724D}">
      <dgm:prSet/>
      <dgm:spPr/>
      <dgm:t>
        <a:bodyPr/>
        <a:lstStyle/>
        <a:p>
          <a:endParaRPr lang="it-IT" sz="1600"/>
        </a:p>
      </dgm:t>
    </dgm:pt>
    <dgm:pt modelId="{E351FF52-D274-44A4-AFFA-8311952BE36A}" type="sibTrans" cxnId="{740C25CE-A08F-42E0-9B23-ABC59497724D}">
      <dgm:prSet/>
      <dgm:spPr/>
      <dgm:t>
        <a:bodyPr/>
        <a:lstStyle/>
        <a:p>
          <a:endParaRPr lang="it-IT" sz="1600"/>
        </a:p>
      </dgm:t>
    </dgm:pt>
    <dgm:pt modelId="{68741193-DC18-4454-A23E-49A1E69D14F8}">
      <dgm:prSet phldrT="[Testo]" custT="1"/>
      <dgm:spPr/>
      <dgm:t>
        <a:bodyPr/>
        <a:lstStyle/>
        <a:p>
          <a:r>
            <a:rPr lang="en-US" sz="1600" noProof="0" dirty="0"/>
            <a:t>Sales Analyst</a:t>
          </a:r>
        </a:p>
      </dgm:t>
    </dgm:pt>
    <dgm:pt modelId="{D797A70D-9C67-4297-BCBA-3BCEDA47E5E2}" type="parTrans" cxnId="{C1F0BBC4-FD11-44D4-BF2B-90AD38E26B0E}">
      <dgm:prSet/>
      <dgm:spPr/>
      <dgm:t>
        <a:bodyPr/>
        <a:lstStyle/>
        <a:p>
          <a:endParaRPr lang="it-IT" sz="1600"/>
        </a:p>
      </dgm:t>
    </dgm:pt>
    <dgm:pt modelId="{6EAD1617-CB94-48EC-8F44-63026C611FDA}" type="sibTrans" cxnId="{C1F0BBC4-FD11-44D4-BF2B-90AD38E26B0E}">
      <dgm:prSet/>
      <dgm:spPr/>
      <dgm:t>
        <a:bodyPr/>
        <a:lstStyle/>
        <a:p>
          <a:endParaRPr lang="it-IT" sz="1600"/>
        </a:p>
      </dgm:t>
    </dgm:pt>
    <dgm:pt modelId="{5F372DF8-1917-4E6A-98E9-E6AF63B61F7E}">
      <dgm:prSet phldrT="[Testo]" custT="1"/>
      <dgm:spPr/>
      <dgm:t>
        <a:bodyPr/>
        <a:lstStyle/>
        <a:p>
          <a:r>
            <a:rPr lang="en-US" sz="1600" noProof="0" dirty="0"/>
            <a:t>Customer Care Officer</a:t>
          </a:r>
        </a:p>
      </dgm:t>
    </dgm:pt>
    <dgm:pt modelId="{0DF3FD8E-395D-4D98-9CE7-814D269F7792}" type="parTrans" cxnId="{524C082C-C820-46D3-BDE1-2103BF18935F}">
      <dgm:prSet/>
      <dgm:spPr/>
      <dgm:t>
        <a:bodyPr/>
        <a:lstStyle/>
        <a:p>
          <a:endParaRPr lang="it-IT" sz="1600"/>
        </a:p>
      </dgm:t>
    </dgm:pt>
    <dgm:pt modelId="{EC3474C4-284C-46A5-9404-60AC852721CE}" type="sibTrans" cxnId="{524C082C-C820-46D3-BDE1-2103BF18935F}">
      <dgm:prSet/>
      <dgm:spPr/>
      <dgm:t>
        <a:bodyPr/>
        <a:lstStyle/>
        <a:p>
          <a:endParaRPr lang="it-IT" sz="1600"/>
        </a:p>
      </dgm:t>
    </dgm:pt>
    <dgm:pt modelId="{95A80D7E-B85E-4C96-9AEE-F95A178EF9BF}">
      <dgm:prSet phldrT="[Testo]" custT="1"/>
      <dgm:spPr/>
      <dgm:t>
        <a:bodyPr/>
        <a:lstStyle/>
        <a:p>
          <a:r>
            <a:rPr lang="en-US" sz="1600" noProof="0" dirty="0"/>
            <a:t>Customer Care Officer</a:t>
          </a:r>
        </a:p>
      </dgm:t>
    </dgm:pt>
    <dgm:pt modelId="{897A6D52-1CD6-405A-A2E1-1B092456EA5B}" type="parTrans" cxnId="{8291A4B4-E284-44DF-A151-E6D88BF00F92}">
      <dgm:prSet/>
      <dgm:spPr/>
      <dgm:t>
        <a:bodyPr/>
        <a:lstStyle/>
        <a:p>
          <a:endParaRPr lang="it-IT" sz="1600"/>
        </a:p>
      </dgm:t>
    </dgm:pt>
    <dgm:pt modelId="{C95314E3-9307-4968-BA4D-81B66987EF0B}" type="sibTrans" cxnId="{8291A4B4-E284-44DF-A151-E6D88BF00F92}">
      <dgm:prSet/>
      <dgm:spPr/>
      <dgm:t>
        <a:bodyPr/>
        <a:lstStyle/>
        <a:p>
          <a:endParaRPr lang="it-IT" sz="1600"/>
        </a:p>
      </dgm:t>
    </dgm:pt>
    <dgm:pt modelId="{4E4F0151-03BA-421A-B3A2-A87431F9C28D}" type="pres">
      <dgm:prSet presAssocID="{2685A7CB-96F9-4917-9921-65459DDDD6F8}" presName="hierChild1" presStyleCnt="0">
        <dgm:presLayoutVars>
          <dgm:orgChart val="1"/>
          <dgm:chPref val="1"/>
          <dgm:dir/>
          <dgm:animOne val="branch"/>
          <dgm:animLvl val="lvl"/>
          <dgm:resizeHandles/>
        </dgm:presLayoutVars>
      </dgm:prSet>
      <dgm:spPr/>
    </dgm:pt>
    <dgm:pt modelId="{F08320F1-0603-4B08-848B-365EB4F3B843}" type="pres">
      <dgm:prSet presAssocID="{A3D5B927-E683-496F-BAB0-F204A2063EDB}" presName="hierRoot1" presStyleCnt="0">
        <dgm:presLayoutVars>
          <dgm:hierBranch val="init"/>
        </dgm:presLayoutVars>
      </dgm:prSet>
      <dgm:spPr/>
    </dgm:pt>
    <dgm:pt modelId="{172B860B-0B2E-44EA-B023-A33F23C640B0}" type="pres">
      <dgm:prSet presAssocID="{A3D5B927-E683-496F-BAB0-F204A2063EDB}" presName="rootComposite1" presStyleCnt="0"/>
      <dgm:spPr/>
    </dgm:pt>
    <dgm:pt modelId="{5A415E03-7D44-4825-A029-610D7678564C}" type="pres">
      <dgm:prSet presAssocID="{A3D5B927-E683-496F-BAB0-F204A2063EDB}" presName="rootText1" presStyleLbl="node0" presStyleIdx="0" presStyleCnt="1">
        <dgm:presLayoutVars>
          <dgm:chPref val="3"/>
        </dgm:presLayoutVars>
      </dgm:prSet>
      <dgm:spPr/>
    </dgm:pt>
    <dgm:pt modelId="{76E399AD-AD7F-40B5-BCBE-77E550F372E9}" type="pres">
      <dgm:prSet presAssocID="{A3D5B927-E683-496F-BAB0-F204A2063EDB}" presName="rootConnector1" presStyleLbl="node1" presStyleIdx="0" presStyleCnt="0"/>
      <dgm:spPr/>
    </dgm:pt>
    <dgm:pt modelId="{FA9950D5-7F04-4040-A4F4-735BBCDD9C2E}" type="pres">
      <dgm:prSet presAssocID="{A3D5B927-E683-496F-BAB0-F204A2063EDB}" presName="hierChild2" presStyleCnt="0"/>
      <dgm:spPr/>
    </dgm:pt>
    <dgm:pt modelId="{0BD0FD5F-9121-4E47-B9B6-82A02E424E77}" type="pres">
      <dgm:prSet presAssocID="{6D8EC4C2-02DF-4F19-B589-94193245674D}" presName="Name37" presStyleLbl="parChTrans1D2" presStyleIdx="0" presStyleCnt="3"/>
      <dgm:spPr/>
    </dgm:pt>
    <dgm:pt modelId="{886BD911-B46E-4865-ADD3-8FA03055D967}" type="pres">
      <dgm:prSet presAssocID="{80DD11A9-312A-445A-9BD0-8E0F6A9F3A07}" presName="hierRoot2" presStyleCnt="0">
        <dgm:presLayoutVars>
          <dgm:hierBranch val="init"/>
        </dgm:presLayoutVars>
      </dgm:prSet>
      <dgm:spPr/>
    </dgm:pt>
    <dgm:pt modelId="{63D6B77C-A6E4-4B72-90C2-B076336BBC93}" type="pres">
      <dgm:prSet presAssocID="{80DD11A9-312A-445A-9BD0-8E0F6A9F3A07}" presName="rootComposite" presStyleCnt="0"/>
      <dgm:spPr/>
    </dgm:pt>
    <dgm:pt modelId="{5B74E3ED-4107-4B21-8721-5A15C5EDC575}" type="pres">
      <dgm:prSet presAssocID="{80DD11A9-312A-445A-9BD0-8E0F6A9F3A07}" presName="rootText" presStyleLbl="node2" presStyleIdx="0" presStyleCnt="3">
        <dgm:presLayoutVars>
          <dgm:chPref val="3"/>
        </dgm:presLayoutVars>
      </dgm:prSet>
      <dgm:spPr/>
    </dgm:pt>
    <dgm:pt modelId="{ED1C9F73-E543-499E-BC76-A905EDDF6EB3}" type="pres">
      <dgm:prSet presAssocID="{80DD11A9-312A-445A-9BD0-8E0F6A9F3A07}" presName="rootConnector" presStyleLbl="node2" presStyleIdx="0" presStyleCnt="3"/>
      <dgm:spPr/>
    </dgm:pt>
    <dgm:pt modelId="{8643400B-A966-4EAD-AE45-4CD2099A7592}" type="pres">
      <dgm:prSet presAssocID="{80DD11A9-312A-445A-9BD0-8E0F6A9F3A07}" presName="hierChild4" presStyleCnt="0"/>
      <dgm:spPr/>
    </dgm:pt>
    <dgm:pt modelId="{CE83E4EB-60A9-4C37-BFB1-BD2445112A42}" type="pres">
      <dgm:prSet presAssocID="{2AA1D0EA-84B9-495D-8F20-826C7240C517}" presName="Name37" presStyleLbl="parChTrans1D3" presStyleIdx="0" presStyleCnt="3"/>
      <dgm:spPr/>
    </dgm:pt>
    <dgm:pt modelId="{D1936136-331D-46B0-A6B2-C1C626A6D8B6}" type="pres">
      <dgm:prSet presAssocID="{52AD23BD-6A6B-403F-A1CF-E17D6D298673}" presName="hierRoot2" presStyleCnt="0">
        <dgm:presLayoutVars>
          <dgm:hierBranch val="init"/>
        </dgm:presLayoutVars>
      </dgm:prSet>
      <dgm:spPr/>
    </dgm:pt>
    <dgm:pt modelId="{D424E30D-0AE6-45B4-A46D-4B3B3BDEE881}" type="pres">
      <dgm:prSet presAssocID="{52AD23BD-6A6B-403F-A1CF-E17D6D298673}" presName="rootComposite" presStyleCnt="0"/>
      <dgm:spPr/>
    </dgm:pt>
    <dgm:pt modelId="{AB6733E8-7015-414C-854F-15CC7BE33845}" type="pres">
      <dgm:prSet presAssocID="{52AD23BD-6A6B-403F-A1CF-E17D6D298673}" presName="rootText" presStyleLbl="node3" presStyleIdx="0" presStyleCnt="3">
        <dgm:presLayoutVars>
          <dgm:chPref val="3"/>
        </dgm:presLayoutVars>
      </dgm:prSet>
      <dgm:spPr/>
    </dgm:pt>
    <dgm:pt modelId="{745084C8-D478-4626-93D8-94A9ADED91B0}" type="pres">
      <dgm:prSet presAssocID="{52AD23BD-6A6B-403F-A1CF-E17D6D298673}" presName="rootConnector" presStyleLbl="node3" presStyleIdx="0" presStyleCnt="3"/>
      <dgm:spPr/>
    </dgm:pt>
    <dgm:pt modelId="{AA5BCCA4-89E5-498A-B18A-3BABC820488A}" type="pres">
      <dgm:prSet presAssocID="{52AD23BD-6A6B-403F-A1CF-E17D6D298673}" presName="hierChild4" presStyleCnt="0"/>
      <dgm:spPr/>
    </dgm:pt>
    <dgm:pt modelId="{0347CFE5-A1F5-40A0-8AEC-D5299BFBF16D}" type="pres">
      <dgm:prSet presAssocID="{240B75B4-E4FF-4E65-B064-EFC587FA6F3E}" presName="Name37" presStyleLbl="parChTrans1D4" presStyleIdx="0" presStyleCnt="7"/>
      <dgm:spPr/>
    </dgm:pt>
    <dgm:pt modelId="{00B44441-5D07-49AB-A263-791F631615F5}" type="pres">
      <dgm:prSet presAssocID="{03FF951B-D3A0-425D-9908-63649419661A}" presName="hierRoot2" presStyleCnt="0">
        <dgm:presLayoutVars>
          <dgm:hierBranch val="init"/>
        </dgm:presLayoutVars>
      </dgm:prSet>
      <dgm:spPr/>
    </dgm:pt>
    <dgm:pt modelId="{6C1B12AF-51B9-468F-BE8A-747B95F3E827}" type="pres">
      <dgm:prSet presAssocID="{03FF951B-D3A0-425D-9908-63649419661A}" presName="rootComposite" presStyleCnt="0"/>
      <dgm:spPr/>
    </dgm:pt>
    <dgm:pt modelId="{947C4828-0FC3-40DA-ADF8-AE1DD9E3F7BA}" type="pres">
      <dgm:prSet presAssocID="{03FF951B-D3A0-425D-9908-63649419661A}" presName="rootText" presStyleLbl="node4" presStyleIdx="0" presStyleCnt="7">
        <dgm:presLayoutVars>
          <dgm:chPref val="3"/>
        </dgm:presLayoutVars>
      </dgm:prSet>
      <dgm:spPr/>
    </dgm:pt>
    <dgm:pt modelId="{AE3DB869-DF3C-4817-847B-E57706A09D7A}" type="pres">
      <dgm:prSet presAssocID="{03FF951B-D3A0-425D-9908-63649419661A}" presName="rootConnector" presStyleLbl="node4" presStyleIdx="0" presStyleCnt="7"/>
      <dgm:spPr/>
    </dgm:pt>
    <dgm:pt modelId="{80049BDE-AA7E-46B1-AE88-8F539BF04358}" type="pres">
      <dgm:prSet presAssocID="{03FF951B-D3A0-425D-9908-63649419661A}" presName="hierChild4" presStyleCnt="0"/>
      <dgm:spPr/>
    </dgm:pt>
    <dgm:pt modelId="{E5282998-EDE7-4893-9333-732DCC22D9BE}" type="pres">
      <dgm:prSet presAssocID="{03FF951B-D3A0-425D-9908-63649419661A}" presName="hierChild5" presStyleCnt="0"/>
      <dgm:spPr/>
    </dgm:pt>
    <dgm:pt modelId="{AED8FC80-81BD-4C6F-8A86-6CB2BCC519A3}" type="pres">
      <dgm:prSet presAssocID="{60DFB455-72B1-4C24-AFBA-A2FCEE140966}" presName="Name37" presStyleLbl="parChTrans1D4" presStyleIdx="1" presStyleCnt="7"/>
      <dgm:spPr/>
    </dgm:pt>
    <dgm:pt modelId="{30D0D1AD-9F39-41FB-8581-1E9395EB03D6}" type="pres">
      <dgm:prSet presAssocID="{8139D6DF-D423-4AD0-B9B7-2638B850F7B5}" presName="hierRoot2" presStyleCnt="0">
        <dgm:presLayoutVars>
          <dgm:hierBranch val="init"/>
        </dgm:presLayoutVars>
      </dgm:prSet>
      <dgm:spPr/>
    </dgm:pt>
    <dgm:pt modelId="{3156A546-467D-4017-8FF9-BD43EE634C47}" type="pres">
      <dgm:prSet presAssocID="{8139D6DF-D423-4AD0-B9B7-2638B850F7B5}" presName="rootComposite" presStyleCnt="0"/>
      <dgm:spPr/>
    </dgm:pt>
    <dgm:pt modelId="{E9BA2A0D-15EA-4C65-8A45-BBEA56C80BE8}" type="pres">
      <dgm:prSet presAssocID="{8139D6DF-D423-4AD0-B9B7-2638B850F7B5}" presName="rootText" presStyleLbl="node4" presStyleIdx="1" presStyleCnt="7">
        <dgm:presLayoutVars>
          <dgm:chPref val="3"/>
        </dgm:presLayoutVars>
      </dgm:prSet>
      <dgm:spPr/>
    </dgm:pt>
    <dgm:pt modelId="{5FD9EB34-D554-4EE5-A72C-CE84291F05E8}" type="pres">
      <dgm:prSet presAssocID="{8139D6DF-D423-4AD0-B9B7-2638B850F7B5}" presName="rootConnector" presStyleLbl="node4" presStyleIdx="1" presStyleCnt="7"/>
      <dgm:spPr/>
    </dgm:pt>
    <dgm:pt modelId="{B0981A65-A673-4595-98E9-25D499CEA319}" type="pres">
      <dgm:prSet presAssocID="{8139D6DF-D423-4AD0-B9B7-2638B850F7B5}" presName="hierChild4" presStyleCnt="0"/>
      <dgm:spPr/>
    </dgm:pt>
    <dgm:pt modelId="{696E0339-88B4-45AF-AF2A-51C5CD717D8E}" type="pres">
      <dgm:prSet presAssocID="{2DE95AD6-5714-4B5A-8C54-FE491253A299}" presName="Name37" presStyleLbl="parChTrans1D4" presStyleIdx="2" presStyleCnt="7"/>
      <dgm:spPr/>
    </dgm:pt>
    <dgm:pt modelId="{46AFB237-E0DD-454C-9A2F-8A08076D58AD}" type="pres">
      <dgm:prSet presAssocID="{CC28E91F-6375-4431-871B-1DCBAD545B5A}" presName="hierRoot2" presStyleCnt="0">
        <dgm:presLayoutVars>
          <dgm:hierBranch val="init"/>
        </dgm:presLayoutVars>
      </dgm:prSet>
      <dgm:spPr/>
    </dgm:pt>
    <dgm:pt modelId="{A642776A-A123-46F8-8B7B-78C298AD01B2}" type="pres">
      <dgm:prSet presAssocID="{CC28E91F-6375-4431-871B-1DCBAD545B5A}" presName="rootComposite" presStyleCnt="0"/>
      <dgm:spPr/>
    </dgm:pt>
    <dgm:pt modelId="{EB937291-2147-43E2-BE5E-588C7BFF7D50}" type="pres">
      <dgm:prSet presAssocID="{CC28E91F-6375-4431-871B-1DCBAD545B5A}" presName="rootText" presStyleLbl="node4" presStyleIdx="2" presStyleCnt="7">
        <dgm:presLayoutVars>
          <dgm:chPref val="3"/>
        </dgm:presLayoutVars>
      </dgm:prSet>
      <dgm:spPr/>
    </dgm:pt>
    <dgm:pt modelId="{2BAEE6E3-72C8-493D-A58D-96A6A503F35B}" type="pres">
      <dgm:prSet presAssocID="{CC28E91F-6375-4431-871B-1DCBAD545B5A}" presName="rootConnector" presStyleLbl="node4" presStyleIdx="2" presStyleCnt="7"/>
      <dgm:spPr/>
    </dgm:pt>
    <dgm:pt modelId="{9255A8B0-C9BA-40B3-B1C2-0671EE668179}" type="pres">
      <dgm:prSet presAssocID="{CC28E91F-6375-4431-871B-1DCBAD545B5A}" presName="hierChild4" presStyleCnt="0"/>
      <dgm:spPr/>
    </dgm:pt>
    <dgm:pt modelId="{A1CC7BCB-564B-4455-9860-70191C1C9C68}" type="pres">
      <dgm:prSet presAssocID="{CC28E91F-6375-4431-871B-1DCBAD545B5A}" presName="hierChild5" presStyleCnt="0"/>
      <dgm:spPr/>
    </dgm:pt>
    <dgm:pt modelId="{52223D7A-0CF7-43DC-85B2-15055415B43D}" type="pres">
      <dgm:prSet presAssocID="{8139D6DF-D423-4AD0-B9B7-2638B850F7B5}" presName="hierChild5" presStyleCnt="0"/>
      <dgm:spPr/>
    </dgm:pt>
    <dgm:pt modelId="{F44F5AAC-80E5-473D-9482-72B0B14E2C5D}" type="pres">
      <dgm:prSet presAssocID="{52AD23BD-6A6B-403F-A1CF-E17D6D298673}" presName="hierChild5" presStyleCnt="0"/>
      <dgm:spPr/>
    </dgm:pt>
    <dgm:pt modelId="{1B1CE9A5-2C27-4761-88D8-855D3D23EC57}" type="pres">
      <dgm:prSet presAssocID="{0C209D90-C062-496F-A87C-FD46E07DE1B5}" presName="Name37" presStyleLbl="parChTrans1D3" presStyleIdx="1" presStyleCnt="3"/>
      <dgm:spPr/>
    </dgm:pt>
    <dgm:pt modelId="{59A9A198-8711-4D27-8437-8D3C06D371CF}" type="pres">
      <dgm:prSet presAssocID="{14DD4929-D065-4D35-9FAD-5BEA4EB03B32}" presName="hierRoot2" presStyleCnt="0">
        <dgm:presLayoutVars>
          <dgm:hierBranch val="init"/>
        </dgm:presLayoutVars>
      </dgm:prSet>
      <dgm:spPr/>
    </dgm:pt>
    <dgm:pt modelId="{2CBDD81E-DE22-44F3-A17E-CFBD7E29F857}" type="pres">
      <dgm:prSet presAssocID="{14DD4929-D065-4D35-9FAD-5BEA4EB03B32}" presName="rootComposite" presStyleCnt="0"/>
      <dgm:spPr/>
    </dgm:pt>
    <dgm:pt modelId="{B26F90E8-03E6-4343-A966-379A130B4AE9}" type="pres">
      <dgm:prSet presAssocID="{14DD4929-D065-4D35-9FAD-5BEA4EB03B32}" presName="rootText" presStyleLbl="node3" presStyleIdx="1" presStyleCnt="3">
        <dgm:presLayoutVars>
          <dgm:chPref val="3"/>
        </dgm:presLayoutVars>
      </dgm:prSet>
      <dgm:spPr/>
    </dgm:pt>
    <dgm:pt modelId="{5A8F66F0-A21A-4400-8C11-264D0B6D87DB}" type="pres">
      <dgm:prSet presAssocID="{14DD4929-D065-4D35-9FAD-5BEA4EB03B32}" presName="rootConnector" presStyleLbl="node3" presStyleIdx="1" presStyleCnt="3"/>
      <dgm:spPr/>
    </dgm:pt>
    <dgm:pt modelId="{35C0188F-1186-4293-A23D-A1DBF5197C40}" type="pres">
      <dgm:prSet presAssocID="{14DD4929-D065-4D35-9FAD-5BEA4EB03B32}" presName="hierChild4" presStyleCnt="0"/>
      <dgm:spPr/>
    </dgm:pt>
    <dgm:pt modelId="{4CF83ED4-67F8-4953-B51F-8116FD7E1A1F}" type="pres">
      <dgm:prSet presAssocID="{42211370-339A-41E7-9327-2FC84D17EA98}" presName="Name37" presStyleLbl="parChTrans1D4" presStyleIdx="3" presStyleCnt="7"/>
      <dgm:spPr/>
    </dgm:pt>
    <dgm:pt modelId="{1A43AA8B-9439-4F8D-9067-8A5106186BE3}" type="pres">
      <dgm:prSet presAssocID="{5975D302-C8AD-4031-8CAA-AA2131917363}" presName="hierRoot2" presStyleCnt="0">
        <dgm:presLayoutVars>
          <dgm:hierBranch val="init"/>
        </dgm:presLayoutVars>
      </dgm:prSet>
      <dgm:spPr/>
    </dgm:pt>
    <dgm:pt modelId="{540249F8-1333-48BF-BB8F-04B3B3D095EE}" type="pres">
      <dgm:prSet presAssocID="{5975D302-C8AD-4031-8CAA-AA2131917363}" presName="rootComposite" presStyleCnt="0"/>
      <dgm:spPr/>
    </dgm:pt>
    <dgm:pt modelId="{C6D5DDA7-4E0C-4519-9054-236C3699E6D1}" type="pres">
      <dgm:prSet presAssocID="{5975D302-C8AD-4031-8CAA-AA2131917363}" presName="rootText" presStyleLbl="node4" presStyleIdx="3" presStyleCnt="7">
        <dgm:presLayoutVars>
          <dgm:chPref val="3"/>
        </dgm:presLayoutVars>
      </dgm:prSet>
      <dgm:spPr/>
    </dgm:pt>
    <dgm:pt modelId="{F519E1C5-7CB5-48F2-A614-DA074131819B}" type="pres">
      <dgm:prSet presAssocID="{5975D302-C8AD-4031-8CAA-AA2131917363}" presName="rootConnector" presStyleLbl="node4" presStyleIdx="3" presStyleCnt="7"/>
      <dgm:spPr/>
    </dgm:pt>
    <dgm:pt modelId="{3E0A30D1-4B65-4801-BD90-31CFE0B451F8}" type="pres">
      <dgm:prSet presAssocID="{5975D302-C8AD-4031-8CAA-AA2131917363}" presName="hierChild4" presStyleCnt="0"/>
      <dgm:spPr/>
    </dgm:pt>
    <dgm:pt modelId="{CB1AD722-F737-40F9-A613-A4D029827FDC}" type="pres">
      <dgm:prSet presAssocID="{5975D302-C8AD-4031-8CAA-AA2131917363}" presName="hierChild5" presStyleCnt="0"/>
      <dgm:spPr/>
    </dgm:pt>
    <dgm:pt modelId="{6CECE498-0BEC-4E24-9ACD-25109247E3DA}" type="pres">
      <dgm:prSet presAssocID="{D797A70D-9C67-4297-BCBA-3BCEDA47E5E2}" presName="Name37" presStyleLbl="parChTrans1D4" presStyleIdx="4" presStyleCnt="7"/>
      <dgm:spPr/>
    </dgm:pt>
    <dgm:pt modelId="{7A73F9AB-9AE2-4CB2-85AE-AFC5A321827E}" type="pres">
      <dgm:prSet presAssocID="{68741193-DC18-4454-A23E-49A1E69D14F8}" presName="hierRoot2" presStyleCnt="0">
        <dgm:presLayoutVars>
          <dgm:hierBranch val="init"/>
        </dgm:presLayoutVars>
      </dgm:prSet>
      <dgm:spPr/>
    </dgm:pt>
    <dgm:pt modelId="{1AB2E9DF-B668-4B05-82F9-C147CDC76A5C}" type="pres">
      <dgm:prSet presAssocID="{68741193-DC18-4454-A23E-49A1E69D14F8}" presName="rootComposite" presStyleCnt="0"/>
      <dgm:spPr/>
    </dgm:pt>
    <dgm:pt modelId="{5A5AB018-A611-475A-ACDE-60BBB75377CE}" type="pres">
      <dgm:prSet presAssocID="{68741193-DC18-4454-A23E-49A1E69D14F8}" presName="rootText" presStyleLbl="node4" presStyleIdx="4" presStyleCnt="7">
        <dgm:presLayoutVars>
          <dgm:chPref val="3"/>
        </dgm:presLayoutVars>
      </dgm:prSet>
      <dgm:spPr/>
    </dgm:pt>
    <dgm:pt modelId="{F59B3A6F-38E8-402B-9DE9-E0E05D915674}" type="pres">
      <dgm:prSet presAssocID="{68741193-DC18-4454-A23E-49A1E69D14F8}" presName="rootConnector" presStyleLbl="node4" presStyleIdx="4" presStyleCnt="7"/>
      <dgm:spPr/>
    </dgm:pt>
    <dgm:pt modelId="{28DD084C-573C-4690-9F72-E9F1F654A257}" type="pres">
      <dgm:prSet presAssocID="{68741193-DC18-4454-A23E-49A1E69D14F8}" presName="hierChild4" presStyleCnt="0"/>
      <dgm:spPr/>
    </dgm:pt>
    <dgm:pt modelId="{CB8D2FF9-8A4F-4871-8F87-01CB1893D973}" type="pres">
      <dgm:prSet presAssocID="{68741193-DC18-4454-A23E-49A1E69D14F8}" presName="hierChild5" presStyleCnt="0"/>
      <dgm:spPr/>
    </dgm:pt>
    <dgm:pt modelId="{E04F879D-1705-4A98-9924-12CB2CE4D9B7}" type="pres">
      <dgm:prSet presAssocID="{14DD4929-D065-4D35-9FAD-5BEA4EB03B32}" presName="hierChild5" presStyleCnt="0"/>
      <dgm:spPr/>
    </dgm:pt>
    <dgm:pt modelId="{E6E1EA90-060E-4EC3-BF63-E1893681690A}" type="pres">
      <dgm:prSet presAssocID="{3E636419-DB52-4647-89D8-D1D63452E384}" presName="Name37" presStyleLbl="parChTrans1D3" presStyleIdx="2" presStyleCnt="3"/>
      <dgm:spPr/>
    </dgm:pt>
    <dgm:pt modelId="{D954DE60-63A9-4677-842E-6354AB2ECD64}" type="pres">
      <dgm:prSet presAssocID="{29AFBC17-9366-4160-B6EC-A9FF262978C8}" presName="hierRoot2" presStyleCnt="0">
        <dgm:presLayoutVars>
          <dgm:hierBranch val="init"/>
        </dgm:presLayoutVars>
      </dgm:prSet>
      <dgm:spPr/>
    </dgm:pt>
    <dgm:pt modelId="{3CB001DA-2A48-4EB7-A06C-1FC5E19E587F}" type="pres">
      <dgm:prSet presAssocID="{29AFBC17-9366-4160-B6EC-A9FF262978C8}" presName="rootComposite" presStyleCnt="0"/>
      <dgm:spPr/>
    </dgm:pt>
    <dgm:pt modelId="{9DF53EE0-087D-4830-A13B-AFEB14B437CD}" type="pres">
      <dgm:prSet presAssocID="{29AFBC17-9366-4160-B6EC-A9FF262978C8}" presName="rootText" presStyleLbl="node3" presStyleIdx="2" presStyleCnt="3">
        <dgm:presLayoutVars>
          <dgm:chPref val="3"/>
        </dgm:presLayoutVars>
      </dgm:prSet>
      <dgm:spPr/>
    </dgm:pt>
    <dgm:pt modelId="{2ADF90F8-BA25-412A-8417-D242E5293568}" type="pres">
      <dgm:prSet presAssocID="{29AFBC17-9366-4160-B6EC-A9FF262978C8}" presName="rootConnector" presStyleLbl="node3" presStyleIdx="2" presStyleCnt="3"/>
      <dgm:spPr/>
    </dgm:pt>
    <dgm:pt modelId="{D1AFEE18-B641-4883-847B-55833F258A82}" type="pres">
      <dgm:prSet presAssocID="{29AFBC17-9366-4160-B6EC-A9FF262978C8}" presName="hierChild4" presStyleCnt="0"/>
      <dgm:spPr/>
    </dgm:pt>
    <dgm:pt modelId="{2A36E9D5-86FD-4B00-AA40-29C2A5F23A8C}" type="pres">
      <dgm:prSet presAssocID="{0DF3FD8E-395D-4D98-9CE7-814D269F7792}" presName="Name37" presStyleLbl="parChTrans1D4" presStyleIdx="5" presStyleCnt="7"/>
      <dgm:spPr/>
    </dgm:pt>
    <dgm:pt modelId="{7BAD7FBD-9BBF-46BA-8A76-3652EDD5FC27}" type="pres">
      <dgm:prSet presAssocID="{5F372DF8-1917-4E6A-98E9-E6AF63B61F7E}" presName="hierRoot2" presStyleCnt="0">
        <dgm:presLayoutVars>
          <dgm:hierBranch val="init"/>
        </dgm:presLayoutVars>
      </dgm:prSet>
      <dgm:spPr/>
    </dgm:pt>
    <dgm:pt modelId="{DD19EE9B-D334-4313-9F8A-EB142D413FCF}" type="pres">
      <dgm:prSet presAssocID="{5F372DF8-1917-4E6A-98E9-E6AF63B61F7E}" presName="rootComposite" presStyleCnt="0"/>
      <dgm:spPr/>
    </dgm:pt>
    <dgm:pt modelId="{5E50AB70-9224-489C-AA23-025D902F1490}" type="pres">
      <dgm:prSet presAssocID="{5F372DF8-1917-4E6A-98E9-E6AF63B61F7E}" presName="rootText" presStyleLbl="node4" presStyleIdx="5" presStyleCnt="7">
        <dgm:presLayoutVars>
          <dgm:chPref val="3"/>
        </dgm:presLayoutVars>
      </dgm:prSet>
      <dgm:spPr/>
    </dgm:pt>
    <dgm:pt modelId="{30582D55-75CF-400E-AA9E-AE6B571AE52F}" type="pres">
      <dgm:prSet presAssocID="{5F372DF8-1917-4E6A-98E9-E6AF63B61F7E}" presName="rootConnector" presStyleLbl="node4" presStyleIdx="5" presStyleCnt="7"/>
      <dgm:spPr/>
    </dgm:pt>
    <dgm:pt modelId="{848EE4A7-A237-4DEB-8600-F766FA273D93}" type="pres">
      <dgm:prSet presAssocID="{5F372DF8-1917-4E6A-98E9-E6AF63B61F7E}" presName="hierChild4" presStyleCnt="0"/>
      <dgm:spPr/>
    </dgm:pt>
    <dgm:pt modelId="{9450FD21-7AC5-49DA-95C4-971F93943A79}" type="pres">
      <dgm:prSet presAssocID="{5F372DF8-1917-4E6A-98E9-E6AF63B61F7E}" presName="hierChild5" presStyleCnt="0"/>
      <dgm:spPr/>
    </dgm:pt>
    <dgm:pt modelId="{0332FB84-F239-4C84-B12C-6133A3831BFF}" type="pres">
      <dgm:prSet presAssocID="{897A6D52-1CD6-405A-A2E1-1B092456EA5B}" presName="Name37" presStyleLbl="parChTrans1D4" presStyleIdx="6" presStyleCnt="7"/>
      <dgm:spPr/>
    </dgm:pt>
    <dgm:pt modelId="{5FF1E8B1-3A7B-4F86-9812-5FF95E81215A}" type="pres">
      <dgm:prSet presAssocID="{95A80D7E-B85E-4C96-9AEE-F95A178EF9BF}" presName="hierRoot2" presStyleCnt="0">
        <dgm:presLayoutVars>
          <dgm:hierBranch val="init"/>
        </dgm:presLayoutVars>
      </dgm:prSet>
      <dgm:spPr/>
    </dgm:pt>
    <dgm:pt modelId="{C5B5FD48-EB6F-4090-9707-50BED74C5E89}" type="pres">
      <dgm:prSet presAssocID="{95A80D7E-B85E-4C96-9AEE-F95A178EF9BF}" presName="rootComposite" presStyleCnt="0"/>
      <dgm:spPr/>
    </dgm:pt>
    <dgm:pt modelId="{71C7E9A9-A866-403B-A62A-7DF93B910261}" type="pres">
      <dgm:prSet presAssocID="{95A80D7E-B85E-4C96-9AEE-F95A178EF9BF}" presName="rootText" presStyleLbl="node4" presStyleIdx="6" presStyleCnt="7">
        <dgm:presLayoutVars>
          <dgm:chPref val="3"/>
        </dgm:presLayoutVars>
      </dgm:prSet>
      <dgm:spPr/>
    </dgm:pt>
    <dgm:pt modelId="{DC6CED21-0951-42BF-867D-47022496CC28}" type="pres">
      <dgm:prSet presAssocID="{95A80D7E-B85E-4C96-9AEE-F95A178EF9BF}" presName="rootConnector" presStyleLbl="node4" presStyleIdx="6" presStyleCnt="7"/>
      <dgm:spPr/>
    </dgm:pt>
    <dgm:pt modelId="{B36F1D41-D769-46EC-A1DE-128718F0EE4C}" type="pres">
      <dgm:prSet presAssocID="{95A80D7E-B85E-4C96-9AEE-F95A178EF9BF}" presName="hierChild4" presStyleCnt="0"/>
      <dgm:spPr/>
    </dgm:pt>
    <dgm:pt modelId="{21FF8335-B199-4810-81E9-B147A7EA63DF}" type="pres">
      <dgm:prSet presAssocID="{95A80D7E-B85E-4C96-9AEE-F95A178EF9BF}" presName="hierChild5" presStyleCnt="0"/>
      <dgm:spPr/>
    </dgm:pt>
    <dgm:pt modelId="{83EB9B0C-E7C5-4968-B675-0F9B2A3A0C79}" type="pres">
      <dgm:prSet presAssocID="{29AFBC17-9366-4160-B6EC-A9FF262978C8}" presName="hierChild5" presStyleCnt="0"/>
      <dgm:spPr/>
    </dgm:pt>
    <dgm:pt modelId="{4DD5C4DA-AD24-4B16-8ECD-5538B8FCFB01}" type="pres">
      <dgm:prSet presAssocID="{80DD11A9-312A-445A-9BD0-8E0F6A9F3A07}" presName="hierChild5" presStyleCnt="0"/>
      <dgm:spPr/>
    </dgm:pt>
    <dgm:pt modelId="{C86E0A5A-0E18-4233-B532-D1A1A9A331E6}" type="pres">
      <dgm:prSet presAssocID="{6A0602A0-106B-4DBE-9E22-3B79EE9542A6}" presName="Name37" presStyleLbl="parChTrans1D2" presStyleIdx="1" presStyleCnt="3"/>
      <dgm:spPr/>
    </dgm:pt>
    <dgm:pt modelId="{0121E2E2-1086-4CB8-8E19-C9F242250B4F}" type="pres">
      <dgm:prSet presAssocID="{21C3254D-A992-4506-BEF5-79B71BEF3456}" presName="hierRoot2" presStyleCnt="0">
        <dgm:presLayoutVars>
          <dgm:hierBranch val="init"/>
        </dgm:presLayoutVars>
      </dgm:prSet>
      <dgm:spPr/>
    </dgm:pt>
    <dgm:pt modelId="{ECD37C95-542B-4609-BE67-0D0825F422CD}" type="pres">
      <dgm:prSet presAssocID="{21C3254D-A992-4506-BEF5-79B71BEF3456}" presName="rootComposite" presStyleCnt="0"/>
      <dgm:spPr/>
    </dgm:pt>
    <dgm:pt modelId="{830765B8-8EBA-4A6C-91B8-BD24DE0B3D70}" type="pres">
      <dgm:prSet presAssocID="{21C3254D-A992-4506-BEF5-79B71BEF3456}" presName="rootText" presStyleLbl="node2" presStyleIdx="1" presStyleCnt="3">
        <dgm:presLayoutVars>
          <dgm:chPref val="3"/>
        </dgm:presLayoutVars>
      </dgm:prSet>
      <dgm:spPr/>
    </dgm:pt>
    <dgm:pt modelId="{63DCDB63-934A-441C-B2E2-B593218B414C}" type="pres">
      <dgm:prSet presAssocID="{21C3254D-A992-4506-BEF5-79B71BEF3456}" presName="rootConnector" presStyleLbl="node2" presStyleIdx="1" presStyleCnt="3"/>
      <dgm:spPr/>
    </dgm:pt>
    <dgm:pt modelId="{C706D6F2-FBE4-483C-A6A1-276FB50CBEC1}" type="pres">
      <dgm:prSet presAssocID="{21C3254D-A992-4506-BEF5-79B71BEF3456}" presName="hierChild4" presStyleCnt="0"/>
      <dgm:spPr/>
    </dgm:pt>
    <dgm:pt modelId="{B259D130-234D-4E3C-81CD-A2A0A88661C0}" type="pres">
      <dgm:prSet presAssocID="{21C3254D-A992-4506-BEF5-79B71BEF3456}" presName="hierChild5" presStyleCnt="0"/>
      <dgm:spPr/>
    </dgm:pt>
    <dgm:pt modelId="{7241C68C-3E28-4D35-8498-09997A2263D7}" type="pres">
      <dgm:prSet presAssocID="{15CC10D7-18AD-4919-9A4D-B6B6A877A1C9}" presName="Name37" presStyleLbl="parChTrans1D2" presStyleIdx="2" presStyleCnt="3"/>
      <dgm:spPr/>
    </dgm:pt>
    <dgm:pt modelId="{6F58C239-773D-4499-902F-3BBBA10C574D}" type="pres">
      <dgm:prSet presAssocID="{0CB4D948-3AEE-4CD1-8C39-D147746A5F3B}" presName="hierRoot2" presStyleCnt="0">
        <dgm:presLayoutVars>
          <dgm:hierBranch val="init"/>
        </dgm:presLayoutVars>
      </dgm:prSet>
      <dgm:spPr/>
    </dgm:pt>
    <dgm:pt modelId="{B9212395-9CB1-464B-B3D9-9FE04EC74C9E}" type="pres">
      <dgm:prSet presAssocID="{0CB4D948-3AEE-4CD1-8C39-D147746A5F3B}" presName="rootComposite" presStyleCnt="0"/>
      <dgm:spPr/>
    </dgm:pt>
    <dgm:pt modelId="{54A742F4-60BE-4743-853B-8B5E0441E6EA}" type="pres">
      <dgm:prSet presAssocID="{0CB4D948-3AEE-4CD1-8C39-D147746A5F3B}" presName="rootText" presStyleLbl="node2" presStyleIdx="2" presStyleCnt="3">
        <dgm:presLayoutVars>
          <dgm:chPref val="3"/>
        </dgm:presLayoutVars>
      </dgm:prSet>
      <dgm:spPr/>
    </dgm:pt>
    <dgm:pt modelId="{699F9382-7816-416E-93FB-F93DFA02E102}" type="pres">
      <dgm:prSet presAssocID="{0CB4D948-3AEE-4CD1-8C39-D147746A5F3B}" presName="rootConnector" presStyleLbl="node2" presStyleIdx="2" presStyleCnt="3"/>
      <dgm:spPr/>
    </dgm:pt>
    <dgm:pt modelId="{7D93DE71-185D-454B-96BB-6A1375052003}" type="pres">
      <dgm:prSet presAssocID="{0CB4D948-3AEE-4CD1-8C39-D147746A5F3B}" presName="hierChild4" presStyleCnt="0"/>
      <dgm:spPr/>
    </dgm:pt>
    <dgm:pt modelId="{CE3B9C0C-C490-4BF6-84F6-7AD3C312762C}" type="pres">
      <dgm:prSet presAssocID="{0CB4D948-3AEE-4CD1-8C39-D147746A5F3B}" presName="hierChild5" presStyleCnt="0"/>
      <dgm:spPr/>
    </dgm:pt>
    <dgm:pt modelId="{0701EDAE-100E-4698-B90E-47AAEBDF12DE}" type="pres">
      <dgm:prSet presAssocID="{A3D5B927-E683-496F-BAB0-F204A2063EDB}" presName="hierChild3" presStyleCnt="0"/>
      <dgm:spPr/>
    </dgm:pt>
  </dgm:ptLst>
  <dgm:cxnLst>
    <dgm:cxn modelId="{6E33DB00-F25E-40DF-91A8-C7F1EB6E715D}" type="presOf" srcId="{240B75B4-E4FF-4E65-B064-EFC587FA6F3E}" destId="{0347CFE5-A1F5-40A0-8AEC-D5299BFBF16D}" srcOrd="0" destOrd="0" presId="urn:microsoft.com/office/officeart/2005/8/layout/orgChart1"/>
    <dgm:cxn modelId="{E1BD0106-BDAB-4629-BEC1-133B59C0CCF3}" srcId="{52AD23BD-6A6B-403F-A1CF-E17D6D298673}" destId="{03FF951B-D3A0-425D-9908-63649419661A}" srcOrd="0" destOrd="0" parTransId="{240B75B4-E4FF-4E65-B064-EFC587FA6F3E}" sibTransId="{C96B7470-3DB6-4D75-9709-6417DFA1B6D3}"/>
    <dgm:cxn modelId="{98778709-7D48-4838-804D-7468A5025E49}" type="presOf" srcId="{CC28E91F-6375-4431-871B-1DCBAD545B5A}" destId="{2BAEE6E3-72C8-493D-A58D-96A6A503F35B}" srcOrd="1" destOrd="0" presId="urn:microsoft.com/office/officeart/2005/8/layout/orgChart1"/>
    <dgm:cxn modelId="{51EA4F11-5E23-4ABF-AD22-4F8830C5B421}" type="presOf" srcId="{52AD23BD-6A6B-403F-A1CF-E17D6D298673}" destId="{AB6733E8-7015-414C-854F-15CC7BE33845}" srcOrd="0" destOrd="0" presId="urn:microsoft.com/office/officeart/2005/8/layout/orgChart1"/>
    <dgm:cxn modelId="{8E28C519-23B7-4127-A93E-32F6891A045E}" type="presOf" srcId="{897A6D52-1CD6-405A-A2E1-1B092456EA5B}" destId="{0332FB84-F239-4C84-B12C-6133A3831BFF}" srcOrd="0" destOrd="0" presId="urn:microsoft.com/office/officeart/2005/8/layout/orgChart1"/>
    <dgm:cxn modelId="{6E9F0A24-E17F-4801-A7CD-980018A56700}" type="presOf" srcId="{2DE95AD6-5714-4B5A-8C54-FE491253A299}" destId="{696E0339-88B4-45AF-AF2A-51C5CD717D8E}" srcOrd="0" destOrd="0" presId="urn:microsoft.com/office/officeart/2005/8/layout/orgChart1"/>
    <dgm:cxn modelId="{C9E98F29-A8A4-4163-A133-FDB36E03327E}" type="presOf" srcId="{0C209D90-C062-496F-A87C-FD46E07DE1B5}" destId="{1B1CE9A5-2C27-4761-88D8-855D3D23EC57}" srcOrd="0" destOrd="0" presId="urn:microsoft.com/office/officeart/2005/8/layout/orgChart1"/>
    <dgm:cxn modelId="{37A8202A-928E-427B-9480-CCD7A955D804}" type="presOf" srcId="{21C3254D-A992-4506-BEF5-79B71BEF3456}" destId="{830765B8-8EBA-4A6C-91B8-BD24DE0B3D70}" srcOrd="0" destOrd="0" presId="urn:microsoft.com/office/officeart/2005/8/layout/orgChart1"/>
    <dgm:cxn modelId="{524C082C-C820-46D3-BDE1-2103BF18935F}" srcId="{29AFBC17-9366-4160-B6EC-A9FF262978C8}" destId="{5F372DF8-1917-4E6A-98E9-E6AF63B61F7E}" srcOrd="0" destOrd="0" parTransId="{0DF3FD8E-395D-4D98-9CE7-814D269F7792}" sibTransId="{EC3474C4-284C-46A5-9404-60AC852721CE}"/>
    <dgm:cxn modelId="{A6768D2E-69AB-408C-B885-9BB777420905}" type="presOf" srcId="{5F372DF8-1917-4E6A-98E9-E6AF63B61F7E}" destId="{5E50AB70-9224-489C-AA23-025D902F1490}" srcOrd="0" destOrd="0" presId="urn:microsoft.com/office/officeart/2005/8/layout/orgChart1"/>
    <dgm:cxn modelId="{CCA0CC2E-F8D1-48F5-BDB2-AE410D0432CF}" type="presOf" srcId="{42211370-339A-41E7-9327-2FC84D17EA98}" destId="{4CF83ED4-67F8-4953-B51F-8116FD7E1A1F}" srcOrd="0" destOrd="0" presId="urn:microsoft.com/office/officeart/2005/8/layout/orgChart1"/>
    <dgm:cxn modelId="{F9FEE45D-4958-4A73-9BFD-B6D33FBF99AF}" srcId="{80DD11A9-312A-445A-9BD0-8E0F6A9F3A07}" destId="{14DD4929-D065-4D35-9FAD-5BEA4EB03B32}" srcOrd="1" destOrd="0" parTransId="{0C209D90-C062-496F-A87C-FD46E07DE1B5}" sibTransId="{AEFE0058-A7DB-4E29-AAD3-DA1C8B5EB753}"/>
    <dgm:cxn modelId="{AC48025F-532A-4128-A06A-6BBFFDF90EEE}" type="presOf" srcId="{52AD23BD-6A6B-403F-A1CF-E17D6D298673}" destId="{745084C8-D478-4626-93D8-94A9ADED91B0}" srcOrd="1" destOrd="0" presId="urn:microsoft.com/office/officeart/2005/8/layout/orgChart1"/>
    <dgm:cxn modelId="{D96A1B42-2C8C-4EA9-9663-3504BD513E05}" srcId="{80DD11A9-312A-445A-9BD0-8E0F6A9F3A07}" destId="{52AD23BD-6A6B-403F-A1CF-E17D6D298673}" srcOrd="0" destOrd="0" parTransId="{2AA1D0EA-84B9-495D-8F20-826C7240C517}" sibTransId="{C18195C3-9E03-4BAD-B3C3-E199315A9909}"/>
    <dgm:cxn modelId="{97B03864-7EA6-4827-9A31-17116EB21777}" type="presOf" srcId="{6D8EC4C2-02DF-4F19-B589-94193245674D}" destId="{0BD0FD5F-9121-4E47-B9B6-82A02E424E77}" srcOrd="0" destOrd="0" presId="urn:microsoft.com/office/officeart/2005/8/layout/orgChart1"/>
    <dgm:cxn modelId="{BE833D44-2AB2-4C5B-A74C-055897D850D9}" type="presOf" srcId="{D797A70D-9C67-4297-BCBA-3BCEDA47E5E2}" destId="{6CECE498-0BEC-4E24-9ACD-25109247E3DA}" srcOrd="0" destOrd="0" presId="urn:microsoft.com/office/officeart/2005/8/layout/orgChart1"/>
    <dgm:cxn modelId="{AC5DC145-ECA3-45CA-911D-B7CDFFC621D2}" type="presOf" srcId="{68741193-DC18-4454-A23E-49A1E69D14F8}" destId="{5A5AB018-A611-475A-ACDE-60BBB75377CE}" srcOrd="0" destOrd="0" presId="urn:microsoft.com/office/officeart/2005/8/layout/orgChart1"/>
    <dgm:cxn modelId="{22602B47-E742-450C-8745-840AB592B130}" type="presOf" srcId="{3E636419-DB52-4647-89D8-D1D63452E384}" destId="{E6E1EA90-060E-4EC3-BF63-E1893681690A}" srcOrd="0" destOrd="0" presId="urn:microsoft.com/office/officeart/2005/8/layout/orgChart1"/>
    <dgm:cxn modelId="{68874B68-770B-41CA-BE24-7AF01709BB3A}" type="presOf" srcId="{80DD11A9-312A-445A-9BD0-8E0F6A9F3A07}" destId="{ED1C9F73-E543-499E-BC76-A905EDDF6EB3}" srcOrd="1" destOrd="0" presId="urn:microsoft.com/office/officeart/2005/8/layout/orgChart1"/>
    <dgm:cxn modelId="{DA01CF69-C255-4910-8F57-2B594B30C4AB}" type="presOf" srcId="{14DD4929-D065-4D35-9FAD-5BEA4EB03B32}" destId="{5A8F66F0-A21A-4400-8C11-264D0B6D87DB}" srcOrd="1" destOrd="0" presId="urn:microsoft.com/office/officeart/2005/8/layout/orgChart1"/>
    <dgm:cxn modelId="{E387CA6A-FBA1-49B5-BC38-0A208AD2096E}" type="presOf" srcId="{8139D6DF-D423-4AD0-B9B7-2638B850F7B5}" destId="{E9BA2A0D-15EA-4C65-8A45-BBEA56C80BE8}" srcOrd="0" destOrd="0" presId="urn:microsoft.com/office/officeart/2005/8/layout/orgChart1"/>
    <dgm:cxn modelId="{0404B84B-539A-485B-A85F-6C2595D2BE8B}" srcId="{52AD23BD-6A6B-403F-A1CF-E17D6D298673}" destId="{8139D6DF-D423-4AD0-B9B7-2638B850F7B5}" srcOrd="1" destOrd="0" parTransId="{60DFB455-72B1-4C24-AFBA-A2FCEE140966}" sibTransId="{1734FB52-EC6B-47E7-B3EC-C3CC4CEE2B7E}"/>
    <dgm:cxn modelId="{EA5DCB6F-879D-42FF-A66F-4A5E73646DCB}" srcId="{8139D6DF-D423-4AD0-B9B7-2638B850F7B5}" destId="{CC28E91F-6375-4431-871B-1DCBAD545B5A}" srcOrd="0" destOrd="0" parTransId="{2DE95AD6-5714-4B5A-8C54-FE491253A299}" sibTransId="{D195FFA0-3E74-4F2E-B62E-31369E90681F}"/>
    <dgm:cxn modelId="{4AE61F54-B03D-4BD2-BC7F-92018CF9FB87}" type="presOf" srcId="{2AA1D0EA-84B9-495D-8F20-826C7240C517}" destId="{CE83E4EB-60A9-4C37-BFB1-BD2445112A42}" srcOrd="0" destOrd="0" presId="urn:microsoft.com/office/officeart/2005/8/layout/orgChart1"/>
    <dgm:cxn modelId="{A4349554-EBFE-4FB0-AA63-B3C0E0F78E88}" srcId="{A3D5B927-E683-496F-BAB0-F204A2063EDB}" destId="{80DD11A9-312A-445A-9BD0-8E0F6A9F3A07}" srcOrd="0" destOrd="0" parTransId="{6D8EC4C2-02DF-4F19-B589-94193245674D}" sibTransId="{95EDFC39-D992-47A9-B8B6-D4CA7C037AD2}"/>
    <dgm:cxn modelId="{35838A78-EC24-4620-9C71-AAB586423163}" type="presOf" srcId="{68741193-DC18-4454-A23E-49A1E69D14F8}" destId="{F59B3A6F-38E8-402B-9DE9-E0E05D915674}" srcOrd="1" destOrd="0" presId="urn:microsoft.com/office/officeart/2005/8/layout/orgChart1"/>
    <dgm:cxn modelId="{9A64487C-064C-4F2B-9F84-0D9A04064CFC}" type="presOf" srcId="{8139D6DF-D423-4AD0-B9B7-2638B850F7B5}" destId="{5FD9EB34-D554-4EE5-A72C-CE84291F05E8}" srcOrd="1" destOrd="0" presId="urn:microsoft.com/office/officeart/2005/8/layout/orgChart1"/>
    <dgm:cxn modelId="{CDA96C82-F43E-4F2C-A140-C17A2612BF3B}" type="presOf" srcId="{15CC10D7-18AD-4919-9A4D-B6B6A877A1C9}" destId="{7241C68C-3E28-4D35-8498-09997A2263D7}" srcOrd="0" destOrd="0" presId="urn:microsoft.com/office/officeart/2005/8/layout/orgChart1"/>
    <dgm:cxn modelId="{5F54A68A-A283-419F-B0EE-78D3036C2C9A}" type="presOf" srcId="{5F372DF8-1917-4E6A-98E9-E6AF63B61F7E}" destId="{30582D55-75CF-400E-AA9E-AE6B571AE52F}" srcOrd="1" destOrd="0" presId="urn:microsoft.com/office/officeart/2005/8/layout/orgChart1"/>
    <dgm:cxn modelId="{792D7B94-3541-40A5-B968-5B8A710E11D2}" srcId="{A3D5B927-E683-496F-BAB0-F204A2063EDB}" destId="{0CB4D948-3AEE-4CD1-8C39-D147746A5F3B}" srcOrd="2" destOrd="0" parTransId="{15CC10D7-18AD-4919-9A4D-B6B6A877A1C9}" sibTransId="{5B671AF6-56D0-447F-B8A3-0BE58E846CBC}"/>
    <dgm:cxn modelId="{99A1FC97-5C00-4B97-A753-D2AF71D603E6}" type="presOf" srcId="{60DFB455-72B1-4C24-AFBA-A2FCEE140966}" destId="{AED8FC80-81BD-4C6F-8A86-6CB2BCC519A3}" srcOrd="0" destOrd="0" presId="urn:microsoft.com/office/officeart/2005/8/layout/orgChart1"/>
    <dgm:cxn modelId="{DE4C0B9E-172D-4861-8265-40CD5618369C}" type="presOf" srcId="{03FF951B-D3A0-425D-9908-63649419661A}" destId="{947C4828-0FC3-40DA-ADF8-AE1DD9E3F7BA}" srcOrd="0" destOrd="0" presId="urn:microsoft.com/office/officeart/2005/8/layout/orgChart1"/>
    <dgm:cxn modelId="{356CD9A1-9A6E-4E75-8CEC-08DB2310C944}" type="presOf" srcId="{5975D302-C8AD-4031-8CAA-AA2131917363}" destId="{F519E1C5-7CB5-48F2-A614-DA074131819B}" srcOrd="1" destOrd="0" presId="urn:microsoft.com/office/officeart/2005/8/layout/orgChart1"/>
    <dgm:cxn modelId="{9B8D1DA7-DA69-44BD-817F-85AEDF2339C1}" type="presOf" srcId="{29AFBC17-9366-4160-B6EC-A9FF262978C8}" destId="{2ADF90F8-BA25-412A-8417-D242E5293568}" srcOrd="1" destOrd="0" presId="urn:microsoft.com/office/officeart/2005/8/layout/orgChart1"/>
    <dgm:cxn modelId="{72CC2EA8-466A-4C0E-B5E1-8CB42F4F55E6}" type="presOf" srcId="{03FF951B-D3A0-425D-9908-63649419661A}" destId="{AE3DB869-DF3C-4817-847B-E57706A09D7A}" srcOrd="1" destOrd="0" presId="urn:microsoft.com/office/officeart/2005/8/layout/orgChart1"/>
    <dgm:cxn modelId="{6CDDD4AE-12A4-4178-8518-AC91351AB8C7}" type="presOf" srcId="{0CB4D948-3AEE-4CD1-8C39-D147746A5F3B}" destId="{54A742F4-60BE-4743-853B-8B5E0441E6EA}" srcOrd="0" destOrd="0" presId="urn:microsoft.com/office/officeart/2005/8/layout/orgChart1"/>
    <dgm:cxn modelId="{8291A4B4-E284-44DF-A151-E6D88BF00F92}" srcId="{29AFBC17-9366-4160-B6EC-A9FF262978C8}" destId="{95A80D7E-B85E-4C96-9AEE-F95A178EF9BF}" srcOrd="1" destOrd="0" parTransId="{897A6D52-1CD6-405A-A2E1-1B092456EA5B}" sibTransId="{C95314E3-9307-4968-BA4D-81B66987EF0B}"/>
    <dgm:cxn modelId="{8E4F7AB7-D569-4C16-84A9-3BC730F51809}" type="presOf" srcId="{14DD4929-D065-4D35-9FAD-5BEA4EB03B32}" destId="{B26F90E8-03E6-4343-A966-379A130B4AE9}" srcOrd="0" destOrd="0" presId="urn:microsoft.com/office/officeart/2005/8/layout/orgChart1"/>
    <dgm:cxn modelId="{C34153BB-5324-48BA-9784-464A3767717D}" type="presOf" srcId="{0CB4D948-3AEE-4CD1-8C39-D147746A5F3B}" destId="{699F9382-7816-416E-93FB-F93DFA02E102}" srcOrd="1" destOrd="0" presId="urn:microsoft.com/office/officeart/2005/8/layout/orgChart1"/>
    <dgm:cxn modelId="{32DFBABB-30B3-4DCC-86DC-38F9D1D55237}" srcId="{80DD11A9-312A-445A-9BD0-8E0F6A9F3A07}" destId="{29AFBC17-9366-4160-B6EC-A9FF262978C8}" srcOrd="2" destOrd="0" parTransId="{3E636419-DB52-4647-89D8-D1D63452E384}" sibTransId="{17A68BA5-3BA6-45C1-A2A5-92AE7536C03B}"/>
    <dgm:cxn modelId="{EF5C3DC2-729F-4DD3-8311-C44D0B85B881}" type="presOf" srcId="{2685A7CB-96F9-4917-9921-65459DDDD6F8}" destId="{4E4F0151-03BA-421A-B3A2-A87431F9C28D}" srcOrd="0" destOrd="0" presId="urn:microsoft.com/office/officeart/2005/8/layout/orgChart1"/>
    <dgm:cxn modelId="{48E995C4-D7CA-40E9-B490-87A6387D787E}" srcId="{2685A7CB-96F9-4917-9921-65459DDDD6F8}" destId="{A3D5B927-E683-496F-BAB0-F204A2063EDB}" srcOrd="0" destOrd="0" parTransId="{449CFDB1-FEC4-4D17-ADF8-A5E512B8CF43}" sibTransId="{CDDFF156-795F-4832-8153-E4A58B7F86FF}"/>
    <dgm:cxn modelId="{C1F0BBC4-FD11-44D4-BF2B-90AD38E26B0E}" srcId="{14DD4929-D065-4D35-9FAD-5BEA4EB03B32}" destId="{68741193-DC18-4454-A23E-49A1E69D14F8}" srcOrd="1" destOrd="0" parTransId="{D797A70D-9C67-4297-BCBA-3BCEDA47E5E2}" sibTransId="{6EAD1617-CB94-48EC-8F44-63026C611FDA}"/>
    <dgm:cxn modelId="{AA0473C5-2494-4482-A22C-A519D6AAB201}" srcId="{A3D5B927-E683-496F-BAB0-F204A2063EDB}" destId="{21C3254D-A992-4506-BEF5-79B71BEF3456}" srcOrd="1" destOrd="0" parTransId="{6A0602A0-106B-4DBE-9E22-3B79EE9542A6}" sibTransId="{EACA77A1-F062-469E-B962-690A271749C0}"/>
    <dgm:cxn modelId="{E68861C8-AE0A-4B5A-A42B-28F1F9DC8A28}" type="presOf" srcId="{5975D302-C8AD-4031-8CAA-AA2131917363}" destId="{C6D5DDA7-4E0C-4519-9054-236C3699E6D1}" srcOrd="0" destOrd="0" presId="urn:microsoft.com/office/officeart/2005/8/layout/orgChart1"/>
    <dgm:cxn modelId="{F39404CD-6D94-41C2-83C4-F67AA420D37D}" type="presOf" srcId="{A3D5B927-E683-496F-BAB0-F204A2063EDB}" destId="{76E399AD-AD7F-40B5-BCBE-77E550F372E9}" srcOrd="1" destOrd="0" presId="urn:microsoft.com/office/officeart/2005/8/layout/orgChart1"/>
    <dgm:cxn modelId="{740C25CE-A08F-42E0-9B23-ABC59497724D}" srcId="{14DD4929-D065-4D35-9FAD-5BEA4EB03B32}" destId="{5975D302-C8AD-4031-8CAA-AA2131917363}" srcOrd="0" destOrd="0" parTransId="{42211370-339A-41E7-9327-2FC84D17EA98}" sibTransId="{E351FF52-D274-44A4-AFFA-8311952BE36A}"/>
    <dgm:cxn modelId="{B67DC4D3-2F6D-456B-818A-FFEFF1266BCB}" type="presOf" srcId="{CC28E91F-6375-4431-871B-1DCBAD545B5A}" destId="{EB937291-2147-43E2-BE5E-588C7BFF7D50}" srcOrd="0" destOrd="0" presId="urn:microsoft.com/office/officeart/2005/8/layout/orgChart1"/>
    <dgm:cxn modelId="{448C0ED5-4EE4-4269-83DB-D15D820D08A0}" type="presOf" srcId="{0DF3FD8E-395D-4D98-9CE7-814D269F7792}" destId="{2A36E9D5-86FD-4B00-AA40-29C2A5F23A8C}" srcOrd="0" destOrd="0" presId="urn:microsoft.com/office/officeart/2005/8/layout/orgChart1"/>
    <dgm:cxn modelId="{A91F6DE9-D7A3-4626-AF30-6D834F4F0276}" type="presOf" srcId="{21C3254D-A992-4506-BEF5-79B71BEF3456}" destId="{63DCDB63-934A-441C-B2E2-B593218B414C}" srcOrd="1" destOrd="0" presId="urn:microsoft.com/office/officeart/2005/8/layout/orgChart1"/>
    <dgm:cxn modelId="{0BE539EF-4FB6-4BDC-9DC1-62C77FDC88D3}" type="presOf" srcId="{29AFBC17-9366-4160-B6EC-A9FF262978C8}" destId="{9DF53EE0-087D-4830-A13B-AFEB14B437CD}" srcOrd="0" destOrd="0" presId="urn:microsoft.com/office/officeart/2005/8/layout/orgChart1"/>
    <dgm:cxn modelId="{37D2B8F5-91F6-40A1-8AAA-593AAB85574C}" type="presOf" srcId="{80DD11A9-312A-445A-9BD0-8E0F6A9F3A07}" destId="{5B74E3ED-4107-4B21-8721-5A15C5EDC575}" srcOrd="0" destOrd="0" presId="urn:microsoft.com/office/officeart/2005/8/layout/orgChart1"/>
    <dgm:cxn modelId="{796643F9-2DCD-411A-ADD3-89CD0A315083}" type="presOf" srcId="{A3D5B927-E683-496F-BAB0-F204A2063EDB}" destId="{5A415E03-7D44-4825-A029-610D7678564C}" srcOrd="0" destOrd="0" presId="urn:microsoft.com/office/officeart/2005/8/layout/orgChart1"/>
    <dgm:cxn modelId="{2448A4FB-F0F5-4F27-B1E5-1C7BDFD15C60}" type="presOf" srcId="{95A80D7E-B85E-4C96-9AEE-F95A178EF9BF}" destId="{DC6CED21-0951-42BF-867D-47022496CC28}" srcOrd="1" destOrd="0" presId="urn:microsoft.com/office/officeart/2005/8/layout/orgChart1"/>
    <dgm:cxn modelId="{68DFF6FB-F9D5-413F-A6FF-0CD2E08D0DC2}" type="presOf" srcId="{95A80D7E-B85E-4C96-9AEE-F95A178EF9BF}" destId="{71C7E9A9-A866-403B-A62A-7DF93B910261}" srcOrd="0" destOrd="0" presId="urn:microsoft.com/office/officeart/2005/8/layout/orgChart1"/>
    <dgm:cxn modelId="{C63508FF-A6C0-453C-9621-3A60A4196180}" type="presOf" srcId="{6A0602A0-106B-4DBE-9E22-3B79EE9542A6}" destId="{C86E0A5A-0E18-4233-B532-D1A1A9A331E6}" srcOrd="0" destOrd="0" presId="urn:microsoft.com/office/officeart/2005/8/layout/orgChart1"/>
    <dgm:cxn modelId="{AF2D9BFF-F608-4A2D-8A34-CB8A3F25D062}" type="presParOf" srcId="{4E4F0151-03BA-421A-B3A2-A87431F9C28D}" destId="{F08320F1-0603-4B08-848B-365EB4F3B843}" srcOrd="0" destOrd="0" presId="urn:microsoft.com/office/officeart/2005/8/layout/orgChart1"/>
    <dgm:cxn modelId="{82E759C4-7EFF-49A2-BC35-75ECA8410E1D}" type="presParOf" srcId="{F08320F1-0603-4B08-848B-365EB4F3B843}" destId="{172B860B-0B2E-44EA-B023-A33F23C640B0}" srcOrd="0" destOrd="0" presId="urn:microsoft.com/office/officeart/2005/8/layout/orgChart1"/>
    <dgm:cxn modelId="{0DF21DBA-4C26-4151-ACB6-A6AD5DE7520A}" type="presParOf" srcId="{172B860B-0B2E-44EA-B023-A33F23C640B0}" destId="{5A415E03-7D44-4825-A029-610D7678564C}" srcOrd="0" destOrd="0" presId="urn:microsoft.com/office/officeart/2005/8/layout/orgChart1"/>
    <dgm:cxn modelId="{B6E42699-A64F-450C-A1AF-D242A266DF18}" type="presParOf" srcId="{172B860B-0B2E-44EA-B023-A33F23C640B0}" destId="{76E399AD-AD7F-40B5-BCBE-77E550F372E9}" srcOrd="1" destOrd="0" presId="urn:microsoft.com/office/officeart/2005/8/layout/orgChart1"/>
    <dgm:cxn modelId="{3ADB80A0-F0A6-4DC7-BAD0-BE7D594E8F32}" type="presParOf" srcId="{F08320F1-0603-4B08-848B-365EB4F3B843}" destId="{FA9950D5-7F04-4040-A4F4-735BBCDD9C2E}" srcOrd="1" destOrd="0" presId="urn:microsoft.com/office/officeart/2005/8/layout/orgChart1"/>
    <dgm:cxn modelId="{70AF3E4B-7B06-490F-AE6B-7CF0129F092C}" type="presParOf" srcId="{FA9950D5-7F04-4040-A4F4-735BBCDD9C2E}" destId="{0BD0FD5F-9121-4E47-B9B6-82A02E424E77}" srcOrd="0" destOrd="0" presId="urn:microsoft.com/office/officeart/2005/8/layout/orgChart1"/>
    <dgm:cxn modelId="{06AC0955-AE8E-4ABB-8173-14C38A177DCE}" type="presParOf" srcId="{FA9950D5-7F04-4040-A4F4-735BBCDD9C2E}" destId="{886BD911-B46E-4865-ADD3-8FA03055D967}" srcOrd="1" destOrd="0" presId="urn:microsoft.com/office/officeart/2005/8/layout/orgChart1"/>
    <dgm:cxn modelId="{470C0AB6-3F5F-4D39-9E04-322B87F27AD1}" type="presParOf" srcId="{886BD911-B46E-4865-ADD3-8FA03055D967}" destId="{63D6B77C-A6E4-4B72-90C2-B076336BBC93}" srcOrd="0" destOrd="0" presId="urn:microsoft.com/office/officeart/2005/8/layout/orgChart1"/>
    <dgm:cxn modelId="{C7EC98FA-0A08-4243-898A-78EBFAF43051}" type="presParOf" srcId="{63D6B77C-A6E4-4B72-90C2-B076336BBC93}" destId="{5B74E3ED-4107-4B21-8721-5A15C5EDC575}" srcOrd="0" destOrd="0" presId="urn:microsoft.com/office/officeart/2005/8/layout/orgChart1"/>
    <dgm:cxn modelId="{45315094-5EA4-4F17-9E44-0C029F200B08}" type="presParOf" srcId="{63D6B77C-A6E4-4B72-90C2-B076336BBC93}" destId="{ED1C9F73-E543-499E-BC76-A905EDDF6EB3}" srcOrd="1" destOrd="0" presId="urn:microsoft.com/office/officeart/2005/8/layout/orgChart1"/>
    <dgm:cxn modelId="{BB84960E-B0D1-4594-8750-0D55C7B82327}" type="presParOf" srcId="{886BD911-B46E-4865-ADD3-8FA03055D967}" destId="{8643400B-A966-4EAD-AE45-4CD2099A7592}" srcOrd="1" destOrd="0" presId="urn:microsoft.com/office/officeart/2005/8/layout/orgChart1"/>
    <dgm:cxn modelId="{E6466E56-9F31-4319-B1F6-3C23CE0EA466}" type="presParOf" srcId="{8643400B-A966-4EAD-AE45-4CD2099A7592}" destId="{CE83E4EB-60A9-4C37-BFB1-BD2445112A42}" srcOrd="0" destOrd="0" presId="urn:microsoft.com/office/officeart/2005/8/layout/orgChart1"/>
    <dgm:cxn modelId="{D71A016E-2900-48C4-BABD-A8B7700E382B}" type="presParOf" srcId="{8643400B-A966-4EAD-AE45-4CD2099A7592}" destId="{D1936136-331D-46B0-A6B2-C1C626A6D8B6}" srcOrd="1" destOrd="0" presId="urn:microsoft.com/office/officeart/2005/8/layout/orgChart1"/>
    <dgm:cxn modelId="{D719A150-B1FE-4C43-8C30-267F31F89151}" type="presParOf" srcId="{D1936136-331D-46B0-A6B2-C1C626A6D8B6}" destId="{D424E30D-0AE6-45B4-A46D-4B3B3BDEE881}" srcOrd="0" destOrd="0" presId="urn:microsoft.com/office/officeart/2005/8/layout/orgChart1"/>
    <dgm:cxn modelId="{38D68275-5B56-4605-AA8F-B0BBAD5D47BF}" type="presParOf" srcId="{D424E30D-0AE6-45B4-A46D-4B3B3BDEE881}" destId="{AB6733E8-7015-414C-854F-15CC7BE33845}" srcOrd="0" destOrd="0" presId="urn:microsoft.com/office/officeart/2005/8/layout/orgChart1"/>
    <dgm:cxn modelId="{52754397-DA47-4AA2-A3FA-F4D28FF6E91A}" type="presParOf" srcId="{D424E30D-0AE6-45B4-A46D-4B3B3BDEE881}" destId="{745084C8-D478-4626-93D8-94A9ADED91B0}" srcOrd="1" destOrd="0" presId="urn:microsoft.com/office/officeart/2005/8/layout/orgChart1"/>
    <dgm:cxn modelId="{8CDCC246-55CB-4194-A7C4-71CAF421A96D}" type="presParOf" srcId="{D1936136-331D-46B0-A6B2-C1C626A6D8B6}" destId="{AA5BCCA4-89E5-498A-B18A-3BABC820488A}" srcOrd="1" destOrd="0" presId="urn:microsoft.com/office/officeart/2005/8/layout/orgChart1"/>
    <dgm:cxn modelId="{B1F6FC1C-587A-4A67-8CBB-B9AE2E31DCD5}" type="presParOf" srcId="{AA5BCCA4-89E5-498A-B18A-3BABC820488A}" destId="{0347CFE5-A1F5-40A0-8AEC-D5299BFBF16D}" srcOrd="0" destOrd="0" presId="urn:microsoft.com/office/officeart/2005/8/layout/orgChart1"/>
    <dgm:cxn modelId="{AE028B64-37C6-45D6-B177-026BCE552183}" type="presParOf" srcId="{AA5BCCA4-89E5-498A-B18A-3BABC820488A}" destId="{00B44441-5D07-49AB-A263-791F631615F5}" srcOrd="1" destOrd="0" presId="urn:microsoft.com/office/officeart/2005/8/layout/orgChart1"/>
    <dgm:cxn modelId="{37DB35CD-7837-4B91-928B-D4F5B6AD1436}" type="presParOf" srcId="{00B44441-5D07-49AB-A263-791F631615F5}" destId="{6C1B12AF-51B9-468F-BE8A-747B95F3E827}" srcOrd="0" destOrd="0" presId="urn:microsoft.com/office/officeart/2005/8/layout/orgChart1"/>
    <dgm:cxn modelId="{2781DAE6-018D-4979-A7E3-F08F2A18F424}" type="presParOf" srcId="{6C1B12AF-51B9-468F-BE8A-747B95F3E827}" destId="{947C4828-0FC3-40DA-ADF8-AE1DD9E3F7BA}" srcOrd="0" destOrd="0" presId="urn:microsoft.com/office/officeart/2005/8/layout/orgChart1"/>
    <dgm:cxn modelId="{C2AC5379-FEFF-44CA-9C1F-E34591869175}" type="presParOf" srcId="{6C1B12AF-51B9-468F-BE8A-747B95F3E827}" destId="{AE3DB869-DF3C-4817-847B-E57706A09D7A}" srcOrd="1" destOrd="0" presId="urn:microsoft.com/office/officeart/2005/8/layout/orgChart1"/>
    <dgm:cxn modelId="{97BDDCFD-7F3C-49E7-8732-A86E14C03D56}" type="presParOf" srcId="{00B44441-5D07-49AB-A263-791F631615F5}" destId="{80049BDE-AA7E-46B1-AE88-8F539BF04358}" srcOrd="1" destOrd="0" presId="urn:microsoft.com/office/officeart/2005/8/layout/orgChart1"/>
    <dgm:cxn modelId="{63F62A76-581D-4A15-8976-2F24E73E7BDC}" type="presParOf" srcId="{00B44441-5D07-49AB-A263-791F631615F5}" destId="{E5282998-EDE7-4893-9333-732DCC22D9BE}" srcOrd="2" destOrd="0" presId="urn:microsoft.com/office/officeart/2005/8/layout/orgChart1"/>
    <dgm:cxn modelId="{3C423B7D-5A17-4294-ADF9-7FD5BD75C3AA}" type="presParOf" srcId="{AA5BCCA4-89E5-498A-B18A-3BABC820488A}" destId="{AED8FC80-81BD-4C6F-8A86-6CB2BCC519A3}" srcOrd="2" destOrd="0" presId="urn:microsoft.com/office/officeart/2005/8/layout/orgChart1"/>
    <dgm:cxn modelId="{12C02F35-4FBE-40A1-BEB3-74FF7A86F97D}" type="presParOf" srcId="{AA5BCCA4-89E5-498A-B18A-3BABC820488A}" destId="{30D0D1AD-9F39-41FB-8581-1E9395EB03D6}" srcOrd="3" destOrd="0" presId="urn:microsoft.com/office/officeart/2005/8/layout/orgChart1"/>
    <dgm:cxn modelId="{7EE7C15A-DC7A-4250-AF16-E9766869B889}" type="presParOf" srcId="{30D0D1AD-9F39-41FB-8581-1E9395EB03D6}" destId="{3156A546-467D-4017-8FF9-BD43EE634C47}" srcOrd="0" destOrd="0" presId="urn:microsoft.com/office/officeart/2005/8/layout/orgChart1"/>
    <dgm:cxn modelId="{C78820DB-0C0E-467D-B140-0A0619F9B990}" type="presParOf" srcId="{3156A546-467D-4017-8FF9-BD43EE634C47}" destId="{E9BA2A0D-15EA-4C65-8A45-BBEA56C80BE8}" srcOrd="0" destOrd="0" presId="urn:microsoft.com/office/officeart/2005/8/layout/orgChart1"/>
    <dgm:cxn modelId="{C0CF775B-AAF6-437B-8930-C8DCA4A44991}" type="presParOf" srcId="{3156A546-467D-4017-8FF9-BD43EE634C47}" destId="{5FD9EB34-D554-4EE5-A72C-CE84291F05E8}" srcOrd="1" destOrd="0" presId="urn:microsoft.com/office/officeart/2005/8/layout/orgChart1"/>
    <dgm:cxn modelId="{16F25E5E-40D8-4C01-93C0-4548E3C43E7C}" type="presParOf" srcId="{30D0D1AD-9F39-41FB-8581-1E9395EB03D6}" destId="{B0981A65-A673-4595-98E9-25D499CEA319}" srcOrd="1" destOrd="0" presId="urn:microsoft.com/office/officeart/2005/8/layout/orgChart1"/>
    <dgm:cxn modelId="{BBF29F66-C6C1-43B3-9A0D-CAD06C723384}" type="presParOf" srcId="{B0981A65-A673-4595-98E9-25D499CEA319}" destId="{696E0339-88B4-45AF-AF2A-51C5CD717D8E}" srcOrd="0" destOrd="0" presId="urn:microsoft.com/office/officeart/2005/8/layout/orgChart1"/>
    <dgm:cxn modelId="{5A0599A3-7C73-4C38-BBFD-96694C61F27A}" type="presParOf" srcId="{B0981A65-A673-4595-98E9-25D499CEA319}" destId="{46AFB237-E0DD-454C-9A2F-8A08076D58AD}" srcOrd="1" destOrd="0" presId="urn:microsoft.com/office/officeart/2005/8/layout/orgChart1"/>
    <dgm:cxn modelId="{BD316F3E-033C-4307-BB91-914C17F61391}" type="presParOf" srcId="{46AFB237-E0DD-454C-9A2F-8A08076D58AD}" destId="{A642776A-A123-46F8-8B7B-78C298AD01B2}" srcOrd="0" destOrd="0" presId="urn:microsoft.com/office/officeart/2005/8/layout/orgChart1"/>
    <dgm:cxn modelId="{2E99C2D3-8662-4BF1-9126-A4B71EEDB288}" type="presParOf" srcId="{A642776A-A123-46F8-8B7B-78C298AD01B2}" destId="{EB937291-2147-43E2-BE5E-588C7BFF7D50}" srcOrd="0" destOrd="0" presId="urn:microsoft.com/office/officeart/2005/8/layout/orgChart1"/>
    <dgm:cxn modelId="{DA0CED5D-DD22-4B00-9B1F-B2BBA5857A8C}" type="presParOf" srcId="{A642776A-A123-46F8-8B7B-78C298AD01B2}" destId="{2BAEE6E3-72C8-493D-A58D-96A6A503F35B}" srcOrd="1" destOrd="0" presId="urn:microsoft.com/office/officeart/2005/8/layout/orgChart1"/>
    <dgm:cxn modelId="{2F8262BC-6FD4-4A37-9815-ADA04DBB06DE}" type="presParOf" srcId="{46AFB237-E0DD-454C-9A2F-8A08076D58AD}" destId="{9255A8B0-C9BA-40B3-B1C2-0671EE668179}" srcOrd="1" destOrd="0" presId="urn:microsoft.com/office/officeart/2005/8/layout/orgChart1"/>
    <dgm:cxn modelId="{1C12AF6C-0A54-437C-971F-86E27276ECF7}" type="presParOf" srcId="{46AFB237-E0DD-454C-9A2F-8A08076D58AD}" destId="{A1CC7BCB-564B-4455-9860-70191C1C9C68}" srcOrd="2" destOrd="0" presId="urn:microsoft.com/office/officeart/2005/8/layout/orgChart1"/>
    <dgm:cxn modelId="{53C96DD9-51F2-4862-AA4F-1343E76E00E3}" type="presParOf" srcId="{30D0D1AD-9F39-41FB-8581-1E9395EB03D6}" destId="{52223D7A-0CF7-43DC-85B2-15055415B43D}" srcOrd="2" destOrd="0" presId="urn:microsoft.com/office/officeart/2005/8/layout/orgChart1"/>
    <dgm:cxn modelId="{DCA935C0-64BE-4DAD-8443-F342D50811A6}" type="presParOf" srcId="{D1936136-331D-46B0-A6B2-C1C626A6D8B6}" destId="{F44F5AAC-80E5-473D-9482-72B0B14E2C5D}" srcOrd="2" destOrd="0" presId="urn:microsoft.com/office/officeart/2005/8/layout/orgChart1"/>
    <dgm:cxn modelId="{775242C0-8817-4B80-B807-C35D97141C5E}" type="presParOf" srcId="{8643400B-A966-4EAD-AE45-4CD2099A7592}" destId="{1B1CE9A5-2C27-4761-88D8-855D3D23EC57}" srcOrd="2" destOrd="0" presId="urn:microsoft.com/office/officeart/2005/8/layout/orgChart1"/>
    <dgm:cxn modelId="{971623A1-9593-4903-A1E4-6F1C29448E04}" type="presParOf" srcId="{8643400B-A966-4EAD-AE45-4CD2099A7592}" destId="{59A9A198-8711-4D27-8437-8D3C06D371CF}" srcOrd="3" destOrd="0" presId="urn:microsoft.com/office/officeart/2005/8/layout/orgChart1"/>
    <dgm:cxn modelId="{167AEA1F-0B87-4264-83E5-07079DA26571}" type="presParOf" srcId="{59A9A198-8711-4D27-8437-8D3C06D371CF}" destId="{2CBDD81E-DE22-44F3-A17E-CFBD7E29F857}" srcOrd="0" destOrd="0" presId="urn:microsoft.com/office/officeart/2005/8/layout/orgChart1"/>
    <dgm:cxn modelId="{B36CBEA8-B723-40E2-B574-88DD63178F7B}" type="presParOf" srcId="{2CBDD81E-DE22-44F3-A17E-CFBD7E29F857}" destId="{B26F90E8-03E6-4343-A966-379A130B4AE9}" srcOrd="0" destOrd="0" presId="urn:microsoft.com/office/officeart/2005/8/layout/orgChart1"/>
    <dgm:cxn modelId="{0095AB28-656F-4E5B-A752-52751BA20692}" type="presParOf" srcId="{2CBDD81E-DE22-44F3-A17E-CFBD7E29F857}" destId="{5A8F66F0-A21A-4400-8C11-264D0B6D87DB}" srcOrd="1" destOrd="0" presId="urn:microsoft.com/office/officeart/2005/8/layout/orgChart1"/>
    <dgm:cxn modelId="{3337C4F2-4B80-4807-BE35-7004B6B74A00}" type="presParOf" srcId="{59A9A198-8711-4D27-8437-8D3C06D371CF}" destId="{35C0188F-1186-4293-A23D-A1DBF5197C40}" srcOrd="1" destOrd="0" presId="urn:microsoft.com/office/officeart/2005/8/layout/orgChart1"/>
    <dgm:cxn modelId="{CAD3ACC4-DD9D-4D56-AEB7-DBCD211C3A76}" type="presParOf" srcId="{35C0188F-1186-4293-A23D-A1DBF5197C40}" destId="{4CF83ED4-67F8-4953-B51F-8116FD7E1A1F}" srcOrd="0" destOrd="0" presId="urn:microsoft.com/office/officeart/2005/8/layout/orgChart1"/>
    <dgm:cxn modelId="{C4D3F39F-EAEA-4CA0-A71A-91A2A9C5D701}" type="presParOf" srcId="{35C0188F-1186-4293-A23D-A1DBF5197C40}" destId="{1A43AA8B-9439-4F8D-9067-8A5106186BE3}" srcOrd="1" destOrd="0" presId="urn:microsoft.com/office/officeart/2005/8/layout/orgChart1"/>
    <dgm:cxn modelId="{158CA723-FCB1-4AB2-922C-5788F615A138}" type="presParOf" srcId="{1A43AA8B-9439-4F8D-9067-8A5106186BE3}" destId="{540249F8-1333-48BF-BB8F-04B3B3D095EE}" srcOrd="0" destOrd="0" presId="urn:microsoft.com/office/officeart/2005/8/layout/orgChart1"/>
    <dgm:cxn modelId="{1A99E48B-D171-4CFE-ADD6-3D42E8BF58AB}" type="presParOf" srcId="{540249F8-1333-48BF-BB8F-04B3B3D095EE}" destId="{C6D5DDA7-4E0C-4519-9054-236C3699E6D1}" srcOrd="0" destOrd="0" presId="urn:microsoft.com/office/officeart/2005/8/layout/orgChart1"/>
    <dgm:cxn modelId="{B8849B3A-2E89-457A-AB5B-89E0B94BC819}" type="presParOf" srcId="{540249F8-1333-48BF-BB8F-04B3B3D095EE}" destId="{F519E1C5-7CB5-48F2-A614-DA074131819B}" srcOrd="1" destOrd="0" presId="urn:microsoft.com/office/officeart/2005/8/layout/orgChart1"/>
    <dgm:cxn modelId="{7088D5CE-7A74-4F67-B5DF-92541CB8D288}" type="presParOf" srcId="{1A43AA8B-9439-4F8D-9067-8A5106186BE3}" destId="{3E0A30D1-4B65-4801-BD90-31CFE0B451F8}" srcOrd="1" destOrd="0" presId="urn:microsoft.com/office/officeart/2005/8/layout/orgChart1"/>
    <dgm:cxn modelId="{1C15A3CA-3E03-4DD1-A4CB-F50254EA4918}" type="presParOf" srcId="{1A43AA8B-9439-4F8D-9067-8A5106186BE3}" destId="{CB1AD722-F737-40F9-A613-A4D029827FDC}" srcOrd="2" destOrd="0" presId="urn:microsoft.com/office/officeart/2005/8/layout/orgChart1"/>
    <dgm:cxn modelId="{60028409-4F72-4DEF-AF01-007F73946BF8}" type="presParOf" srcId="{35C0188F-1186-4293-A23D-A1DBF5197C40}" destId="{6CECE498-0BEC-4E24-9ACD-25109247E3DA}" srcOrd="2" destOrd="0" presId="urn:microsoft.com/office/officeart/2005/8/layout/orgChart1"/>
    <dgm:cxn modelId="{1F2EDD16-D473-4740-AEBE-6BD542070E27}" type="presParOf" srcId="{35C0188F-1186-4293-A23D-A1DBF5197C40}" destId="{7A73F9AB-9AE2-4CB2-85AE-AFC5A321827E}" srcOrd="3" destOrd="0" presId="urn:microsoft.com/office/officeart/2005/8/layout/orgChart1"/>
    <dgm:cxn modelId="{501FB341-15A3-4B52-B283-D63385ECC18C}" type="presParOf" srcId="{7A73F9AB-9AE2-4CB2-85AE-AFC5A321827E}" destId="{1AB2E9DF-B668-4B05-82F9-C147CDC76A5C}" srcOrd="0" destOrd="0" presId="urn:microsoft.com/office/officeart/2005/8/layout/orgChart1"/>
    <dgm:cxn modelId="{22A51E30-4B13-48A7-8ADC-632C1833E13F}" type="presParOf" srcId="{1AB2E9DF-B668-4B05-82F9-C147CDC76A5C}" destId="{5A5AB018-A611-475A-ACDE-60BBB75377CE}" srcOrd="0" destOrd="0" presId="urn:microsoft.com/office/officeart/2005/8/layout/orgChart1"/>
    <dgm:cxn modelId="{7A741295-A9BB-4AAC-A84D-82C582289397}" type="presParOf" srcId="{1AB2E9DF-B668-4B05-82F9-C147CDC76A5C}" destId="{F59B3A6F-38E8-402B-9DE9-E0E05D915674}" srcOrd="1" destOrd="0" presId="urn:microsoft.com/office/officeart/2005/8/layout/orgChart1"/>
    <dgm:cxn modelId="{A4C17EEB-D5BB-4DA7-B38B-B59FB5301065}" type="presParOf" srcId="{7A73F9AB-9AE2-4CB2-85AE-AFC5A321827E}" destId="{28DD084C-573C-4690-9F72-E9F1F654A257}" srcOrd="1" destOrd="0" presId="urn:microsoft.com/office/officeart/2005/8/layout/orgChart1"/>
    <dgm:cxn modelId="{8D6960D1-C5A8-4BCC-B345-48EF6B3FC70D}" type="presParOf" srcId="{7A73F9AB-9AE2-4CB2-85AE-AFC5A321827E}" destId="{CB8D2FF9-8A4F-4871-8F87-01CB1893D973}" srcOrd="2" destOrd="0" presId="urn:microsoft.com/office/officeart/2005/8/layout/orgChart1"/>
    <dgm:cxn modelId="{B3D53D80-5E0E-4A54-BCE4-FCAE3A4D1EE5}" type="presParOf" srcId="{59A9A198-8711-4D27-8437-8D3C06D371CF}" destId="{E04F879D-1705-4A98-9924-12CB2CE4D9B7}" srcOrd="2" destOrd="0" presId="urn:microsoft.com/office/officeart/2005/8/layout/orgChart1"/>
    <dgm:cxn modelId="{F4A80358-5AA1-431C-B2C4-CDDA8DCDA02A}" type="presParOf" srcId="{8643400B-A966-4EAD-AE45-4CD2099A7592}" destId="{E6E1EA90-060E-4EC3-BF63-E1893681690A}" srcOrd="4" destOrd="0" presId="urn:microsoft.com/office/officeart/2005/8/layout/orgChart1"/>
    <dgm:cxn modelId="{CD690373-F76D-4F09-9789-0937962CE74A}" type="presParOf" srcId="{8643400B-A966-4EAD-AE45-4CD2099A7592}" destId="{D954DE60-63A9-4677-842E-6354AB2ECD64}" srcOrd="5" destOrd="0" presId="urn:microsoft.com/office/officeart/2005/8/layout/orgChart1"/>
    <dgm:cxn modelId="{BE275ADD-43D8-4DED-9D0B-A5101ADF7FF0}" type="presParOf" srcId="{D954DE60-63A9-4677-842E-6354AB2ECD64}" destId="{3CB001DA-2A48-4EB7-A06C-1FC5E19E587F}" srcOrd="0" destOrd="0" presId="urn:microsoft.com/office/officeart/2005/8/layout/orgChart1"/>
    <dgm:cxn modelId="{27B75A02-0369-4017-84FD-CCCF169F5D00}" type="presParOf" srcId="{3CB001DA-2A48-4EB7-A06C-1FC5E19E587F}" destId="{9DF53EE0-087D-4830-A13B-AFEB14B437CD}" srcOrd="0" destOrd="0" presId="urn:microsoft.com/office/officeart/2005/8/layout/orgChart1"/>
    <dgm:cxn modelId="{2BD1C1A2-44A9-4BF8-BB31-DC2C9A173A6A}" type="presParOf" srcId="{3CB001DA-2A48-4EB7-A06C-1FC5E19E587F}" destId="{2ADF90F8-BA25-412A-8417-D242E5293568}" srcOrd="1" destOrd="0" presId="urn:microsoft.com/office/officeart/2005/8/layout/orgChart1"/>
    <dgm:cxn modelId="{97AD14BE-84B3-4108-80DA-7C94F8E2D9D8}" type="presParOf" srcId="{D954DE60-63A9-4677-842E-6354AB2ECD64}" destId="{D1AFEE18-B641-4883-847B-55833F258A82}" srcOrd="1" destOrd="0" presId="urn:microsoft.com/office/officeart/2005/8/layout/orgChart1"/>
    <dgm:cxn modelId="{8A261054-BDBA-4CF0-BB0E-2331668E5E93}" type="presParOf" srcId="{D1AFEE18-B641-4883-847B-55833F258A82}" destId="{2A36E9D5-86FD-4B00-AA40-29C2A5F23A8C}" srcOrd="0" destOrd="0" presId="urn:microsoft.com/office/officeart/2005/8/layout/orgChart1"/>
    <dgm:cxn modelId="{BEDF84A2-0C31-4921-96AE-867B04FB2CC0}" type="presParOf" srcId="{D1AFEE18-B641-4883-847B-55833F258A82}" destId="{7BAD7FBD-9BBF-46BA-8A76-3652EDD5FC27}" srcOrd="1" destOrd="0" presId="urn:microsoft.com/office/officeart/2005/8/layout/orgChart1"/>
    <dgm:cxn modelId="{D7A7B251-38B2-4BEA-8C1C-1C3444EC480A}" type="presParOf" srcId="{7BAD7FBD-9BBF-46BA-8A76-3652EDD5FC27}" destId="{DD19EE9B-D334-4313-9F8A-EB142D413FCF}" srcOrd="0" destOrd="0" presId="urn:microsoft.com/office/officeart/2005/8/layout/orgChart1"/>
    <dgm:cxn modelId="{901214E8-754D-4B54-B833-7114580ED71D}" type="presParOf" srcId="{DD19EE9B-D334-4313-9F8A-EB142D413FCF}" destId="{5E50AB70-9224-489C-AA23-025D902F1490}" srcOrd="0" destOrd="0" presId="urn:microsoft.com/office/officeart/2005/8/layout/orgChart1"/>
    <dgm:cxn modelId="{528E4D94-0622-4B7B-86B9-C0969DF85A40}" type="presParOf" srcId="{DD19EE9B-D334-4313-9F8A-EB142D413FCF}" destId="{30582D55-75CF-400E-AA9E-AE6B571AE52F}" srcOrd="1" destOrd="0" presId="urn:microsoft.com/office/officeart/2005/8/layout/orgChart1"/>
    <dgm:cxn modelId="{995B51FB-0E2A-458A-98BC-53474959DFA9}" type="presParOf" srcId="{7BAD7FBD-9BBF-46BA-8A76-3652EDD5FC27}" destId="{848EE4A7-A237-4DEB-8600-F766FA273D93}" srcOrd="1" destOrd="0" presId="urn:microsoft.com/office/officeart/2005/8/layout/orgChart1"/>
    <dgm:cxn modelId="{3F6206BF-0008-49A3-B94D-514D4E851B76}" type="presParOf" srcId="{7BAD7FBD-9BBF-46BA-8A76-3652EDD5FC27}" destId="{9450FD21-7AC5-49DA-95C4-971F93943A79}" srcOrd="2" destOrd="0" presId="urn:microsoft.com/office/officeart/2005/8/layout/orgChart1"/>
    <dgm:cxn modelId="{6C378342-5917-4A3D-B552-B5562373D628}" type="presParOf" srcId="{D1AFEE18-B641-4883-847B-55833F258A82}" destId="{0332FB84-F239-4C84-B12C-6133A3831BFF}" srcOrd="2" destOrd="0" presId="urn:microsoft.com/office/officeart/2005/8/layout/orgChart1"/>
    <dgm:cxn modelId="{63E92C53-ABE1-4B12-A005-460BE7DADEB6}" type="presParOf" srcId="{D1AFEE18-B641-4883-847B-55833F258A82}" destId="{5FF1E8B1-3A7B-4F86-9812-5FF95E81215A}" srcOrd="3" destOrd="0" presId="urn:microsoft.com/office/officeart/2005/8/layout/orgChart1"/>
    <dgm:cxn modelId="{D645485A-1E99-4244-9D6D-F05DC2C67447}" type="presParOf" srcId="{5FF1E8B1-3A7B-4F86-9812-5FF95E81215A}" destId="{C5B5FD48-EB6F-4090-9707-50BED74C5E89}" srcOrd="0" destOrd="0" presId="urn:microsoft.com/office/officeart/2005/8/layout/orgChart1"/>
    <dgm:cxn modelId="{C19171E8-4DF0-4193-B96E-D1B23F41B921}" type="presParOf" srcId="{C5B5FD48-EB6F-4090-9707-50BED74C5E89}" destId="{71C7E9A9-A866-403B-A62A-7DF93B910261}" srcOrd="0" destOrd="0" presId="urn:microsoft.com/office/officeart/2005/8/layout/orgChart1"/>
    <dgm:cxn modelId="{492CE5CD-C0DA-4F8C-93CA-C650DEBE1361}" type="presParOf" srcId="{C5B5FD48-EB6F-4090-9707-50BED74C5E89}" destId="{DC6CED21-0951-42BF-867D-47022496CC28}" srcOrd="1" destOrd="0" presId="urn:microsoft.com/office/officeart/2005/8/layout/orgChart1"/>
    <dgm:cxn modelId="{FBFC865B-B397-4167-9369-69C4061F3079}" type="presParOf" srcId="{5FF1E8B1-3A7B-4F86-9812-5FF95E81215A}" destId="{B36F1D41-D769-46EC-A1DE-128718F0EE4C}" srcOrd="1" destOrd="0" presId="urn:microsoft.com/office/officeart/2005/8/layout/orgChart1"/>
    <dgm:cxn modelId="{994D7364-DDA2-47CC-BC8D-ECD26850B6D6}" type="presParOf" srcId="{5FF1E8B1-3A7B-4F86-9812-5FF95E81215A}" destId="{21FF8335-B199-4810-81E9-B147A7EA63DF}" srcOrd="2" destOrd="0" presId="urn:microsoft.com/office/officeart/2005/8/layout/orgChart1"/>
    <dgm:cxn modelId="{313D5E58-93FF-44EB-9EC2-5CCD55F95905}" type="presParOf" srcId="{D954DE60-63A9-4677-842E-6354AB2ECD64}" destId="{83EB9B0C-E7C5-4968-B675-0F9B2A3A0C79}" srcOrd="2" destOrd="0" presId="urn:microsoft.com/office/officeart/2005/8/layout/orgChart1"/>
    <dgm:cxn modelId="{DB09F1BC-1251-44BB-9ABE-6947F32E2C11}" type="presParOf" srcId="{886BD911-B46E-4865-ADD3-8FA03055D967}" destId="{4DD5C4DA-AD24-4B16-8ECD-5538B8FCFB01}" srcOrd="2" destOrd="0" presId="urn:microsoft.com/office/officeart/2005/8/layout/orgChart1"/>
    <dgm:cxn modelId="{A72264F1-3B74-4EBC-AAEE-907BD6CADF24}" type="presParOf" srcId="{FA9950D5-7F04-4040-A4F4-735BBCDD9C2E}" destId="{C86E0A5A-0E18-4233-B532-D1A1A9A331E6}" srcOrd="2" destOrd="0" presId="urn:microsoft.com/office/officeart/2005/8/layout/orgChart1"/>
    <dgm:cxn modelId="{4D441B16-4F37-4561-A7A4-3C6C1AFADF0C}" type="presParOf" srcId="{FA9950D5-7F04-4040-A4F4-735BBCDD9C2E}" destId="{0121E2E2-1086-4CB8-8E19-C9F242250B4F}" srcOrd="3" destOrd="0" presId="urn:microsoft.com/office/officeart/2005/8/layout/orgChart1"/>
    <dgm:cxn modelId="{1164DDC9-804D-4769-A9D3-6D3AF5D01099}" type="presParOf" srcId="{0121E2E2-1086-4CB8-8E19-C9F242250B4F}" destId="{ECD37C95-542B-4609-BE67-0D0825F422CD}" srcOrd="0" destOrd="0" presId="urn:microsoft.com/office/officeart/2005/8/layout/orgChart1"/>
    <dgm:cxn modelId="{FF626CC7-8EC7-4C20-9171-B5F905F99F65}" type="presParOf" srcId="{ECD37C95-542B-4609-BE67-0D0825F422CD}" destId="{830765B8-8EBA-4A6C-91B8-BD24DE0B3D70}" srcOrd="0" destOrd="0" presId="urn:microsoft.com/office/officeart/2005/8/layout/orgChart1"/>
    <dgm:cxn modelId="{393B57FC-734D-494C-925D-E1D13F1002AC}" type="presParOf" srcId="{ECD37C95-542B-4609-BE67-0D0825F422CD}" destId="{63DCDB63-934A-441C-B2E2-B593218B414C}" srcOrd="1" destOrd="0" presId="urn:microsoft.com/office/officeart/2005/8/layout/orgChart1"/>
    <dgm:cxn modelId="{3CAF7DF6-DBF9-4856-B5DE-39EAE503F387}" type="presParOf" srcId="{0121E2E2-1086-4CB8-8E19-C9F242250B4F}" destId="{C706D6F2-FBE4-483C-A6A1-276FB50CBEC1}" srcOrd="1" destOrd="0" presId="urn:microsoft.com/office/officeart/2005/8/layout/orgChart1"/>
    <dgm:cxn modelId="{E3C848EB-4156-4B7C-9BD1-7D4B8028E59B}" type="presParOf" srcId="{0121E2E2-1086-4CB8-8E19-C9F242250B4F}" destId="{B259D130-234D-4E3C-81CD-A2A0A88661C0}" srcOrd="2" destOrd="0" presId="urn:microsoft.com/office/officeart/2005/8/layout/orgChart1"/>
    <dgm:cxn modelId="{57DFA46E-A73B-4787-819E-4FB24E1E0C37}" type="presParOf" srcId="{FA9950D5-7F04-4040-A4F4-735BBCDD9C2E}" destId="{7241C68C-3E28-4D35-8498-09997A2263D7}" srcOrd="4" destOrd="0" presId="urn:microsoft.com/office/officeart/2005/8/layout/orgChart1"/>
    <dgm:cxn modelId="{2FDD885A-494F-45A1-A086-6AE25AB25D47}" type="presParOf" srcId="{FA9950D5-7F04-4040-A4F4-735BBCDD9C2E}" destId="{6F58C239-773D-4499-902F-3BBBA10C574D}" srcOrd="5" destOrd="0" presId="urn:microsoft.com/office/officeart/2005/8/layout/orgChart1"/>
    <dgm:cxn modelId="{602A4E45-1EB8-4755-A101-26134E604F7F}" type="presParOf" srcId="{6F58C239-773D-4499-902F-3BBBA10C574D}" destId="{B9212395-9CB1-464B-B3D9-9FE04EC74C9E}" srcOrd="0" destOrd="0" presId="urn:microsoft.com/office/officeart/2005/8/layout/orgChart1"/>
    <dgm:cxn modelId="{DC6A305F-8FFA-4EDD-9CBC-F1DAEAA0CE04}" type="presParOf" srcId="{B9212395-9CB1-464B-B3D9-9FE04EC74C9E}" destId="{54A742F4-60BE-4743-853B-8B5E0441E6EA}" srcOrd="0" destOrd="0" presId="urn:microsoft.com/office/officeart/2005/8/layout/orgChart1"/>
    <dgm:cxn modelId="{31E1E32B-71B7-4038-9943-7002C44D7106}" type="presParOf" srcId="{B9212395-9CB1-464B-B3D9-9FE04EC74C9E}" destId="{699F9382-7816-416E-93FB-F93DFA02E102}" srcOrd="1" destOrd="0" presId="urn:microsoft.com/office/officeart/2005/8/layout/orgChart1"/>
    <dgm:cxn modelId="{25A2FC73-20AF-4FCE-A4AC-77797938E55A}" type="presParOf" srcId="{6F58C239-773D-4499-902F-3BBBA10C574D}" destId="{7D93DE71-185D-454B-96BB-6A1375052003}" srcOrd="1" destOrd="0" presId="urn:microsoft.com/office/officeart/2005/8/layout/orgChart1"/>
    <dgm:cxn modelId="{94B19563-CC63-4A3B-90E8-82D2808D9E6E}" type="presParOf" srcId="{6F58C239-773D-4499-902F-3BBBA10C574D}" destId="{CE3B9C0C-C490-4BF6-84F6-7AD3C312762C}" srcOrd="2" destOrd="0" presId="urn:microsoft.com/office/officeart/2005/8/layout/orgChart1"/>
    <dgm:cxn modelId="{1455934F-ED06-4BF4-A266-0A2AC40AC989}" type="presParOf" srcId="{F08320F1-0603-4B08-848B-365EB4F3B843}" destId="{0701EDAE-100E-4698-B90E-47AAEBDF12D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85A7CB-96F9-4917-9921-65459DDDD6F8}"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it-IT"/>
        </a:p>
      </dgm:t>
    </dgm:pt>
    <dgm:pt modelId="{A3D5B927-E683-496F-BAB0-F204A2063EDB}">
      <dgm:prSet phldrT="[Testo]" custT="1"/>
      <dgm:spPr/>
      <dgm:t>
        <a:bodyPr/>
        <a:lstStyle/>
        <a:p>
          <a:r>
            <a:rPr lang="en-US" sz="1600" noProof="0" dirty="0"/>
            <a:t>General Manager</a:t>
          </a:r>
        </a:p>
      </dgm:t>
    </dgm:pt>
    <dgm:pt modelId="{449CFDB1-FEC4-4D17-ADF8-A5E512B8CF43}" type="parTrans" cxnId="{48E995C4-D7CA-40E9-B490-87A6387D787E}">
      <dgm:prSet/>
      <dgm:spPr/>
      <dgm:t>
        <a:bodyPr/>
        <a:lstStyle/>
        <a:p>
          <a:endParaRPr lang="en-US" sz="1600" noProof="0" dirty="0"/>
        </a:p>
      </dgm:t>
    </dgm:pt>
    <dgm:pt modelId="{CDDFF156-795F-4832-8153-E4A58B7F86FF}" type="sibTrans" cxnId="{48E995C4-D7CA-40E9-B490-87A6387D787E}">
      <dgm:prSet/>
      <dgm:spPr/>
      <dgm:t>
        <a:bodyPr/>
        <a:lstStyle/>
        <a:p>
          <a:endParaRPr lang="en-US" sz="1600" noProof="0" dirty="0"/>
        </a:p>
      </dgm:t>
    </dgm:pt>
    <dgm:pt modelId="{80DD11A9-312A-445A-9BD0-8E0F6A9F3A07}">
      <dgm:prSet phldrT="[Testo]" custT="1"/>
      <dgm:spPr>
        <a:solidFill>
          <a:srgbClr val="002060"/>
        </a:solidFill>
      </dgm:spPr>
      <dgm:t>
        <a:bodyPr/>
        <a:lstStyle/>
        <a:p>
          <a:r>
            <a:rPr lang="en-US" sz="1600" noProof="0" dirty="0">
              <a:solidFill>
                <a:schemeClr val="bg1"/>
              </a:solidFill>
            </a:rPr>
            <a:t>Project</a:t>
          </a:r>
          <a:r>
            <a:rPr lang="en-US" sz="1600" baseline="0" noProof="0" dirty="0">
              <a:solidFill>
                <a:schemeClr val="bg1"/>
              </a:solidFill>
            </a:rPr>
            <a:t> Manager</a:t>
          </a:r>
          <a:endParaRPr lang="en-US" sz="1600" noProof="0" dirty="0">
            <a:solidFill>
              <a:schemeClr val="bg1"/>
            </a:solidFill>
          </a:endParaRPr>
        </a:p>
      </dgm:t>
    </dgm:pt>
    <dgm:pt modelId="{6D8EC4C2-02DF-4F19-B589-94193245674D}" type="parTrans" cxnId="{A4349554-EBFE-4FB0-AA63-B3C0E0F78E88}">
      <dgm:prSet/>
      <dgm:spPr/>
      <dgm:t>
        <a:bodyPr/>
        <a:lstStyle/>
        <a:p>
          <a:endParaRPr lang="en-US" sz="1600" noProof="0" dirty="0"/>
        </a:p>
      </dgm:t>
    </dgm:pt>
    <dgm:pt modelId="{95EDFC39-D992-47A9-B8B6-D4CA7C037AD2}" type="sibTrans" cxnId="{A4349554-EBFE-4FB0-AA63-B3C0E0F78E88}">
      <dgm:prSet/>
      <dgm:spPr/>
      <dgm:t>
        <a:bodyPr/>
        <a:lstStyle/>
        <a:p>
          <a:endParaRPr lang="en-US" sz="1600" noProof="0" dirty="0"/>
        </a:p>
      </dgm:t>
    </dgm:pt>
    <dgm:pt modelId="{21C3254D-A992-4506-BEF5-79B71BEF3456}">
      <dgm:prSet phldrT="[Testo]" custT="1"/>
      <dgm:spPr>
        <a:solidFill>
          <a:srgbClr val="002060"/>
        </a:solidFill>
      </dgm:spPr>
      <dgm:t>
        <a:bodyPr/>
        <a:lstStyle/>
        <a:p>
          <a:r>
            <a:rPr lang="en-US" sz="1600" noProof="0" dirty="0">
              <a:solidFill>
                <a:schemeClr val="bg1"/>
              </a:solidFill>
            </a:rPr>
            <a:t>Finance Director</a:t>
          </a:r>
        </a:p>
      </dgm:t>
    </dgm:pt>
    <dgm:pt modelId="{6A0602A0-106B-4DBE-9E22-3B79EE9542A6}" type="parTrans" cxnId="{AA0473C5-2494-4482-A22C-A519D6AAB201}">
      <dgm:prSet/>
      <dgm:spPr/>
      <dgm:t>
        <a:bodyPr/>
        <a:lstStyle/>
        <a:p>
          <a:endParaRPr lang="en-US" sz="1600" noProof="0" dirty="0"/>
        </a:p>
      </dgm:t>
    </dgm:pt>
    <dgm:pt modelId="{EACA77A1-F062-469E-B962-690A271749C0}" type="sibTrans" cxnId="{AA0473C5-2494-4482-A22C-A519D6AAB201}">
      <dgm:prSet/>
      <dgm:spPr/>
      <dgm:t>
        <a:bodyPr/>
        <a:lstStyle/>
        <a:p>
          <a:endParaRPr lang="en-US" sz="1600" noProof="0" dirty="0"/>
        </a:p>
      </dgm:t>
    </dgm:pt>
    <dgm:pt modelId="{0CB4D948-3AEE-4CD1-8C39-D147746A5F3B}">
      <dgm:prSet phldrT="[Testo]" custT="1"/>
      <dgm:spPr>
        <a:solidFill>
          <a:srgbClr val="002060"/>
        </a:solidFill>
      </dgm:spPr>
      <dgm:t>
        <a:bodyPr/>
        <a:lstStyle/>
        <a:p>
          <a:r>
            <a:rPr lang="en-US" sz="1600" noProof="0" dirty="0">
              <a:solidFill>
                <a:schemeClr val="bg1"/>
              </a:solidFill>
            </a:rPr>
            <a:t>Engineering Director</a:t>
          </a:r>
        </a:p>
      </dgm:t>
    </dgm:pt>
    <dgm:pt modelId="{15CC10D7-18AD-4919-9A4D-B6B6A877A1C9}" type="parTrans" cxnId="{792D7B94-3541-40A5-B968-5B8A710E11D2}">
      <dgm:prSet/>
      <dgm:spPr/>
      <dgm:t>
        <a:bodyPr/>
        <a:lstStyle/>
        <a:p>
          <a:endParaRPr lang="en-US" sz="1600" noProof="0" dirty="0"/>
        </a:p>
      </dgm:t>
    </dgm:pt>
    <dgm:pt modelId="{5B671AF6-56D0-447F-B8A3-0BE58E846CBC}" type="sibTrans" cxnId="{792D7B94-3541-40A5-B968-5B8A710E11D2}">
      <dgm:prSet/>
      <dgm:spPr/>
      <dgm:t>
        <a:bodyPr/>
        <a:lstStyle/>
        <a:p>
          <a:endParaRPr lang="en-US" sz="1600" noProof="0" dirty="0"/>
        </a:p>
      </dgm:t>
    </dgm:pt>
    <dgm:pt modelId="{DBC5F89F-A3DA-4C08-88A5-F6075F014F87}">
      <dgm:prSet phldrT="[Testo]" custT="1"/>
      <dgm:spPr>
        <a:solidFill>
          <a:srgbClr val="002060"/>
        </a:solidFill>
      </dgm:spPr>
      <dgm:t>
        <a:bodyPr/>
        <a:lstStyle/>
        <a:p>
          <a:r>
            <a:rPr lang="en-US" sz="1600" noProof="0" dirty="0">
              <a:solidFill>
                <a:schemeClr val="bg1"/>
              </a:solidFill>
            </a:rPr>
            <a:t>Software development chief officer</a:t>
          </a:r>
        </a:p>
      </dgm:t>
    </dgm:pt>
    <dgm:pt modelId="{F6AD5A3B-7B2F-47E2-AC9A-8CA7AF503CFD}" type="parTrans" cxnId="{2B178A72-239F-42CC-B9F1-3FEE574D80CD}">
      <dgm:prSet/>
      <dgm:spPr/>
      <dgm:t>
        <a:bodyPr/>
        <a:lstStyle/>
        <a:p>
          <a:endParaRPr lang="it-IT" sz="1600"/>
        </a:p>
      </dgm:t>
    </dgm:pt>
    <dgm:pt modelId="{FC0C165A-53C7-4FC6-8C94-8D5838A66D1E}" type="sibTrans" cxnId="{2B178A72-239F-42CC-B9F1-3FEE574D80CD}">
      <dgm:prSet/>
      <dgm:spPr/>
      <dgm:t>
        <a:bodyPr/>
        <a:lstStyle/>
        <a:p>
          <a:endParaRPr lang="it-IT" sz="1600"/>
        </a:p>
      </dgm:t>
    </dgm:pt>
    <dgm:pt modelId="{37A05890-F4A4-442B-949E-316FD4D0376C}">
      <dgm:prSet phldrT="[Testo]" custT="1"/>
      <dgm:spPr>
        <a:solidFill>
          <a:srgbClr val="002060"/>
        </a:solidFill>
      </dgm:spPr>
      <dgm:t>
        <a:bodyPr/>
        <a:lstStyle/>
        <a:p>
          <a:r>
            <a:rPr lang="en-US" sz="1600" noProof="0" dirty="0">
              <a:solidFill>
                <a:schemeClr val="bg1"/>
              </a:solidFill>
            </a:rPr>
            <a:t>Sales and Marketing Manager</a:t>
          </a:r>
        </a:p>
      </dgm:t>
    </dgm:pt>
    <dgm:pt modelId="{83D37729-70C2-489D-8B2D-69C49A884D88}" type="parTrans" cxnId="{1A378C47-AD07-4B47-85A7-A584CF3D6608}">
      <dgm:prSet/>
      <dgm:spPr/>
      <dgm:t>
        <a:bodyPr/>
        <a:lstStyle/>
        <a:p>
          <a:endParaRPr lang="it-IT" sz="1600"/>
        </a:p>
      </dgm:t>
    </dgm:pt>
    <dgm:pt modelId="{063E0C76-C675-46B6-A42B-1B2556233100}" type="sibTrans" cxnId="{1A378C47-AD07-4B47-85A7-A584CF3D6608}">
      <dgm:prSet/>
      <dgm:spPr/>
      <dgm:t>
        <a:bodyPr/>
        <a:lstStyle/>
        <a:p>
          <a:endParaRPr lang="it-IT" sz="1600"/>
        </a:p>
      </dgm:t>
    </dgm:pt>
    <dgm:pt modelId="{4E4F0151-03BA-421A-B3A2-A87431F9C28D}" type="pres">
      <dgm:prSet presAssocID="{2685A7CB-96F9-4917-9921-65459DDDD6F8}" presName="hierChild1" presStyleCnt="0">
        <dgm:presLayoutVars>
          <dgm:orgChart val="1"/>
          <dgm:chPref val="1"/>
          <dgm:dir/>
          <dgm:animOne val="branch"/>
          <dgm:animLvl val="lvl"/>
          <dgm:resizeHandles/>
        </dgm:presLayoutVars>
      </dgm:prSet>
      <dgm:spPr/>
    </dgm:pt>
    <dgm:pt modelId="{F08320F1-0603-4B08-848B-365EB4F3B843}" type="pres">
      <dgm:prSet presAssocID="{A3D5B927-E683-496F-BAB0-F204A2063EDB}" presName="hierRoot1" presStyleCnt="0">
        <dgm:presLayoutVars>
          <dgm:hierBranch val="init"/>
        </dgm:presLayoutVars>
      </dgm:prSet>
      <dgm:spPr/>
    </dgm:pt>
    <dgm:pt modelId="{172B860B-0B2E-44EA-B023-A33F23C640B0}" type="pres">
      <dgm:prSet presAssocID="{A3D5B927-E683-496F-BAB0-F204A2063EDB}" presName="rootComposite1" presStyleCnt="0"/>
      <dgm:spPr/>
    </dgm:pt>
    <dgm:pt modelId="{5A415E03-7D44-4825-A029-610D7678564C}" type="pres">
      <dgm:prSet presAssocID="{A3D5B927-E683-496F-BAB0-F204A2063EDB}" presName="rootText1" presStyleLbl="node0" presStyleIdx="0" presStyleCnt="1">
        <dgm:presLayoutVars>
          <dgm:chPref val="3"/>
        </dgm:presLayoutVars>
      </dgm:prSet>
      <dgm:spPr/>
    </dgm:pt>
    <dgm:pt modelId="{76E399AD-AD7F-40B5-BCBE-77E550F372E9}" type="pres">
      <dgm:prSet presAssocID="{A3D5B927-E683-496F-BAB0-F204A2063EDB}" presName="rootConnector1" presStyleLbl="node1" presStyleIdx="0" presStyleCnt="0"/>
      <dgm:spPr/>
    </dgm:pt>
    <dgm:pt modelId="{FA9950D5-7F04-4040-A4F4-735BBCDD9C2E}" type="pres">
      <dgm:prSet presAssocID="{A3D5B927-E683-496F-BAB0-F204A2063EDB}" presName="hierChild2" presStyleCnt="0"/>
      <dgm:spPr/>
    </dgm:pt>
    <dgm:pt modelId="{0BD0FD5F-9121-4E47-B9B6-82A02E424E77}" type="pres">
      <dgm:prSet presAssocID="{6D8EC4C2-02DF-4F19-B589-94193245674D}" presName="Name37" presStyleLbl="parChTrans1D2" presStyleIdx="0" presStyleCnt="5"/>
      <dgm:spPr/>
    </dgm:pt>
    <dgm:pt modelId="{886BD911-B46E-4865-ADD3-8FA03055D967}" type="pres">
      <dgm:prSet presAssocID="{80DD11A9-312A-445A-9BD0-8E0F6A9F3A07}" presName="hierRoot2" presStyleCnt="0">
        <dgm:presLayoutVars>
          <dgm:hierBranch val="init"/>
        </dgm:presLayoutVars>
      </dgm:prSet>
      <dgm:spPr/>
    </dgm:pt>
    <dgm:pt modelId="{63D6B77C-A6E4-4B72-90C2-B076336BBC93}" type="pres">
      <dgm:prSet presAssocID="{80DD11A9-312A-445A-9BD0-8E0F6A9F3A07}" presName="rootComposite" presStyleCnt="0"/>
      <dgm:spPr/>
    </dgm:pt>
    <dgm:pt modelId="{5B74E3ED-4107-4B21-8721-5A15C5EDC575}" type="pres">
      <dgm:prSet presAssocID="{80DD11A9-312A-445A-9BD0-8E0F6A9F3A07}" presName="rootText" presStyleLbl="node2" presStyleIdx="0" presStyleCnt="5">
        <dgm:presLayoutVars>
          <dgm:chPref val="3"/>
        </dgm:presLayoutVars>
      </dgm:prSet>
      <dgm:spPr/>
    </dgm:pt>
    <dgm:pt modelId="{ED1C9F73-E543-499E-BC76-A905EDDF6EB3}" type="pres">
      <dgm:prSet presAssocID="{80DD11A9-312A-445A-9BD0-8E0F6A9F3A07}" presName="rootConnector" presStyleLbl="node2" presStyleIdx="0" presStyleCnt="5"/>
      <dgm:spPr/>
    </dgm:pt>
    <dgm:pt modelId="{8643400B-A966-4EAD-AE45-4CD2099A7592}" type="pres">
      <dgm:prSet presAssocID="{80DD11A9-312A-445A-9BD0-8E0F6A9F3A07}" presName="hierChild4" presStyleCnt="0"/>
      <dgm:spPr/>
    </dgm:pt>
    <dgm:pt modelId="{4DD5C4DA-AD24-4B16-8ECD-5538B8FCFB01}" type="pres">
      <dgm:prSet presAssocID="{80DD11A9-312A-445A-9BD0-8E0F6A9F3A07}" presName="hierChild5" presStyleCnt="0"/>
      <dgm:spPr/>
    </dgm:pt>
    <dgm:pt modelId="{C86E0A5A-0E18-4233-B532-D1A1A9A331E6}" type="pres">
      <dgm:prSet presAssocID="{6A0602A0-106B-4DBE-9E22-3B79EE9542A6}" presName="Name37" presStyleLbl="parChTrans1D2" presStyleIdx="1" presStyleCnt="5"/>
      <dgm:spPr/>
    </dgm:pt>
    <dgm:pt modelId="{0121E2E2-1086-4CB8-8E19-C9F242250B4F}" type="pres">
      <dgm:prSet presAssocID="{21C3254D-A992-4506-BEF5-79B71BEF3456}" presName="hierRoot2" presStyleCnt="0">
        <dgm:presLayoutVars>
          <dgm:hierBranch val="init"/>
        </dgm:presLayoutVars>
      </dgm:prSet>
      <dgm:spPr/>
    </dgm:pt>
    <dgm:pt modelId="{ECD37C95-542B-4609-BE67-0D0825F422CD}" type="pres">
      <dgm:prSet presAssocID="{21C3254D-A992-4506-BEF5-79B71BEF3456}" presName="rootComposite" presStyleCnt="0"/>
      <dgm:spPr/>
    </dgm:pt>
    <dgm:pt modelId="{830765B8-8EBA-4A6C-91B8-BD24DE0B3D70}" type="pres">
      <dgm:prSet presAssocID="{21C3254D-A992-4506-BEF5-79B71BEF3456}" presName="rootText" presStyleLbl="node2" presStyleIdx="1" presStyleCnt="5">
        <dgm:presLayoutVars>
          <dgm:chPref val="3"/>
        </dgm:presLayoutVars>
      </dgm:prSet>
      <dgm:spPr/>
    </dgm:pt>
    <dgm:pt modelId="{63DCDB63-934A-441C-B2E2-B593218B414C}" type="pres">
      <dgm:prSet presAssocID="{21C3254D-A992-4506-BEF5-79B71BEF3456}" presName="rootConnector" presStyleLbl="node2" presStyleIdx="1" presStyleCnt="5"/>
      <dgm:spPr/>
    </dgm:pt>
    <dgm:pt modelId="{C706D6F2-FBE4-483C-A6A1-276FB50CBEC1}" type="pres">
      <dgm:prSet presAssocID="{21C3254D-A992-4506-BEF5-79B71BEF3456}" presName="hierChild4" presStyleCnt="0"/>
      <dgm:spPr/>
    </dgm:pt>
    <dgm:pt modelId="{B259D130-234D-4E3C-81CD-A2A0A88661C0}" type="pres">
      <dgm:prSet presAssocID="{21C3254D-A992-4506-BEF5-79B71BEF3456}" presName="hierChild5" presStyleCnt="0"/>
      <dgm:spPr/>
    </dgm:pt>
    <dgm:pt modelId="{7241C68C-3E28-4D35-8498-09997A2263D7}" type="pres">
      <dgm:prSet presAssocID="{15CC10D7-18AD-4919-9A4D-B6B6A877A1C9}" presName="Name37" presStyleLbl="parChTrans1D2" presStyleIdx="2" presStyleCnt="5"/>
      <dgm:spPr/>
    </dgm:pt>
    <dgm:pt modelId="{6F58C239-773D-4499-902F-3BBBA10C574D}" type="pres">
      <dgm:prSet presAssocID="{0CB4D948-3AEE-4CD1-8C39-D147746A5F3B}" presName="hierRoot2" presStyleCnt="0">
        <dgm:presLayoutVars>
          <dgm:hierBranch val="init"/>
        </dgm:presLayoutVars>
      </dgm:prSet>
      <dgm:spPr/>
    </dgm:pt>
    <dgm:pt modelId="{B9212395-9CB1-464B-B3D9-9FE04EC74C9E}" type="pres">
      <dgm:prSet presAssocID="{0CB4D948-3AEE-4CD1-8C39-D147746A5F3B}" presName="rootComposite" presStyleCnt="0"/>
      <dgm:spPr/>
    </dgm:pt>
    <dgm:pt modelId="{54A742F4-60BE-4743-853B-8B5E0441E6EA}" type="pres">
      <dgm:prSet presAssocID="{0CB4D948-3AEE-4CD1-8C39-D147746A5F3B}" presName="rootText" presStyleLbl="node2" presStyleIdx="2" presStyleCnt="5">
        <dgm:presLayoutVars>
          <dgm:chPref val="3"/>
        </dgm:presLayoutVars>
      </dgm:prSet>
      <dgm:spPr/>
    </dgm:pt>
    <dgm:pt modelId="{699F9382-7816-416E-93FB-F93DFA02E102}" type="pres">
      <dgm:prSet presAssocID="{0CB4D948-3AEE-4CD1-8C39-D147746A5F3B}" presName="rootConnector" presStyleLbl="node2" presStyleIdx="2" presStyleCnt="5"/>
      <dgm:spPr/>
    </dgm:pt>
    <dgm:pt modelId="{7D93DE71-185D-454B-96BB-6A1375052003}" type="pres">
      <dgm:prSet presAssocID="{0CB4D948-3AEE-4CD1-8C39-D147746A5F3B}" presName="hierChild4" presStyleCnt="0"/>
      <dgm:spPr/>
    </dgm:pt>
    <dgm:pt modelId="{CE3B9C0C-C490-4BF6-84F6-7AD3C312762C}" type="pres">
      <dgm:prSet presAssocID="{0CB4D948-3AEE-4CD1-8C39-D147746A5F3B}" presName="hierChild5" presStyleCnt="0"/>
      <dgm:spPr/>
    </dgm:pt>
    <dgm:pt modelId="{EAC6FCE5-D111-47E2-92D2-412B726F1557}" type="pres">
      <dgm:prSet presAssocID="{F6AD5A3B-7B2F-47E2-AC9A-8CA7AF503CFD}" presName="Name37" presStyleLbl="parChTrans1D2" presStyleIdx="3" presStyleCnt="5"/>
      <dgm:spPr/>
    </dgm:pt>
    <dgm:pt modelId="{900A86B4-B90A-47F9-9F68-0DE903925105}" type="pres">
      <dgm:prSet presAssocID="{DBC5F89F-A3DA-4C08-88A5-F6075F014F87}" presName="hierRoot2" presStyleCnt="0">
        <dgm:presLayoutVars>
          <dgm:hierBranch val="init"/>
        </dgm:presLayoutVars>
      </dgm:prSet>
      <dgm:spPr/>
    </dgm:pt>
    <dgm:pt modelId="{C1ACF48F-9314-42E4-BD44-EA856D5BDED7}" type="pres">
      <dgm:prSet presAssocID="{DBC5F89F-A3DA-4C08-88A5-F6075F014F87}" presName="rootComposite" presStyleCnt="0"/>
      <dgm:spPr/>
    </dgm:pt>
    <dgm:pt modelId="{EF1D38ED-A559-4565-83C6-98807B88C0BE}" type="pres">
      <dgm:prSet presAssocID="{DBC5F89F-A3DA-4C08-88A5-F6075F014F87}" presName="rootText" presStyleLbl="node2" presStyleIdx="3" presStyleCnt="5">
        <dgm:presLayoutVars>
          <dgm:chPref val="3"/>
        </dgm:presLayoutVars>
      </dgm:prSet>
      <dgm:spPr/>
    </dgm:pt>
    <dgm:pt modelId="{39E3889A-C1AC-4869-9D86-65C42684F44A}" type="pres">
      <dgm:prSet presAssocID="{DBC5F89F-A3DA-4C08-88A5-F6075F014F87}" presName="rootConnector" presStyleLbl="node2" presStyleIdx="3" presStyleCnt="5"/>
      <dgm:spPr/>
    </dgm:pt>
    <dgm:pt modelId="{2BAD5A1C-EB06-44A0-B79F-85CFC3A9A596}" type="pres">
      <dgm:prSet presAssocID="{DBC5F89F-A3DA-4C08-88A5-F6075F014F87}" presName="hierChild4" presStyleCnt="0"/>
      <dgm:spPr/>
    </dgm:pt>
    <dgm:pt modelId="{B3134654-3E61-4633-9B1B-3164F4C2A7FF}" type="pres">
      <dgm:prSet presAssocID="{DBC5F89F-A3DA-4C08-88A5-F6075F014F87}" presName="hierChild5" presStyleCnt="0"/>
      <dgm:spPr/>
    </dgm:pt>
    <dgm:pt modelId="{703C3F65-CB7B-43B1-9BC4-FCF67ACBA6DD}" type="pres">
      <dgm:prSet presAssocID="{83D37729-70C2-489D-8B2D-69C49A884D88}" presName="Name37" presStyleLbl="parChTrans1D2" presStyleIdx="4" presStyleCnt="5"/>
      <dgm:spPr/>
    </dgm:pt>
    <dgm:pt modelId="{D16D7251-9064-4D62-8C57-87343E6D80FA}" type="pres">
      <dgm:prSet presAssocID="{37A05890-F4A4-442B-949E-316FD4D0376C}" presName="hierRoot2" presStyleCnt="0">
        <dgm:presLayoutVars>
          <dgm:hierBranch val="init"/>
        </dgm:presLayoutVars>
      </dgm:prSet>
      <dgm:spPr/>
    </dgm:pt>
    <dgm:pt modelId="{F937B032-A1BE-4DA9-95D8-718B20D9DA2B}" type="pres">
      <dgm:prSet presAssocID="{37A05890-F4A4-442B-949E-316FD4D0376C}" presName="rootComposite" presStyleCnt="0"/>
      <dgm:spPr/>
    </dgm:pt>
    <dgm:pt modelId="{A6675166-6823-4EEF-BB83-221AB2D29C2F}" type="pres">
      <dgm:prSet presAssocID="{37A05890-F4A4-442B-949E-316FD4D0376C}" presName="rootText" presStyleLbl="node2" presStyleIdx="4" presStyleCnt="5">
        <dgm:presLayoutVars>
          <dgm:chPref val="3"/>
        </dgm:presLayoutVars>
      </dgm:prSet>
      <dgm:spPr/>
    </dgm:pt>
    <dgm:pt modelId="{550BD6A5-9165-4EAB-84A0-620FCEA8AAB5}" type="pres">
      <dgm:prSet presAssocID="{37A05890-F4A4-442B-949E-316FD4D0376C}" presName="rootConnector" presStyleLbl="node2" presStyleIdx="4" presStyleCnt="5"/>
      <dgm:spPr/>
    </dgm:pt>
    <dgm:pt modelId="{B7A6B336-0A92-4866-8AC3-1BCCB80AD416}" type="pres">
      <dgm:prSet presAssocID="{37A05890-F4A4-442B-949E-316FD4D0376C}" presName="hierChild4" presStyleCnt="0"/>
      <dgm:spPr/>
    </dgm:pt>
    <dgm:pt modelId="{36701E06-21B8-4D3B-8282-8CE4A82CBD7F}" type="pres">
      <dgm:prSet presAssocID="{37A05890-F4A4-442B-949E-316FD4D0376C}" presName="hierChild5" presStyleCnt="0"/>
      <dgm:spPr/>
    </dgm:pt>
    <dgm:pt modelId="{0701EDAE-100E-4698-B90E-47AAEBDF12DE}" type="pres">
      <dgm:prSet presAssocID="{A3D5B927-E683-496F-BAB0-F204A2063EDB}" presName="hierChild3" presStyleCnt="0"/>
      <dgm:spPr/>
    </dgm:pt>
  </dgm:ptLst>
  <dgm:cxnLst>
    <dgm:cxn modelId="{132A1B01-CCA9-4AB1-8164-C201F89066CE}" type="presOf" srcId="{37A05890-F4A4-442B-949E-316FD4D0376C}" destId="{550BD6A5-9165-4EAB-84A0-620FCEA8AAB5}" srcOrd="1" destOrd="0" presId="urn:microsoft.com/office/officeart/2005/8/layout/orgChart1"/>
    <dgm:cxn modelId="{C1C9B711-0DBC-4FD2-8A29-6297BC9B8C08}" type="presOf" srcId="{37A05890-F4A4-442B-949E-316FD4D0376C}" destId="{A6675166-6823-4EEF-BB83-221AB2D29C2F}" srcOrd="0" destOrd="0" presId="urn:microsoft.com/office/officeart/2005/8/layout/orgChart1"/>
    <dgm:cxn modelId="{37A8202A-928E-427B-9480-CCD7A955D804}" type="presOf" srcId="{21C3254D-A992-4506-BEF5-79B71BEF3456}" destId="{830765B8-8EBA-4A6C-91B8-BD24DE0B3D70}" srcOrd="0" destOrd="0" presId="urn:microsoft.com/office/officeart/2005/8/layout/orgChart1"/>
    <dgm:cxn modelId="{97B03864-7EA6-4827-9A31-17116EB21777}" type="presOf" srcId="{6D8EC4C2-02DF-4F19-B589-94193245674D}" destId="{0BD0FD5F-9121-4E47-B9B6-82A02E424E77}" srcOrd="0" destOrd="0" presId="urn:microsoft.com/office/officeart/2005/8/layout/orgChart1"/>
    <dgm:cxn modelId="{1A378C47-AD07-4B47-85A7-A584CF3D6608}" srcId="{A3D5B927-E683-496F-BAB0-F204A2063EDB}" destId="{37A05890-F4A4-442B-949E-316FD4D0376C}" srcOrd="4" destOrd="0" parTransId="{83D37729-70C2-489D-8B2D-69C49A884D88}" sibTransId="{063E0C76-C675-46B6-A42B-1B2556233100}"/>
    <dgm:cxn modelId="{68874B68-770B-41CA-BE24-7AF01709BB3A}" type="presOf" srcId="{80DD11A9-312A-445A-9BD0-8E0F6A9F3A07}" destId="{ED1C9F73-E543-499E-BC76-A905EDDF6EB3}" srcOrd="1" destOrd="0" presId="urn:microsoft.com/office/officeart/2005/8/layout/orgChart1"/>
    <dgm:cxn modelId="{2B178A72-239F-42CC-B9F1-3FEE574D80CD}" srcId="{A3D5B927-E683-496F-BAB0-F204A2063EDB}" destId="{DBC5F89F-A3DA-4C08-88A5-F6075F014F87}" srcOrd="3" destOrd="0" parTransId="{F6AD5A3B-7B2F-47E2-AC9A-8CA7AF503CFD}" sibTransId="{FC0C165A-53C7-4FC6-8C94-8D5838A66D1E}"/>
    <dgm:cxn modelId="{D1EDF452-1D91-4806-905E-EB2EA2455C7E}" type="presOf" srcId="{83D37729-70C2-489D-8B2D-69C49A884D88}" destId="{703C3F65-CB7B-43B1-9BC4-FCF67ACBA6DD}" srcOrd="0" destOrd="0" presId="urn:microsoft.com/office/officeart/2005/8/layout/orgChart1"/>
    <dgm:cxn modelId="{A4349554-EBFE-4FB0-AA63-B3C0E0F78E88}" srcId="{A3D5B927-E683-496F-BAB0-F204A2063EDB}" destId="{80DD11A9-312A-445A-9BD0-8E0F6A9F3A07}" srcOrd="0" destOrd="0" parTransId="{6D8EC4C2-02DF-4F19-B589-94193245674D}" sibTransId="{95EDFC39-D992-47A9-B8B6-D4CA7C037AD2}"/>
    <dgm:cxn modelId="{CDA96C82-F43E-4F2C-A140-C17A2612BF3B}" type="presOf" srcId="{15CC10D7-18AD-4919-9A4D-B6B6A877A1C9}" destId="{7241C68C-3E28-4D35-8498-09997A2263D7}" srcOrd="0" destOrd="0" presId="urn:microsoft.com/office/officeart/2005/8/layout/orgChart1"/>
    <dgm:cxn modelId="{792D7B94-3541-40A5-B968-5B8A710E11D2}" srcId="{A3D5B927-E683-496F-BAB0-F204A2063EDB}" destId="{0CB4D948-3AEE-4CD1-8C39-D147746A5F3B}" srcOrd="2" destOrd="0" parTransId="{15CC10D7-18AD-4919-9A4D-B6B6A877A1C9}" sibTransId="{5B671AF6-56D0-447F-B8A3-0BE58E846CBC}"/>
    <dgm:cxn modelId="{02DAB698-B8DE-45C4-945D-C93E0F471325}" type="presOf" srcId="{DBC5F89F-A3DA-4C08-88A5-F6075F014F87}" destId="{39E3889A-C1AC-4869-9D86-65C42684F44A}" srcOrd="1" destOrd="0" presId="urn:microsoft.com/office/officeart/2005/8/layout/orgChart1"/>
    <dgm:cxn modelId="{81E1F4A0-1307-4F87-BB5A-8BDF23BC8B00}" type="presOf" srcId="{DBC5F89F-A3DA-4C08-88A5-F6075F014F87}" destId="{EF1D38ED-A559-4565-83C6-98807B88C0BE}" srcOrd="0" destOrd="0" presId="urn:microsoft.com/office/officeart/2005/8/layout/orgChart1"/>
    <dgm:cxn modelId="{6CDDD4AE-12A4-4178-8518-AC91351AB8C7}" type="presOf" srcId="{0CB4D948-3AEE-4CD1-8C39-D147746A5F3B}" destId="{54A742F4-60BE-4743-853B-8B5E0441E6EA}" srcOrd="0" destOrd="0" presId="urn:microsoft.com/office/officeart/2005/8/layout/orgChart1"/>
    <dgm:cxn modelId="{BF445BB6-CF39-477C-A406-07376290AE13}" type="presOf" srcId="{F6AD5A3B-7B2F-47E2-AC9A-8CA7AF503CFD}" destId="{EAC6FCE5-D111-47E2-92D2-412B726F1557}" srcOrd="0" destOrd="0" presId="urn:microsoft.com/office/officeart/2005/8/layout/orgChart1"/>
    <dgm:cxn modelId="{C34153BB-5324-48BA-9784-464A3767717D}" type="presOf" srcId="{0CB4D948-3AEE-4CD1-8C39-D147746A5F3B}" destId="{699F9382-7816-416E-93FB-F93DFA02E102}" srcOrd="1" destOrd="0" presId="urn:microsoft.com/office/officeart/2005/8/layout/orgChart1"/>
    <dgm:cxn modelId="{EF5C3DC2-729F-4DD3-8311-C44D0B85B881}" type="presOf" srcId="{2685A7CB-96F9-4917-9921-65459DDDD6F8}" destId="{4E4F0151-03BA-421A-B3A2-A87431F9C28D}" srcOrd="0" destOrd="0" presId="urn:microsoft.com/office/officeart/2005/8/layout/orgChart1"/>
    <dgm:cxn modelId="{48E995C4-D7CA-40E9-B490-87A6387D787E}" srcId="{2685A7CB-96F9-4917-9921-65459DDDD6F8}" destId="{A3D5B927-E683-496F-BAB0-F204A2063EDB}" srcOrd="0" destOrd="0" parTransId="{449CFDB1-FEC4-4D17-ADF8-A5E512B8CF43}" sibTransId="{CDDFF156-795F-4832-8153-E4A58B7F86FF}"/>
    <dgm:cxn modelId="{AA0473C5-2494-4482-A22C-A519D6AAB201}" srcId="{A3D5B927-E683-496F-BAB0-F204A2063EDB}" destId="{21C3254D-A992-4506-BEF5-79B71BEF3456}" srcOrd="1" destOrd="0" parTransId="{6A0602A0-106B-4DBE-9E22-3B79EE9542A6}" sibTransId="{EACA77A1-F062-469E-B962-690A271749C0}"/>
    <dgm:cxn modelId="{F39404CD-6D94-41C2-83C4-F67AA420D37D}" type="presOf" srcId="{A3D5B927-E683-496F-BAB0-F204A2063EDB}" destId="{76E399AD-AD7F-40B5-BCBE-77E550F372E9}" srcOrd="1" destOrd="0" presId="urn:microsoft.com/office/officeart/2005/8/layout/orgChart1"/>
    <dgm:cxn modelId="{A91F6DE9-D7A3-4626-AF30-6D834F4F0276}" type="presOf" srcId="{21C3254D-A992-4506-BEF5-79B71BEF3456}" destId="{63DCDB63-934A-441C-B2E2-B593218B414C}" srcOrd="1" destOrd="0" presId="urn:microsoft.com/office/officeart/2005/8/layout/orgChart1"/>
    <dgm:cxn modelId="{37D2B8F5-91F6-40A1-8AAA-593AAB85574C}" type="presOf" srcId="{80DD11A9-312A-445A-9BD0-8E0F6A9F3A07}" destId="{5B74E3ED-4107-4B21-8721-5A15C5EDC575}" srcOrd="0" destOrd="0" presId="urn:microsoft.com/office/officeart/2005/8/layout/orgChart1"/>
    <dgm:cxn modelId="{796643F9-2DCD-411A-ADD3-89CD0A315083}" type="presOf" srcId="{A3D5B927-E683-496F-BAB0-F204A2063EDB}" destId="{5A415E03-7D44-4825-A029-610D7678564C}" srcOrd="0" destOrd="0" presId="urn:microsoft.com/office/officeart/2005/8/layout/orgChart1"/>
    <dgm:cxn modelId="{C63508FF-A6C0-453C-9621-3A60A4196180}" type="presOf" srcId="{6A0602A0-106B-4DBE-9E22-3B79EE9542A6}" destId="{C86E0A5A-0E18-4233-B532-D1A1A9A331E6}" srcOrd="0" destOrd="0" presId="urn:microsoft.com/office/officeart/2005/8/layout/orgChart1"/>
    <dgm:cxn modelId="{AF2D9BFF-F608-4A2D-8A34-CB8A3F25D062}" type="presParOf" srcId="{4E4F0151-03BA-421A-B3A2-A87431F9C28D}" destId="{F08320F1-0603-4B08-848B-365EB4F3B843}" srcOrd="0" destOrd="0" presId="urn:microsoft.com/office/officeart/2005/8/layout/orgChart1"/>
    <dgm:cxn modelId="{82E759C4-7EFF-49A2-BC35-75ECA8410E1D}" type="presParOf" srcId="{F08320F1-0603-4B08-848B-365EB4F3B843}" destId="{172B860B-0B2E-44EA-B023-A33F23C640B0}" srcOrd="0" destOrd="0" presId="urn:microsoft.com/office/officeart/2005/8/layout/orgChart1"/>
    <dgm:cxn modelId="{0DF21DBA-4C26-4151-ACB6-A6AD5DE7520A}" type="presParOf" srcId="{172B860B-0B2E-44EA-B023-A33F23C640B0}" destId="{5A415E03-7D44-4825-A029-610D7678564C}" srcOrd="0" destOrd="0" presId="urn:microsoft.com/office/officeart/2005/8/layout/orgChart1"/>
    <dgm:cxn modelId="{B6E42699-A64F-450C-A1AF-D242A266DF18}" type="presParOf" srcId="{172B860B-0B2E-44EA-B023-A33F23C640B0}" destId="{76E399AD-AD7F-40B5-BCBE-77E550F372E9}" srcOrd="1" destOrd="0" presId="urn:microsoft.com/office/officeart/2005/8/layout/orgChart1"/>
    <dgm:cxn modelId="{3ADB80A0-F0A6-4DC7-BAD0-BE7D594E8F32}" type="presParOf" srcId="{F08320F1-0603-4B08-848B-365EB4F3B843}" destId="{FA9950D5-7F04-4040-A4F4-735BBCDD9C2E}" srcOrd="1" destOrd="0" presId="urn:microsoft.com/office/officeart/2005/8/layout/orgChart1"/>
    <dgm:cxn modelId="{70AF3E4B-7B06-490F-AE6B-7CF0129F092C}" type="presParOf" srcId="{FA9950D5-7F04-4040-A4F4-735BBCDD9C2E}" destId="{0BD0FD5F-9121-4E47-B9B6-82A02E424E77}" srcOrd="0" destOrd="0" presId="urn:microsoft.com/office/officeart/2005/8/layout/orgChart1"/>
    <dgm:cxn modelId="{06AC0955-AE8E-4ABB-8173-14C38A177DCE}" type="presParOf" srcId="{FA9950D5-7F04-4040-A4F4-735BBCDD9C2E}" destId="{886BD911-B46E-4865-ADD3-8FA03055D967}" srcOrd="1" destOrd="0" presId="urn:microsoft.com/office/officeart/2005/8/layout/orgChart1"/>
    <dgm:cxn modelId="{470C0AB6-3F5F-4D39-9E04-322B87F27AD1}" type="presParOf" srcId="{886BD911-B46E-4865-ADD3-8FA03055D967}" destId="{63D6B77C-A6E4-4B72-90C2-B076336BBC93}" srcOrd="0" destOrd="0" presId="urn:microsoft.com/office/officeart/2005/8/layout/orgChart1"/>
    <dgm:cxn modelId="{C7EC98FA-0A08-4243-898A-78EBFAF43051}" type="presParOf" srcId="{63D6B77C-A6E4-4B72-90C2-B076336BBC93}" destId="{5B74E3ED-4107-4B21-8721-5A15C5EDC575}" srcOrd="0" destOrd="0" presId="urn:microsoft.com/office/officeart/2005/8/layout/orgChart1"/>
    <dgm:cxn modelId="{45315094-5EA4-4F17-9E44-0C029F200B08}" type="presParOf" srcId="{63D6B77C-A6E4-4B72-90C2-B076336BBC93}" destId="{ED1C9F73-E543-499E-BC76-A905EDDF6EB3}" srcOrd="1" destOrd="0" presId="urn:microsoft.com/office/officeart/2005/8/layout/orgChart1"/>
    <dgm:cxn modelId="{BB84960E-B0D1-4594-8750-0D55C7B82327}" type="presParOf" srcId="{886BD911-B46E-4865-ADD3-8FA03055D967}" destId="{8643400B-A966-4EAD-AE45-4CD2099A7592}" srcOrd="1" destOrd="0" presId="urn:microsoft.com/office/officeart/2005/8/layout/orgChart1"/>
    <dgm:cxn modelId="{DB09F1BC-1251-44BB-9ABE-6947F32E2C11}" type="presParOf" srcId="{886BD911-B46E-4865-ADD3-8FA03055D967}" destId="{4DD5C4DA-AD24-4B16-8ECD-5538B8FCFB01}" srcOrd="2" destOrd="0" presId="urn:microsoft.com/office/officeart/2005/8/layout/orgChart1"/>
    <dgm:cxn modelId="{A72264F1-3B74-4EBC-AAEE-907BD6CADF24}" type="presParOf" srcId="{FA9950D5-7F04-4040-A4F4-735BBCDD9C2E}" destId="{C86E0A5A-0E18-4233-B532-D1A1A9A331E6}" srcOrd="2" destOrd="0" presId="urn:microsoft.com/office/officeart/2005/8/layout/orgChart1"/>
    <dgm:cxn modelId="{4D441B16-4F37-4561-A7A4-3C6C1AFADF0C}" type="presParOf" srcId="{FA9950D5-7F04-4040-A4F4-735BBCDD9C2E}" destId="{0121E2E2-1086-4CB8-8E19-C9F242250B4F}" srcOrd="3" destOrd="0" presId="urn:microsoft.com/office/officeart/2005/8/layout/orgChart1"/>
    <dgm:cxn modelId="{1164DDC9-804D-4769-A9D3-6D3AF5D01099}" type="presParOf" srcId="{0121E2E2-1086-4CB8-8E19-C9F242250B4F}" destId="{ECD37C95-542B-4609-BE67-0D0825F422CD}" srcOrd="0" destOrd="0" presId="urn:microsoft.com/office/officeart/2005/8/layout/orgChart1"/>
    <dgm:cxn modelId="{FF626CC7-8EC7-4C20-9171-B5F905F99F65}" type="presParOf" srcId="{ECD37C95-542B-4609-BE67-0D0825F422CD}" destId="{830765B8-8EBA-4A6C-91B8-BD24DE0B3D70}" srcOrd="0" destOrd="0" presId="urn:microsoft.com/office/officeart/2005/8/layout/orgChart1"/>
    <dgm:cxn modelId="{393B57FC-734D-494C-925D-E1D13F1002AC}" type="presParOf" srcId="{ECD37C95-542B-4609-BE67-0D0825F422CD}" destId="{63DCDB63-934A-441C-B2E2-B593218B414C}" srcOrd="1" destOrd="0" presId="urn:microsoft.com/office/officeart/2005/8/layout/orgChart1"/>
    <dgm:cxn modelId="{3CAF7DF6-DBF9-4856-B5DE-39EAE503F387}" type="presParOf" srcId="{0121E2E2-1086-4CB8-8E19-C9F242250B4F}" destId="{C706D6F2-FBE4-483C-A6A1-276FB50CBEC1}" srcOrd="1" destOrd="0" presId="urn:microsoft.com/office/officeart/2005/8/layout/orgChart1"/>
    <dgm:cxn modelId="{E3C848EB-4156-4B7C-9BD1-7D4B8028E59B}" type="presParOf" srcId="{0121E2E2-1086-4CB8-8E19-C9F242250B4F}" destId="{B259D130-234D-4E3C-81CD-A2A0A88661C0}" srcOrd="2" destOrd="0" presId="urn:microsoft.com/office/officeart/2005/8/layout/orgChart1"/>
    <dgm:cxn modelId="{57DFA46E-A73B-4787-819E-4FB24E1E0C37}" type="presParOf" srcId="{FA9950D5-7F04-4040-A4F4-735BBCDD9C2E}" destId="{7241C68C-3E28-4D35-8498-09997A2263D7}" srcOrd="4" destOrd="0" presId="urn:microsoft.com/office/officeart/2005/8/layout/orgChart1"/>
    <dgm:cxn modelId="{2FDD885A-494F-45A1-A086-6AE25AB25D47}" type="presParOf" srcId="{FA9950D5-7F04-4040-A4F4-735BBCDD9C2E}" destId="{6F58C239-773D-4499-902F-3BBBA10C574D}" srcOrd="5" destOrd="0" presId="urn:microsoft.com/office/officeart/2005/8/layout/orgChart1"/>
    <dgm:cxn modelId="{602A4E45-1EB8-4755-A101-26134E604F7F}" type="presParOf" srcId="{6F58C239-773D-4499-902F-3BBBA10C574D}" destId="{B9212395-9CB1-464B-B3D9-9FE04EC74C9E}" srcOrd="0" destOrd="0" presId="urn:microsoft.com/office/officeart/2005/8/layout/orgChart1"/>
    <dgm:cxn modelId="{DC6A305F-8FFA-4EDD-9CBC-F1DAEAA0CE04}" type="presParOf" srcId="{B9212395-9CB1-464B-B3D9-9FE04EC74C9E}" destId="{54A742F4-60BE-4743-853B-8B5E0441E6EA}" srcOrd="0" destOrd="0" presId="urn:microsoft.com/office/officeart/2005/8/layout/orgChart1"/>
    <dgm:cxn modelId="{31E1E32B-71B7-4038-9943-7002C44D7106}" type="presParOf" srcId="{B9212395-9CB1-464B-B3D9-9FE04EC74C9E}" destId="{699F9382-7816-416E-93FB-F93DFA02E102}" srcOrd="1" destOrd="0" presId="urn:microsoft.com/office/officeart/2005/8/layout/orgChart1"/>
    <dgm:cxn modelId="{25A2FC73-20AF-4FCE-A4AC-77797938E55A}" type="presParOf" srcId="{6F58C239-773D-4499-902F-3BBBA10C574D}" destId="{7D93DE71-185D-454B-96BB-6A1375052003}" srcOrd="1" destOrd="0" presId="urn:microsoft.com/office/officeart/2005/8/layout/orgChart1"/>
    <dgm:cxn modelId="{94B19563-CC63-4A3B-90E8-82D2808D9E6E}" type="presParOf" srcId="{6F58C239-773D-4499-902F-3BBBA10C574D}" destId="{CE3B9C0C-C490-4BF6-84F6-7AD3C312762C}" srcOrd="2" destOrd="0" presId="urn:microsoft.com/office/officeart/2005/8/layout/orgChart1"/>
    <dgm:cxn modelId="{314E74C0-CEB9-40C3-B977-5B1B4FDED6A2}" type="presParOf" srcId="{FA9950D5-7F04-4040-A4F4-735BBCDD9C2E}" destId="{EAC6FCE5-D111-47E2-92D2-412B726F1557}" srcOrd="6" destOrd="0" presId="urn:microsoft.com/office/officeart/2005/8/layout/orgChart1"/>
    <dgm:cxn modelId="{2D7E679E-E9F6-458F-A4EE-236C53FC46DD}" type="presParOf" srcId="{FA9950D5-7F04-4040-A4F4-735BBCDD9C2E}" destId="{900A86B4-B90A-47F9-9F68-0DE903925105}" srcOrd="7" destOrd="0" presId="urn:microsoft.com/office/officeart/2005/8/layout/orgChart1"/>
    <dgm:cxn modelId="{B0B5A1FE-1908-4711-A703-8119EA108F3F}" type="presParOf" srcId="{900A86B4-B90A-47F9-9F68-0DE903925105}" destId="{C1ACF48F-9314-42E4-BD44-EA856D5BDED7}" srcOrd="0" destOrd="0" presId="urn:microsoft.com/office/officeart/2005/8/layout/orgChart1"/>
    <dgm:cxn modelId="{1DE6BAB7-C722-475C-9951-66B0E024BEC4}" type="presParOf" srcId="{C1ACF48F-9314-42E4-BD44-EA856D5BDED7}" destId="{EF1D38ED-A559-4565-83C6-98807B88C0BE}" srcOrd="0" destOrd="0" presId="urn:microsoft.com/office/officeart/2005/8/layout/orgChart1"/>
    <dgm:cxn modelId="{FA178724-0A28-493B-A87B-BE27D51FDB46}" type="presParOf" srcId="{C1ACF48F-9314-42E4-BD44-EA856D5BDED7}" destId="{39E3889A-C1AC-4869-9D86-65C42684F44A}" srcOrd="1" destOrd="0" presId="urn:microsoft.com/office/officeart/2005/8/layout/orgChart1"/>
    <dgm:cxn modelId="{CF20281B-82AF-4F83-BF7E-41FD6922CD5A}" type="presParOf" srcId="{900A86B4-B90A-47F9-9F68-0DE903925105}" destId="{2BAD5A1C-EB06-44A0-B79F-85CFC3A9A596}" srcOrd="1" destOrd="0" presId="urn:microsoft.com/office/officeart/2005/8/layout/orgChart1"/>
    <dgm:cxn modelId="{0CE79420-A871-4370-A846-EDC446EA34FF}" type="presParOf" srcId="{900A86B4-B90A-47F9-9F68-0DE903925105}" destId="{B3134654-3E61-4633-9B1B-3164F4C2A7FF}" srcOrd="2" destOrd="0" presId="urn:microsoft.com/office/officeart/2005/8/layout/orgChart1"/>
    <dgm:cxn modelId="{300943DF-A15B-4B87-92CD-62BEF76E859B}" type="presParOf" srcId="{FA9950D5-7F04-4040-A4F4-735BBCDD9C2E}" destId="{703C3F65-CB7B-43B1-9BC4-FCF67ACBA6DD}" srcOrd="8" destOrd="0" presId="urn:microsoft.com/office/officeart/2005/8/layout/orgChart1"/>
    <dgm:cxn modelId="{6972B5A1-C6B9-4ED7-976D-13187078A0FE}" type="presParOf" srcId="{FA9950D5-7F04-4040-A4F4-735BBCDD9C2E}" destId="{D16D7251-9064-4D62-8C57-87343E6D80FA}" srcOrd="9" destOrd="0" presId="urn:microsoft.com/office/officeart/2005/8/layout/orgChart1"/>
    <dgm:cxn modelId="{24C593F1-AC4E-4618-B5F8-9567BE616761}" type="presParOf" srcId="{D16D7251-9064-4D62-8C57-87343E6D80FA}" destId="{F937B032-A1BE-4DA9-95D8-718B20D9DA2B}" srcOrd="0" destOrd="0" presId="urn:microsoft.com/office/officeart/2005/8/layout/orgChart1"/>
    <dgm:cxn modelId="{D326FBB5-2086-4CB3-9C50-EA6CD8C45016}" type="presParOf" srcId="{F937B032-A1BE-4DA9-95D8-718B20D9DA2B}" destId="{A6675166-6823-4EEF-BB83-221AB2D29C2F}" srcOrd="0" destOrd="0" presId="urn:microsoft.com/office/officeart/2005/8/layout/orgChart1"/>
    <dgm:cxn modelId="{67A249A5-2226-477B-9FB5-BA929ACF2720}" type="presParOf" srcId="{F937B032-A1BE-4DA9-95D8-718B20D9DA2B}" destId="{550BD6A5-9165-4EAB-84A0-620FCEA8AAB5}" srcOrd="1" destOrd="0" presId="urn:microsoft.com/office/officeart/2005/8/layout/orgChart1"/>
    <dgm:cxn modelId="{50583160-8515-45C1-812B-3755F8A50568}" type="presParOf" srcId="{D16D7251-9064-4D62-8C57-87343E6D80FA}" destId="{B7A6B336-0A92-4866-8AC3-1BCCB80AD416}" srcOrd="1" destOrd="0" presId="urn:microsoft.com/office/officeart/2005/8/layout/orgChart1"/>
    <dgm:cxn modelId="{5E224FD4-710E-4938-A5F6-E86CD6BC5628}" type="presParOf" srcId="{D16D7251-9064-4D62-8C57-87343E6D80FA}" destId="{36701E06-21B8-4D3B-8282-8CE4A82CBD7F}" srcOrd="2" destOrd="0" presId="urn:microsoft.com/office/officeart/2005/8/layout/orgChart1"/>
    <dgm:cxn modelId="{1455934F-ED06-4BF4-A266-0A2AC40AC989}" type="presParOf" srcId="{F08320F1-0603-4B08-848B-365EB4F3B843}" destId="{0701EDAE-100E-4698-B90E-47AAEBDF12D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B52082-C378-440A-BBDD-F8B489D65D99}" type="doc">
      <dgm:prSet loTypeId="urn:microsoft.com/office/officeart/2005/8/layout/process1" loCatId="process" qsTypeId="urn:microsoft.com/office/officeart/2005/8/quickstyle/simple1" qsCatId="simple" csTypeId="urn:microsoft.com/office/officeart/2005/8/colors/accent0_1" csCatId="mainScheme" phldr="1"/>
      <dgm:spPr/>
    </dgm:pt>
    <dgm:pt modelId="{8937D179-EBB3-4CA9-9F1B-867D007F7BDF}">
      <dgm:prSet phldrT="[Testo]" custT="1"/>
      <dgm:spPr/>
      <dgm:t>
        <a:bodyPr/>
        <a:lstStyle/>
        <a:p>
          <a:r>
            <a:rPr lang="it-IT" sz="1600" dirty="0"/>
            <a:t>Project 2</a:t>
          </a:r>
        </a:p>
      </dgm:t>
    </dgm:pt>
    <dgm:pt modelId="{FACCDBB6-8825-4DA9-85DE-0B30EB7BA95E}" type="parTrans" cxnId="{1C0BA755-1CAE-41FC-90CB-0B7818F57D6B}">
      <dgm:prSet/>
      <dgm:spPr/>
      <dgm:t>
        <a:bodyPr/>
        <a:lstStyle/>
        <a:p>
          <a:endParaRPr lang="it-IT" sz="1600"/>
        </a:p>
      </dgm:t>
    </dgm:pt>
    <dgm:pt modelId="{D4624F32-7759-4F56-BDA1-7D3E7BB08DAC}" type="sibTrans" cxnId="{1C0BA755-1CAE-41FC-90CB-0B7818F57D6B}">
      <dgm:prSet custT="1"/>
      <dgm:spPr/>
      <dgm:t>
        <a:bodyPr/>
        <a:lstStyle/>
        <a:p>
          <a:endParaRPr lang="it-IT" sz="1600"/>
        </a:p>
      </dgm:t>
    </dgm:pt>
    <dgm:pt modelId="{FCC23E45-68CE-48DE-9E5E-114791ADC05F}">
      <dgm:prSet phldrT="[Testo]" custT="1"/>
      <dgm:spPr/>
      <dgm:t>
        <a:bodyPr/>
        <a:lstStyle/>
        <a:p>
          <a:r>
            <a:rPr lang="it-IT" sz="1600" dirty="0"/>
            <a:t>Finance team member</a:t>
          </a:r>
        </a:p>
      </dgm:t>
    </dgm:pt>
    <dgm:pt modelId="{B8774E08-90DC-466D-A727-89C3A75359D4}" type="parTrans" cxnId="{111D837B-62CA-4B68-9297-655FA43B4B1F}">
      <dgm:prSet/>
      <dgm:spPr/>
      <dgm:t>
        <a:bodyPr/>
        <a:lstStyle/>
        <a:p>
          <a:endParaRPr lang="it-IT" sz="1600"/>
        </a:p>
      </dgm:t>
    </dgm:pt>
    <dgm:pt modelId="{EA0E3800-1257-4E57-8B60-7BDE42A0CBD5}" type="sibTrans" cxnId="{111D837B-62CA-4B68-9297-655FA43B4B1F}">
      <dgm:prSet custT="1"/>
      <dgm:spPr/>
      <dgm:t>
        <a:bodyPr/>
        <a:lstStyle/>
        <a:p>
          <a:endParaRPr lang="it-IT" sz="1600"/>
        </a:p>
      </dgm:t>
    </dgm:pt>
    <dgm:pt modelId="{57172044-49A6-4B66-AC69-205575ABAD63}">
      <dgm:prSet phldrT="[Testo]" custT="1"/>
      <dgm:spPr/>
      <dgm:t>
        <a:bodyPr/>
        <a:lstStyle/>
        <a:p>
          <a:r>
            <a:rPr lang="en-US" sz="1600" noProof="0" dirty="0"/>
            <a:t>Engineer</a:t>
          </a:r>
          <a:r>
            <a:rPr lang="it-IT" sz="1600" dirty="0"/>
            <a:t> team member</a:t>
          </a:r>
        </a:p>
      </dgm:t>
    </dgm:pt>
    <dgm:pt modelId="{40F4B0B8-B45D-4CA1-9B11-512908EB123D}" type="parTrans" cxnId="{4595E4B6-CAC8-4565-9B9A-1B9DAA8D7A0B}">
      <dgm:prSet/>
      <dgm:spPr/>
      <dgm:t>
        <a:bodyPr/>
        <a:lstStyle/>
        <a:p>
          <a:endParaRPr lang="it-IT" sz="1600"/>
        </a:p>
      </dgm:t>
    </dgm:pt>
    <dgm:pt modelId="{46FFCA61-14E8-40D4-A2AD-85F90EC73007}" type="sibTrans" cxnId="{4595E4B6-CAC8-4565-9B9A-1B9DAA8D7A0B}">
      <dgm:prSet custT="1"/>
      <dgm:spPr/>
      <dgm:t>
        <a:bodyPr/>
        <a:lstStyle/>
        <a:p>
          <a:endParaRPr lang="it-IT" sz="1600"/>
        </a:p>
      </dgm:t>
    </dgm:pt>
    <dgm:pt modelId="{2E7C1E45-5CF8-4B1C-85FF-925384695850}">
      <dgm:prSet phldrT="[Testo]" custT="1"/>
      <dgm:spPr/>
      <dgm:t>
        <a:bodyPr/>
        <a:lstStyle/>
        <a:p>
          <a:r>
            <a:rPr lang="it-IT" sz="1600" dirty="0"/>
            <a:t>IT member</a:t>
          </a:r>
        </a:p>
      </dgm:t>
    </dgm:pt>
    <dgm:pt modelId="{D3DE2416-CB32-4C92-A3B8-FC6F81AC8D6F}" type="parTrans" cxnId="{1C54567C-4C13-4403-9E64-A7153C07816F}">
      <dgm:prSet/>
      <dgm:spPr/>
      <dgm:t>
        <a:bodyPr/>
        <a:lstStyle/>
        <a:p>
          <a:endParaRPr lang="it-IT" sz="1600"/>
        </a:p>
      </dgm:t>
    </dgm:pt>
    <dgm:pt modelId="{848DCC61-D928-4D0F-A6BB-341E08911BC9}" type="sibTrans" cxnId="{1C54567C-4C13-4403-9E64-A7153C07816F}">
      <dgm:prSet custT="1"/>
      <dgm:spPr/>
      <dgm:t>
        <a:bodyPr/>
        <a:lstStyle/>
        <a:p>
          <a:endParaRPr lang="it-IT" sz="1600"/>
        </a:p>
      </dgm:t>
    </dgm:pt>
    <dgm:pt modelId="{79CE5B3F-93D2-42DA-AFFA-C1CC7DCA2447}">
      <dgm:prSet phldrT="[Testo]" custT="1"/>
      <dgm:spPr/>
      <dgm:t>
        <a:bodyPr/>
        <a:lstStyle/>
        <a:p>
          <a:r>
            <a:rPr lang="it-IT" sz="1600" dirty="0"/>
            <a:t>Marketing member</a:t>
          </a:r>
        </a:p>
      </dgm:t>
    </dgm:pt>
    <dgm:pt modelId="{BB150C50-F7EB-47D9-8041-84B4BD0C5DBC}" type="parTrans" cxnId="{D6FC57A8-B9CC-4417-89FC-E4D3E42E7DCB}">
      <dgm:prSet/>
      <dgm:spPr/>
      <dgm:t>
        <a:bodyPr/>
        <a:lstStyle/>
        <a:p>
          <a:endParaRPr lang="it-IT" sz="1600"/>
        </a:p>
      </dgm:t>
    </dgm:pt>
    <dgm:pt modelId="{783F1C4C-79C4-4B0A-8265-34E1CD18415B}" type="sibTrans" cxnId="{D6FC57A8-B9CC-4417-89FC-E4D3E42E7DCB}">
      <dgm:prSet/>
      <dgm:spPr/>
      <dgm:t>
        <a:bodyPr/>
        <a:lstStyle/>
        <a:p>
          <a:endParaRPr lang="it-IT" sz="1600"/>
        </a:p>
      </dgm:t>
    </dgm:pt>
    <dgm:pt modelId="{0143DE01-4D8C-42C7-ACB6-23325A924224}" type="pres">
      <dgm:prSet presAssocID="{8DB52082-C378-440A-BBDD-F8B489D65D99}" presName="Name0" presStyleCnt="0">
        <dgm:presLayoutVars>
          <dgm:dir/>
          <dgm:resizeHandles val="exact"/>
        </dgm:presLayoutVars>
      </dgm:prSet>
      <dgm:spPr/>
    </dgm:pt>
    <dgm:pt modelId="{AD3643EF-F582-4415-9B18-1D8496E67738}" type="pres">
      <dgm:prSet presAssocID="{8937D179-EBB3-4CA9-9F1B-867D007F7BDF}" presName="node" presStyleLbl="node1" presStyleIdx="0" presStyleCnt="5" custScaleX="106758" custLinFactNeighborX="-429" custLinFactNeighborY="676">
        <dgm:presLayoutVars>
          <dgm:bulletEnabled val="1"/>
        </dgm:presLayoutVars>
      </dgm:prSet>
      <dgm:spPr/>
    </dgm:pt>
    <dgm:pt modelId="{E1F69BCD-4BBA-4AAE-9B28-D637AE63860E}" type="pres">
      <dgm:prSet presAssocID="{D4624F32-7759-4F56-BDA1-7D3E7BB08DAC}" presName="sibTrans" presStyleLbl="sibTrans2D1" presStyleIdx="0" presStyleCnt="4"/>
      <dgm:spPr/>
    </dgm:pt>
    <dgm:pt modelId="{F0FAFBA3-BC40-460A-89B3-031A96B0DBDB}" type="pres">
      <dgm:prSet presAssocID="{D4624F32-7759-4F56-BDA1-7D3E7BB08DAC}" presName="connectorText" presStyleLbl="sibTrans2D1" presStyleIdx="0" presStyleCnt="4"/>
      <dgm:spPr/>
    </dgm:pt>
    <dgm:pt modelId="{7CC3AF05-AB5D-4962-8D36-811CE81C599A}" type="pres">
      <dgm:prSet presAssocID="{FCC23E45-68CE-48DE-9E5E-114791ADC05F}" presName="node" presStyleLbl="node1" presStyleIdx="1" presStyleCnt="5">
        <dgm:presLayoutVars>
          <dgm:bulletEnabled val="1"/>
        </dgm:presLayoutVars>
      </dgm:prSet>
      <dgm:spPr/>
    </dgm:pt>
    <dgm:pt modelId="{1F8A89A8-47F1-4021-B51D-928B8747BF75}" type="pres">
      <dgm:prSet presAssocID="{EA0E3800-1257-4E57-8B60-7BDE42A0CBD5}" presName="sibTrans" presStyleLbl="sibTrans2D1" presStyleIdx="1" presStyleCnt="4"/>
      <dgm:spPr/>
    </dgm:pt>
    <dgm:pt modelId="{29DE4DDA-D4F9-4B7C-A361-949CD5444877}" type="pres">
      <dgm:prSet presAssocID="{EA0E3800-1257-4E57-8B60-7BDE42A0CBD5}" presName="connectorText" presStyleLbl="sibTrans2D1" presStyleIdx="1" presStyleCnt="4"/>
      <dgm:spPr/>
    </dgm:pt>
    <dgm:pt modelId="{D419397B-8C79-4048-A7BA-8A555F8B9DF4}" type="pres">
      <dgm:prSet presAssocID="{57172044-49A6-4B66-AC69-205575ABAD63}" presName="node" presStyleLbl="node1" presStyleIdx="2" presStyleCnt="5">
        <dgm:presLayoutVars>
          <dgm:bulletEnabled val="1"/>
        </dgm:presLayoutVars>
      </dgm:prSet>
      <dgm:spPr/>
    </dgm:pt>
    <dgm:pt modelId="{198C6759-1108-4712-BAE0-3C98C347066F}" type="pres">
      <dgm:prSet presAssocID="{46FFCA61-14E8-40D4-A2AD-85F90EC73007}" presName="sibTrans" presStyleLbl="sibTrans2D1" presStyleIdx="2" presStyleCnt="4"/>
      <dgm:spPr/>
    </dgm:pt>
    <dgm:pt modelId="{13973879-E7C6-4A9A-B0ED-C2A06E34F943}" type="pres">
      <dgm:prSet presAssocID="{46FFCA61-14E8-40D4-A2AD-85F90EC73007}" presName="connectorText" presStyleLbl="sibTrans2D1" presStyleIdx="2" presStyleCnt="4"/>
      <dgm:spPr/>
    </dgm:pt>
    <dgm:pt modelId="{BCE5C54B-7A2C-40DA-BE00-1917FFBF9B43}" type="pres">
      <dgm:prSet presAssocID="{2E7C1E45-5CF8-4B1C-85FF-925384695850}" presName="node" presStyleLbl="node1" presStyleIdx="3" presStyleCnt="5">
        <dgm:presLayoutVars>
          <dgm:bulletEnabled val="1"/>
        </dgm:presLayoutVars>
      </dgm:prSet>
      <dgm:spPr/>
    </dgm:pt>
    <dgm:pt modelId="{B356F2D0-AFA2-469F-9827-B360652F286A}" type="pres">
      <dgm:prSet presAssocID="{848DCC61-D928-4D0F-A6BB-341E08911BC9}" presName="sibTrans" presStyleLbl="sibTrans2D1" presStyleIdx="3" presStyleCnt="4"/>
      <dgm:spPr/>
    </dgm:pt>
    <dgm:pt modelId="{7BA9F2CB-D66F-408B-A154-45F0A5DAC973}" type="pres">
      <dgm:prSet presAssocID="{848DCC61-D928-4D0F-A6BB-341E08911BC9}" presName="connectorText" presStyleLbl="sibTrans2D1" presStyleIdx="3" presStyleCnt="4"/>
      <dgm:spPr/>
    </dgm:pt>
    <dgm:pt modelId="{D8845F8C-6F33-450F-9D6B-1EE6DAD825C6}" type="pres">
      <dgm:prSet presAssocID="{79CE5B3F-93D2-42DA-AFFA-C1CC7DCA2447}" presName="node" presStyleLbl="node1" presStyleIdx="4" presStyleCnt="5">
        <dgm:presLayoutVars>
          <dgm:bulletEnabled val="1"/>
        </dgm:presLayoutVars>
      </dgm:prSet>
      <dgm:spPr/>
    </dgm:pt>
  </dgm:ptLst>
  <dgm:cxnLst>
    <dgm:cxn modelId="{F4F26922-5785-41E3-827D-1F53B15F3CBE}" type="presOf" srcId="{848DCC61-D928-4D0F-A6BB-341E08911BC9}" destId="{7BA9F2CB-D66F-408B-A154-45F0A5DAC973}" srcOrd="1" destOrd="0" presId="urn:microsoft.com/office/officeart/2005/8/layout/process1"/>
    <dgm:cxn modelId="{9A430934-DDFC-4AB5-96C6-8770F86B2BE4}" type="presOf" srcId="{46FFCA61-14E8-40D4-A2AD-85F90EC73007}" destId="{198C6759-1108-4712-BAE0-3C98C347066F}" srcOrd="0" destOrd="0" presId="urn:microsoft.com/office/officeart/2005/8/layout/process1"/>
    <dgm:cxn modelId="{19B90238-49B4-4F78-8367-CD01CED268A4}" type="presOf" srcId="{EA0E3800-1257-4E57-8B60-7BDE42A0CBD5}" destId="{29DE4DDA-D4F9-4B7C-A361-949CD5444877}" srcOrd="1" destOrd="0" presId="urn:microsoft.com/office/officeart/2005/8/layout/process1"/>
    <dgm:cxn modelId="{24F4B740-816B-4672-826F-6373A202A749}" type="presOf" srcId="{79CE5B3F-93D2-42DA-AFFA-C1CC7DCA2447}" destId="{D8845F8C-6F33-450F-9D6B-1EE6DAD825C6}" srcOrd="0" destOrd="0" presId="urn:microsoft.com/office/officeart/2005/8/layout/process1"/>
    <dgm:cxn modelId="{1A2BCD63-E42B-4788-84C0-F0C8D64EF7F8}" type="presOf" srcId="{57172044-49A6-4B66-AC69-205575ABAD63}" destId="{D419397B-8C79-4048-A7BA-8A555F8B9DF4}" srcOrd="0" destOrd="0" presId="urn:microsoft.com/office/officeart/2005/8/layout/process1"/>
    <dgm:cxn modelId="{F3E52846-43C5-48EE-B6BF-FE3DB0B44F6E}" type="presOf" srcId="{2E7C1E45-5CF8-4B1C-85FF-925384695850}" destId="{BCE5C54B-7A2C-40DA-BE00-1917FFBF9B43}" srcOrd="0" destOrd="0" presId="urn:microsoft.com/office/officeart/2005/8/layout/process1"/>
    <dgm:cxn modelId="{1C0BA755-1CAE-41FC-90CB-0B7818F57D6B}" srcId="{8DB52082-C378-440A-BBDD-F8B489D65D99}" destId="{8937D179-EBB3-4CA9-9F1B-867D007F7BDF}" srcOrd="0" destOrd="0" parTransId="{FACCDBB6-8825-4DA9-85DE-0B30EB7BA95E}" sibTransId="{D4624F32-7759-4F56-BDA1-7D3E7BB08DAC}"/>
    <dgm:cxn modelId="{BE0F5E79-02C8-467D-B35D-750AEB4D8D4E}" type="presOf" srcId="{848DCC61-D928-4D0F-A6BB-341E08911BC9}" destId="{B356F2D0-AFA2-469F-9827-B360652F286A}" srcOrd="0" destOrd="0" presId="urn:microsoft.com/office/officeart/2005/8/layout/process1"/>
    <dgm:cxn modelId="{111D837B-62CA-4B68-9297-655FA43B4B1F}" srcId="{8DB52082-C378-440A-BBDD-F8B489D65D99}" destId="{FCC23E45-68CE-48DE-9E5E-114791ADC05F}" srcOrd="1" destOrd="0" parTransId="{B8774E08-90DC-466D-A727-89C3A75359D4}" sibTransId="{EA0E3800-1257-4E57-8B60-7BDE42A0CBD5}"/>
    <dgm:cxn modelId="{1C54567C-4C13-4403-9E64-A7153C07816F}" srcId="{8DB52082-C378-440A-BBDD-F8B489D65D99}" destId="{2E7C1E45-5CF8-4B1C-85FF-925384695850}" srcOrd="3" destOrd="0" parTransId="{D3DE2416-CB32-4C92-A3B8-FC6F81AC8D6F}" sibTransId="{848DCC61-D928-4D0F-A6BB-341E08911BC9}"/>
    <dgm:cxn modelId="{E8E87182-D9F1-4AEB-9F4A-6B2A831EC606}" type="presOf" srcId="{D4624F32-7759-4F56-BDA1-7D3E7BB08DAC}" destId="{F0FAFBA3-BC40-460A-89B3-031A96B0DBDB}" srcOrd="1" destOrd="0" presId="urn:microsoft.com/office/officeart/2005/8/layout/process1"/>
    <dgm:cxn modelId="{D6FC57A8-B9CC-4417-89FC-E4D3E42E7DCB}" srcId="{8DB52082-C378-440A-BBDD-F8B489D65D99}" destId="{79CE5B3F-93D2-42DA-AFFA-C1CC7DCA2447}" srcOrd="4" destOrd="0" parTransId="{BB150C50-F7EB-47D9-8041-84B4BD0C5DBC}" sibTransId="{783F1C4C-79C4-4B0A-8265-34E1CD18415B}"/>
    <dgm:cxn modelId="{DA061EAC-0A8E-44DA-86B8-EB5420C41D41}" type="presOf" srcId="{EA0E3800-1257-4E57-8B60-7BDE42A0CBD5}" destId="{1F8A89A8-47F1-4021-B51D-928B8747BF75}" srcOrd="0" destOrd="0" presId="urn:microsoft.com/office/officeart/2005/8/layout/process1"/>
    <dgm:cxn modelId="{4595E4B6-CAC8-4565-9B9A-1B9DAA8D7A0B}" srcId="{8DB52082-C378-440A-BBDD-F8B489D65D99}" destId="{57172044-49A6-4B66-AC69-205575ABAD63}" srcOrd="2" destOrd="0" parTransId="{40F4B0B8-B45D-4CA1-9B11-512908EB123D}" sibTransId="{46FFCA61-14E8-40D4-A2AD-85F90EC73007}"/>
    <dgm:cxn modelId="{72CB0ABD-1EE1-4A3E-96C0-82DE4132C860}" type="presOf" srcId="{8937D179-EBB3-4CA9-9F1B-867D007F7BDF}" destId="{AD3643EF-F582-4415-9B18-1D8496E67738}" srcOrd="0" destOrd="0" presId="urn:microsoft.com/office/officeart/2005/8/layout/process1"/>
    <dgm:cxn modelId="{125600D8-71B7-42DF-9C84-FD1D414CAC0C}" type="presOf" srcId="{8DB52082-C378-440A-BBDD-F8B489D65D99}" destId="{0143DE01-4D8C-42C7-ACB6-23325A924224}" srcOrd="0" destOrd="0" presId="urn:microsoft.com/office/officeart/2005/8/layout/process1"/>
    <dgm:cxn modelId="{0A724AE4-238E-4DA1-BC6D-64966C86DD0C}" type="presOf" srcId="{46FFCA61-14E8-40D4-A2AD-85F90EC73007}" destId="{13973879-E7C6-4A9A-B0ED-C2A06E34F943}" srcOrd="1" destOrd="0" presId="urn:microsoft.com/office/officeart/2005/8/layout/process1"/>
    <dgm:cxn modelId="{BFA62FFA-F43C-4B65-9E41-9BB177D55B82}" type="presOf" srcId="{D4624F32-7759-4F56-BDA1-7D3E7BB08DAC}" destId="{E1F69BCD-4BBA-4AAE-9B28-D637AE63860E}" srcOrd="0" destOrd="0" presId="urn:microsoft.com/office/officeart/2005/8/layout/process1"/>
    <dgm:cxn modelId="{432A4BFF-8722-4485-B44E-0FA8B8163A27}" type="presOf" srcId="{FCC23E45-68CE-48DE-9E5E-114791ADC05F}" destId="{7CC3AF05-AB5D-4962-8D36-811CE81C599A}" srcOrd="0" destOrd="0" presId="urn:microsoft.com/office/officeart/2005/8/layout/process1"/>
    <dgm:cxn modelId="{5D5B1A59-9E05-402B-A0AE-0884D7EC4D66}" type="presParOf" srcId="{0143DE01-4D8C-42C7-ACB6-23325A924224}" destId="{AD3643EF-F582-4415-9B18-1D8496E67738}" srcOrd="0" destOrd="0" presId="urn:microsoft.com/office/officeart/2005/8/layout/process1"/>
    <dgm:cxn modelId="{CB85D986-81E8-4FA7-A6B0-913AC903DAD0}" type="presParOf" srcId="{0143DE01-4D8C-42C7-ACB6-23325A924224}" destId="{E1F69BCD-4BBA-4AAE-9B28-D637AE63860E}" srcOrd="1" destOrd="0" presId="urn:microsoft.com/office/officeart/2005/8/layout/process1"/>
    <dgm:cxn modelId="{6716ADA9-E2D5-45E4-A497-EAB97024A54E}" type="presParOf" srcId="{E1F69BCD-4BBA-4AAE-9B28-D637AE63860E}" destId="{F0FAFBA3-BC40-460A-89B3-031A96B0DBDB}" srcOrd="0" destOrd="0" presId="urn:microsoft.com/office/officeart/2005/8/layout/process1"/>
    <dgm:cxn modelId="{5CA1CBF2-FB1E-4587-AE58-AF622FA57F6B}" type="presParOf" srcId="{0143DE01-4D8C-42C7-ACB6-23325A924224}" destId="{7CC3AF05-AB5D-4962-8D36-811CE81C599A}" srcOrd="2" destOrd="0" presId="urn:microsoft.com/office/officeart/2005/8/layout/process1"/>
    <dgm:cxn modelId="{3B4222F8-DB5C-42A6-BD3F-62C5185C35D2}" type="presParOf" srcId="{0143DE01-4D8C-42C7-ACB6-23325A924224}" destId="{1F8A89A8-47F1-4021-B51D-928B8747BF75}" srcOrd="3" destOrd="0" presId="urn:microsoft.com/office/officeart/2005/8/layout/process1"/>
    <dgm:cxn modelId="{7395C940-3A92-42D9-ADD2-177CED494AA9}" type="presParOf" srcId="{1F8A89A8-47F1-4021-B51D-928B8747BF75}" destId="{29DE4DDA-D4F9-4B7C-A361-949CD5444877}" srcOrd="0" destOrd="0" presId="urn:microsoft.com/office/officeart/2005/8/layout/process1"/>
    <dgm:cxn modelId="{9D3D580A-A336-4E9D-BD25-6C5204256295}" type="presParOf" srcId="{0143DE01-4D8C-42C7-ACB6-23325A924224}" destId="{D419397B-8C79-4048-A7BA-8A555F8B9DF4}" srcOrd="4" destOrd="0" presId="urn:microsoft.com/office/officeart/2005/8/layout/process1"/>
    <dgm:cxn modelId="{D58B5001-6916-42D3-B816-E8F5D5514A5F}" type="presParOf" srcId="{0143DE01-4D8C-42C7-ACB6-23325A924224}" destId="{198C6759-1108-4712-BAE0-3C98C347066F}" srcOrd="5" destOrd="0" presId="urn:microsoft.com/office/officeart/2005/8/layout/process1"/>
    <dgm:cxn modelId="{C870CF71-BA05-445D-9946-8DB6B9799DD4}" type="presParOf" srcId="{198C6759-1108-4712-BAE0-3C98C347066F}" destId="{13973879-E7C6-4A9A-B0ED-C2A06E34F943}" srcOrd="0" destOrd="0" presId="urn:microsoft.com/office/officeart/2005/8/layout/process1"/>
    <dgm:cxn modelId="{F4E0860F-DF3D-437D-BE01-36DBA04E350A}" type="presParOf" srcId="{0143DE01-4D8C-42C7-ACB6-23325A924224}" destId="{BCE5C54B-7A2C-40DA-BE00-1917FFBF9B43}" srcOrd="6" destOrd="0" presId="urn:microsoft.com/office/officeart/2005/8/layout/process1"/>
    <dgm:cxn modelId="{15BD6E39-31B1-4C67-B470-393028B5B9E0}" type="presParOf" srcId="{0143DE01-4D8C-42C7-ACB6-23325A924224}" destId="{B356F2D0-AFA2-469F-9827-B360652F286A}" srcOrd="7" destOrd="0" presId="urn:microsoft.com/office/officeart/2005/8/layout/process1"/>
    <dgm:cxn modelId="{0D88B003-3AF1-4D8B-B5D7-9811A538AB35}" type="presParOf" srcId="{B356F2D0-AFA2-469F-9827-B360652F286A}" destId="{7BA9F2CB-D66F-408B-A154-45F0A5DAC973}" srcOrd="0" destOrd="0" presId="urn:microsoft.com/office/officeart/2005/8/layout/process1"/>
    <dgm:cxn modelId="{1C96AB3F-E778-4CA4-9969-6CD879703257}" type="presParOf" srcId="{0143DE01-4D8C-42C7-ACB6-23325A924224}" destId="{D8845F8C-6F33-450F-9D6B-1EE6DAD825C6}" srcOrd="8"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B52082-C378-440A-BBDD-F8B489D65D99}" type="doc">
      <dgm:prSet loTypeId="urn:microsoft.com/office/officeart/2005/8/layout/process1" loCatId="process" qsTypeId="urn:microsoft.com/office/officeart/2005/8/quickstyle/simple1" qsCatId="simple" csTypeId="urn:microsoft.com/office/officeart/2005/8/colors/accent0_1" csCatId="mainScheme" phldr="1"/>
      <dgm:spPr/>
    </dgm:pt>
    <dgm:pt modelId="{BB71E415-4DE7-47AE-B2B9-F48B795DEA7E}">
      <dgm:prSet phldrT="[Testo]" custT="1"/>
      <dgm:spPr/>
      <dgm:t>
        <a:bodyPr/>
        <a:lstStyle/>
        <a:p>
          <a:r>
            <a:rPr lang="it-IT" sz="1600" dirty="0"/>
            <a:t>Project 1</a:t>
          </a:r>
        </a:p>
      </dgm:t>
    </dgm:pt>
    <dgm:pt modelId="{4E3AAFF0-6E65-4E17-9732-E2E6D6BF7192}" type="parTrans" cxnId="{14906F9B-4A47-4A3C-AB93-FFF9636E96CE}">
      <dgm:prSet/>
      <dgm:spPr/>
      <dgm:t>
        <a:bodyPr/>
        <a:lstStyle/>
        <a:p>
          <a:endParaRPr lang="it-IT" sz="1600"/>
        </a:p>
      </dgm:t>
    </dgm:pt>
    <dgm:pt modelId="{1C9D9708-8F62-4E40-89C5-CB6ECBFF1394}" type="sibTrans" cxnId="{14906F9B-4A47-4A3C-AB93-FFF9636E96CE}">
      <dgm:prSet custT="1"/>
      <dgm:spPr/>
      <dgm:t>
        <a:bodyPr/>
        <a:lstStyle/>
        <a:p>
          <a:endParaRPr lang="it-IT" sz="1600"/>
        </a:p>
      </dgm:t>
    </dgm:pt>
    <dgm:pt modelId="{934C4829-CC96-4B7F-B2F6-3CFD84A26FD0}">
      <dgm:prSet phldrT="[Testo]" custT="1"/>
      <dgm:spPr/>
      <dgm:t>
        <a:bodyPr/>
        <a:lstStyle/>
        <a:p>
          <a:r>
            <a:rPr lang="it-IT" sz="1600" dirty="0"/>
            <a:t>Finance team member</a:t>
          </a:r>
        </a:p>
      </dgm:t>
    </dgm:pt>
    <dgm:pt modelId="{5BC76063-2CE1-484A-8E29-B6A99453C8DC}" type="parTrans" cxnId="{FA20257D-EAFD-4D7D-8BEE-33F36ADAD05F}">
      <dgm:prSet/>
      <dgm:spPr/>
      <dgm:t>
        <a:bodyPr/>
        <a:lstStyle/>
        <a:p>
          <a:endParaRPr lang="it-IT" sz="1600"/>
        </a:p>
      </dgm:t>
    </dgm:pt>
    <dgm:pt modelId="{531A0962-2871-4A8A-960C-3A86D718EC5E}" type="sibTrans" cxnId="{FA20257D-EAFD-4D7D-8BEE-33F36ADAD05F}">
      <dgm:prSet custT="1"/>
      <dgm:spPr/>
      <dgm:t>
        <a:bodyPr/>
        <a:lstStyle/>
        <a:p>
          <a:endParaRPr lang="it-IT" sz="1600"/>
        </a:p>
      </dgm:t>
    </dgm:pt>
    <dgm:pt modelId="{C773FA12-1F26-458B-B9D1-0547CC81F181}">
      <dgm:prSet phldrT="[Testo]" custT="1"/>
      <dgm:spPr/>
      <dgm:t>
        <a:bodyPr/>
        <a:lstStyle/>
        <a:p>
          <a:r>
            <a:rPr lang="en-US" sz="1600" noProof="0" dirty="0"/>
            <a:t>Engineer</a:t>
          </a:r>
          <a:r>
            <a:rPr lang="it-IT" sz="1600" dirty="0"/>
            <a:t> team member</a:t>
          </a:r>
        </a:p>
      </dgm:t>
    </dgm:pt>
    <dgm:pt modelId="{7BF28513-2B83-4ABA-B0E4-C8470FEC707A}" type="parTrans" cxnId="{FC568F88-DBF3-4F17-979E-34786707E89B}">
      <dgm:prSet/>
      <dgm:spPr/>
      <dgm:t>
        <a:bodyPr/>
        <a:lstStyle/>
        <a:p>
          <a:endParaRPr lang="it-IT" sz="1600"/>
        </a:p>
      </dgm:t>
    </dgm:pt>
    <dgm:pt modelId="{1DEBAC4A-F248-4121-B894-6CB8242AD708}" type="sibTrans" cxnId="{FC568F88-DBF3-4F17-979E-34786707E89B}">
      <dgm:prSet custT="1"/>
      <dgm:spPr/>
      <dgm:t>
        <a:bodyPr/>
        <a:lstStyle/>
        <a:p>
          <a:endParaRPr lang="it-IT" sz="1600"/>
        </a:p>
      </dgm:t>
    </dgm:pt>
    <dgm:pt modelId="{BA185F76-AE6D-4729-AE2D-2B29708CEB26}">
      <dgm:prSet phldrT="[Testo]" custT="1"/>
      <dgm:spPr/>
      <dgm:t>
        <a:bodyPr/>
        <a:lstStyle/>
        <a:p>
          <a:r>
            <a:rPr lang="it-IT" sz="1600" dirty="0"/>
            <a:t>IT member</a:t>
          </a:r>
        </a:p>
      </dgm:t>
    </dgm:pt>
    <dgm:pt modelId="{04698AAD-2AB8-417C-A113-2574B089CFC8}" type="parTrans" cxnId="{2BD8056C-9ED7-43DB-A684-C8D90FC1093B}">
      <dgm:prSet/>
      <dgm:spPr/>
      <dgm:t>
        <a:bodyPr/>
        <a:lstStyle/>
        <a:p>
          <a:endParaRPr lang="it-IT" sz="1600"/>
        </a:p>
      </dgm:t>
    </dgm:pt>
    <dgm:pt modelId="{9B487968-5293-46A5-B80D-ED35C3923D29}" type="sibTrans" cxnId="{2BD8056C-9ED7-43DB-A684-C8D90FC1093B}">
      <dgm:prSet custT="1"/>
      <dgm:spPr/>
      <dgm:t>
        <a:bodyPr/>
        <a:lstStyle/>
        <a:p>
          <a:endParaRPr lang="it-IT" sz="1600"/>
        </a:p>
      </dgm:t>
    </dgm:pt>
    <dgm:pt modelId="{E81DE651-5A4D-4BAB-9ADC-2BECD2A682AD}">
      <dgm:prSet phldrT="[Testo]" custT="1"/>
      <dgm:spPr/>
      <dgm:t>
        <a:bodyPr/>
        <a:lstStyle/>
        <a:p>
          <a:r>
            <a:rPr lang="it-IT" sz="1600" dirty="0"/>
            <a:t>Marketing member</a:t>
          </a:r>
        </a:p>
      </dgm:t>
    </dgm:pt>
    <dgm:pt modelId="{9F011AD1-9638-4871-989A-AB0F054FDE0B}" type="parTrans" cxnId="{DE8E9F2E-8927-48D3-B668-CA3B2480D997}">
      <dgm:prSet/>
      <dgm:spPr/>
      <dgm:t>
        <a:bodyPr/>
        <a:lstStyle/>
        <a:p>
          <a:endParaRPr lang="it-IT" sz="1600"/>
        </a:p>
      </dgm:t>
    </dgm:pt>
    <dgm:pt modelId="{6D829EB3-F5A3-46C8-80B1-DA6F92E1A3A2}" type="sibTrans" cxnId="{DE8E9F2E-8927-48D3-B668-CA3B2480D997}">
      <dgm:prSet/>
      <dgm:spPr/>
      <dgm:t>
        <a:bodyPr/>
        <a:lstStyle/>
        <a:p>
          <a:endParaRPr lang="it-IT" sz="1600"/>
        </a:p>
      </dgm:t>
    </dgm:pt>
    <dgm:pt modelId="{0143DE01-4D8C-42C7-ACB6-23325A924224}" type="pres">
      <dgm:prSet presAssocID="{8DB52082-C378-440A-BBDD-F8B489D65D99}" presName="Name0" presStyleCnt="0">
        <dgm:presLayoutVars>
          <dgm:dir/>
          <dgm:resizeHandles val="exact"/>
        </dgm:presLayoutVars>
      </dgm:prSet>
      <dgm:spPr/>
    </dgm:pt>
    <dgm:pt modelId="{FE51C280-30EA-4252-A2C2-F6D767415DB3}" type="pres">
      <dgm:prSet presAssocID="{BB71E415-4DE7-47AE-B2B9-F48B795DEA7E}" presName="node" presStyleLbl="node1" presStyleIdx="0" presStyleCnt="5" custScaleX="106758" custLinFactNeighborX="-429" custLinFactNeighborY="676">
        <dgm:presLayoutVars>
          <dgm:bulletEnabled val="1"/>
        </dgm:presLayoutVars>
      </dgm:prSet>
      <dgm:spPr/>
    </dgm:pt>
    <dgm:pt modelId="{2368A3AA-D9D1-4058-A108-526A5979AA6F}" type="pres">
      <dgm:prSet presAssocID="{1C9D9708-8F62-4E40-89C5-CB6ECBFF1394}" presName="sibTrans" presStyleLbl="sibTrans2D1" presStyleIdx="0" presStyleCnt="4"/>
      <dgm:spPr/>
    </dgm:pt>
    <dgm:pt modelId="{4955D148-C2B6-451F-802B-F61125123036}" type="pres">
      <dgm:prSet presAssocID="{1C9D9708-8F62-4E40-89C5-CB6ECBFF1394}" presName="connectorText" presStyleLbl="sibTrans2D1" presStyleIdx="0" presStyleCnt="4"/>
      <dgm:spPr/>
    </dgm:pt>
    <dgm:pt modelId="{3A2610D2-366C-477B-8D92-980C8D56D07F}" type="pres">
      <dgm:prSet presAssocID="{934C4829-CC96-4B7F-B2F6-3CFD84A26FD0}" presName="node" presStyleLbl="node1" presStyleIdx="1" presStyleCnt="5">
        <dgm:presLayoutVars>
          <dgm:bulletEnabled val="1"/>
        </dgm:presLayoutVars>
      </dgm:prSet>
      <dgm:spPr/>
    </dgm:pt>
    <dgm:pt modelId="{DBEEF376-1998-4CC7-AB5E-EC57C8A9B5E9}" type="pres">
      <dgm:prSet presAssocID="{531A0962-2871-4A8A-960C-3A86D718EC5E}" presName="sibTrans" presStyleLbl="sibTrans2D1" presStyleIdx="1" presStyleCnt="4"/>
      <dgm:spPr/>
    </dgm:pt>
    <dgm:pt modelId="{3FE8EBD9-DBF7-4189-8AB5-39616E8E6D65}" type="pres">
      <dgm:prSet presAssocID="{531A0962-2871-4A8A-960C-3A86D718EC5E}" presName="connectorText" presStyleLbl="sibTrans2D1" presStyleIdx="1" presStyleCnt="4"/>
      <dgm:spPr/>
    </dgm:pt>
    <dgm:pt modelId="{EB7FF74B-87B1-42A1-9C68-BB6E31E02DCE}" type="pres">
      <dgm:prSet presAssocID="{C773FA12-1F26-458B-B9D1-0547CC81F181}" presName="node" presStyleLbl="node1" presStyleIdx="2" presStyleCnt="5">
        <dgm:presLayoutVars>
          <dgm:bulletEnabled val="1"/>
        </dgm:presLayoutVars>
      </dgm:prSet>
      <dgm:spPr/>
    </dgm:pt>
    <dgm:pt modelId="{4C8C7504-170A-4BDE-B228-995503303862}" type="pres">
      <dgm:prSet presAssocID="{1DEBAC4A-F248-4121-B894-6CB8242AD708}" presName="sibTrans" presStyleLbl="sibTrans2D1" presStyleIdx="2" presStyleCnt="4"/>
      <dgm:spPr/>
    </dgm:pt>
    <dgm:pt modelId="{DEF05465-B6AE-455C-A38A-854C3E5B5983}" type="pres">
      <dgm:prSet presAssocID="{1DEBAC4A-F248-4121-B894-6CB8242AD708}" presName="connectorText" presStyleLbl="sibTrans2D1" presStyleIdx="2" presStyleCnt="4"/>
      <dgm:spPr/>
    </dgm:pt>
    <dgm:pt modelId="{44F1F2F7-D1A5-489D-8F6B-C19D0315DD1F}" type="pres">
      <dgm:prSet presAssocID="{BA185F76-AE6D-4729-AE2D-2B29708CEB26}" presName="node" presStyleLbl="node1" presStyleIdx="3" presStyleCnt="5">
        <dgm:presLayoutVars>
          <dgm:bulletEnabled val="1"/>
        </dgm:presLayoutVars>
      </dgm:prSet>
      <dgm:spPr/>
    </dgm:pt>
    <dgm:pt modelId="{B68E6FFB-5ED7-439B-B3C2-5B009F80C82A}" type="pres">
      <dgm:prSet presAssocID="{9B487968-5293-46A5-B80D-ED35C3923D29}" presName="sibTrans" presStyleLbl="sibTrans2D1" presStyleIdx="3" presStyleCnt="4"/>
      <dgm:spPr/>
    </dgm:pt>
    <dgm:pt modelId="{4FA655FA-6FBD-4A04-8831-ECF765EAB480}" type="pres">
      <dgm:prSet presAssocID="{9B487968-5293-46A5-B80D-ED35C3923D29}" presName="connectorText" presStyleLbl="sibTrans2D1" presStyleIdx="3" presStyleCnt="4"/>
      <dgm:spPr/>
    </dgm:pt>
    <dgm:pt modelId="{E39E2F13-D3A3-4724-83CB-F9331CC7CB3B}" type="pres">
      <dgm:prSet presAssocID="{E81DE651-5A4D-4BAB-9ADC-2BECD2A682AD}" presName="node" presStyleLbl="node1" presStyleIdx="4" presStyleCnt="5">
        <dgm:presLayoutVars>
          <dgm:bulletEnabled val="1"/>
        </dgm:presLayoutVars>
      </dgm:prSet>
      <dgm:spPr/>
    </dgm:pt>
  </dgm:ptLst>
  <dgm:cxnLst>
    <dgm:cxn modelId="{B3F52100-7A23-4E1A-9F73-53C6FAB3C15B}" type="presOf" srcId="{BA185F76-AE6D-4729-AE2D-2B29708CEB26}" destId="{44F1F2F7-D1A5-489D-8F6B-C19D0315DD1F}" srcOrd="0" destOrd="0" presId="urn:microsoft.com/office/officeart/2005/8/layout/process1"/>
    <dgm:cxn modelId="{418D6208-C023-4A7C-AD2D-706ED9EC2329}" type="presOf" srcId="{531A0962-2871-4A8A-960C-3A86D718EC5E}" destId="{DBEEF376-1998-4CC7-AB5E-EC57C8A9B5E9}" srcOrd="0" destOrd="0" presId="urn:microsoft.com/office/officeart/2005/8/layout/process1"/>
    <dgm:cxn modelId="{71C7F328-FC6B-45FF-A845-C1561F8EEDF2}" type="presOf" srcId="{E81DE651-5A4D-4BAB-9ADC-2BECD2A682AD}" destId="{E39E2F13-D3A3-4724-83CB-F9331CC7CB3B}" srcOrd="0" destOrd="0" presId="urn:microsoft.com/office/officeart/2005/8/layout/process1"/>
    <dgm:cxn modelId="{DE8E9F2E-8927-48D3-B668-CA3B2480D997}" srcId="{8DB52082-C378-440A-BBDD-F8B489D65D99}" destId="{E81DE651-5A4D-4BAB-9ADC-2BECD2A682AD}" srcOrd="4" destOrd="0" parTransId="{9F011AD1-9638-4871-989A-AB0F054FDE0B}" sibTransId="{6D829EB3-F5A3-46C8-80B1-DA6F92E1A3A2}"/>
    <dgm:cxn modelId="{8006C435-2C80-4E3F-B43D-44E21AA5C07C}" type="presOf" srcId="{1DEBAC4A-F248-4121-B894-6CB8242AD708}" destId="{4C8C7504-170A-4BDE-B228-995503303862}" srcOrd="0" destOrd="0" presId="urn:microsoft.com/office/officeart/2005/8/layout/process1"/>
    <dgm:cxn modelId="{F5021C6A-77A9-46CE-8D57-1564058B4FAF}" type="presOf" srcId="{1C9D9708-8F62-4E40-89C5-CB6ECBFF1394}" destId="{2368A3AA-D9D1-4058-A108-526A5979AA6F}" srcOrd="0" destOrd="0" presId="urn:microsoft.com/office/officeart/2005/8/layout/process1"/>
    <dgm:cxn modelId="{2BD8056C-9ED7-43DB-A684-C8D90FC1093B}" srcId="{8DB52082-C378-440A-BBDD-F8B489D65D99}" destId="{BA185F76-AE6D-4729-AE2D-2B29708CEB26}" srcOrd="3" destOrd="0" parTransId="{04698AAD-2AB8-417C-A113-2574B089CFC8}" sibTransId="{9B487968-5293-46A5-B80D-ED35C3923D29}"/>
    <dgm:cxn modelId="{67720456-5548-4707-A765-D40BCD412F58}" type="presOf" srcId="{1DEBAC4A-F248-4121-B894-6CB8242AD708}" destId="{DEF05465-B6AE-455C-A38A-854C3E5B5983}" srcOrd="1" destOrd="0" presId="urn:microsoft.com/office/officeart/2005/8/layout/process1"/>
    <dgm:cxn modelId="{851D3E58-11A8-4673-A1DD-CD759D1B5049}" type="presOf" srcId="{9B487968-5293-46A5-B80D-ED35C3923D29}" destId="{4FA655FA-6FBD-4A04-8831-ECF765EAB480}" srcOrd="1" destOrd="0" presId="urn:microsoft.com/office/officeart/2005/8/layout/process1"/>
    <dgm:cxn modelId="{FA20257D-EAFD-4D7D-8BEE-33F36ADAD05F}" srcId="{8DB52082-C378-440A-BBDD-F8B489D65D99}" destId="{934C4829-CC96-4B7F-B2F6-3CFD84A26FD0}" srcOrd="1" destOrd="0" parTransId="{5BC76063-2CE1-484A-8E29-B6A99453C8DC}" sibTransId="{531A0962-2871-4A8A-960C-3A86D718EC5E}"/>
    <dgm:cxn modelId="{FC568F88-DBF3-4F17-979E-34786707E89B}" srcId="{8DB52082-C378-440A-BBDD-F8B489D65D99}" destId="{C773FA12-1F26-458B-B9D1-0547CC81F181}" srcOrd="2" destOrd="0" parTransId="{7BF28513-2B83-4ABA-B0E4-C8470FEC707A}" sibTransId="{1DEBAC4A-F248-4121-B894-6CB8242AD708}"/>
    <dgm:cxn modelId="{465CAF90-903E-45E2-B6F0-3E2575E62CB4}" type="presOf" srcId="{9B487968-5293-46A5-B80D-ED35C3923D29}" destId="{B68E6FFB-5ED7-439B-B3C2-5B009F80C82A}" srcOrd="0" destOrd="0" presId="urn:microsoft.com/office/officeart/2005/8/layout/process1"/>
    <dgm:cxn modelId="{65D74396-1B6B-44A3-9A97-A93993F555AD}" type="presOf" srcId="{934C4829-CC96-4B7F-B2F6-3CFD84A26FD0}" destId="{3A2610D2-366C-477B-8D92-980C8D56D07F}" srcOrd="0" destOrd="0" presId="urn:microsoft.com/office/officeart/2005/8/layout/process1"/>
    <dgm:cxn modelId="{14906F9B-4A47-4A3C-AB93-FFF9636E96CE}" srcId="{8DB52082-C378-440A-BBDD-F8B489D65D99}" destId="{BB71E415-4DE7-47AE-B2B9-F48B795DEA7E}" srcOrd="0" destOrd="0" parTransId="{4E3AAFF0-6E65-4E17-9732-E2E6D6BF7192}" sibTransId="{1C9D9708-8F62-4E40-89C5-CB6ECBFF1394}"/>
    <dgm:cxn modelId="{CC03D6A2-75BD-4540-BEDB-0C78BAE06CEE}" type="presOf" srcId="{C773FA12-1F26-458B-B9D1-0547CC81F181}" destId="{EB7FF74B-87B1-42A1-9C68-BB6E31E02DCE}" srcOrd="0" destOrd="0" presId="urn:microsoft.com/office/officeart/2005/8/layout/process1"/>
    <dgm:cxn modelId="{125600D8-71B7-42DF-9C84-FD1D414CAC0C}" type="presOf" srcId="{8DB52082-C378-440A-BBDD-F8B489D65D99}" destId="{0143DE01-4D8C-42C7-ACB6-23325A924224}" srcOrd="0" destOrd="0" presId="urn:microsoft.com/office/officeart/2005/8/layout/process1"/>
    <dgm:cxn modelId="{7AA103D9-CED9-4C96-A22D-1FC709375997}" type="presOf" srcId="{BB71E415-4DE7-47AE-B2B9-F48B795DEA7E}" destId="{FE51C280-30EA-4252-A2C2-F6D767415DB3}" srcOrd="0" destOrd="0" presId="urn:microsoft.com/office/officeart/2005/8/layout/process1"/>
    <dgm:cxn modelId="{ACC1BBEB-6D20-4A3C-AE35-645AED1647A4}" type="presOf" srcId="{531A0962-2871-4A8A-960C-3A86D718EC5E}" destId="{3FE8EBD9-DBF7-4189-8AB5-39616E8E6D65}" srcOrd="1" destOrd="0" presId="urn:microsoft.com/office/officeart/2005/8/layout/process1"/>
    <dgm:cxn modelId="{FE3A45F6-408F-4101-A3F6-CED6EE66925E}" type="presOf" srcId="{1C9D9708-8F62-4E40-89C5-CB6ECBFF1394}" destId="{4955D148-C2B6-451F-802B-F61125123036}" srcOrd="1" destOrd="0" presId="urn:microsoft.com/office/officeart/2005/8/layout/process1"/>
    <dgm:cxn modelId="{FD7299CB-5212-4122-961F-C51D0F26B923}" type="presParOf" srcId="{0143DE01-4D8C-42C7-ACB6-23325A924224}" destId="{FE51C280-30EA-4252-A2C2-F6D767415DB3}" srcOrd="0" destOrd="0" presId="urn:microsoft.com/office/officeart/2005/8/layout/process1"/>
    <dgm:cxn modelId="{4991AEB6-A711-45A6-AB53-B6A1A9302415}" type="presParOf" srcId="{0143DE01-4D8C-42C7-ACB6-23325A924224}" destId="{2368A3AA-D9D1-4058-A108-526A5979AA6F}" srcOrd="1" destOrd="0" presId="urn:microsoft.com/office/officeart/2005/8/layout/process1"/>
    <dgm:cxn modelId="{87801652-DCA7-4D89-92FD-A338A09C06A0}" type="presParOf" srcId="{2368A3AA-D9D1-4058-A108-526A5979AA6F}" destId="{4955D148-C2B6-451F-802B-F61125123036}" srcOrd="0" destOrd="0" presId="urn:microsoft.com/office/officeart/2005/8/layout/process1"/>
    <dgm:cxn modelId="{D0A3FF68-1B2E-4418-941A-21C89E1E9347}" type="presParOf" srcId="{0143DE01-4D8C-42C7-ACB6-23325A924224}" destId="{3A2610D2-366C-477B-8D92-980C8D56D07F}" srcOrd="2" destOrd="0" presId="urn:microsoft.com/office/officeart/2005/8/layout/process1"/>
    <dgm:cxn modelId="{E2265A33-BB03-43C8-90E7-3BA027A37BDF}" type="presParOf" srcId="{0143DE01-4D8C-42C7-ACB6-23325A924224}" destId="{DBEEF376-1998-4CC7-AB5E-EC57C8A9B5E9}" srcOrd="3" destOrd="0" presId="urn:microsoft.com/office/officeart/2005/8/layout/process1"/>
    <dgm:cxn modelId="{110AB44A-6FC6-4A49-A26C-22EA179482F9}" type="presParOf" srcId="{DBEEF376-1998-4CC7-AB5E-EC57C8A9B5E9}" destId="{3FE8EBD9-DBF7-4189-8AB5-39616E8E6D65}" srcOrd="0" destOrd="0" presId="urn:microsoft.com/office/officeart/2005/8/layout/process1"/>
    <dgm:cxn modelId="{6EFD3B28-189F-4CC1-8B3F-BB07542592E4}" type="presParOf" srcId="{0143DE01-4D8C-42C7-ACB6-23325A924224}" destId="{EB7FF74B-87B1-42A1-9C68-BB6E31E02DCE}" srcOrd="4" destOrd="0" presId="urn:microsoft.com/office/officeart/2005/8/layout/process1"/>
    <dgm:cxn modelId="{1BE241F4-0147-44C4-813C-164A9D352777}" type="presParOf" srcId="{0143DE01-4D8C-42C7-ACB6-23325A924224}" destId="{4C8C7504-170A-4BDE-B228-995503303862}" srcOrd="5" destOrd="0" presId="urn:microsoft.com/office/officeart/2005/8/layout/process1"/>
    <dgm:cxn modelId="{C22DD338-4E10-4C5A-A3ED-F03A5B77A64D}" type="presParOf" srcId="{4C8C7504-170A-4BDE-B228-995503303862}" destId="{DEF05465-B6AE-455C-A38A-854C3E5B5983}" srcOrd="0" destOrd="0" presId="urn:microsoft.com/office/officeart/2005/8/layout/process1"/>
    <dgm:cxn modelId="{E6CE9F6E-100D-44E1-97D7-6B5CCC59DEE8}" type="presParOf" srcId="{0143DE01-4D8C-42C7-ACB6-23325A924224}" destId="{44F1F2F7-D1A5-489D-8F6B-C19D0315DD1F}" srcOrd="6" destOrd="0" presId="urn:microsoft.com/office/officeart/2005/8/layout/process1"/>
    <dgm:cxn modelId="{1CBC6B35-7025-4909-ABAE-E2CF52C924C3}" type="presParOf" srcId="{0143DE01-4D8C-42C7-ACB6-23325A924224}" destId="{B68E6FFB-5ED7-439B-B3C2-5B009F80C82A}" srcOrd="7" destOrd="0" presId="urn:microsoft.com/office/officeart/2005/8/layout/process1"/>
    <dgm:cxn modelId="{305B719B-4C68-4C1C-BE49-C6AC909024E5}" type="presParOf" srcId="{B68E6FFB-5ED7-439B-B3C2-5B009F80C82A}" destId="{4FA655FA-6FBD-4A04-8831-ECF765EAB480}" srcOrd="0" destOrd="0" presId="urn:microsoft.com/office/officeart/2005/8/layout/process1"/>
    <dgm:cxn modelId="{02BF0919-A012-443B-A6F1-28F4328C0C4F}" type="presParOf" srcId="{0143DE01-4D8C-42C7-ACB6-23325A924224}" destId="{E39E2F13-D3A3-4724-83CB-F9331CC7CB3B}" srcOrd="8"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DB52082-C378-440A-BBDD-F8B489D65D99}" type="doc">
      <dgm:prSet loTypeId="urn:microsoft.com/office/officeart/2005/8/layout/process1" loCatId="process" qsTypeId="urn:microsoft.com/office/officeart/2005/8/quickstyle/simple1" qsCatId="simple" csTypeId="urn:microsoft.com/office/officeart/2005/8/colors/accent0_1" csCatId="mainScheme" phldr="1"/>
      <dgm:spPr/>
    </dgm:pt>
    <dgm:pt modelId="{8937D179-EBB3-4CA9-9F1B-867D007F7BDF}">
      <dgm:prSet phldrT="[Testo]" custT="1"/>
      <dgm:spPr/>
      <dgm:t>
        <a:bodyPr/>
        <a:lstStyle/>
        <a:p>
          <a:r>
            <a:rPr lang="it-IT" sz="1600" dirty="0"/>
            <a:t>Project 3</a:t>
          </a:r>
        </a:p>
      </dgm:t>
    </dgm:pt>
    <dgm:pt modelId="{FACCDBB6-8825-4DA9-85DE-0B30EB7BA95E}" type="parTrans" cxnId="{1C0BA755-1CAE-41FC-90CB-0B7818F57D6B}">
      <dgm:prSet/>
      <dgm:spPr/>
      <dgm:t>
        <a:bodyPr/>
        <a:lstStyle/>
        <a:p>
          <a:endParaRPr lang="it-IT" sz="1600"/>
        </a:p>
      </dgm:t>
    </dgm:pt>
    <dgm:pt modelId="{D4624F32-7759-4F56-BDA1-7D3E7BB08DAC}" type="sibTrans" cxnId="{1C0BA755-1CAE-41FC-90CB-0B7818F57D6B}">
      <dgm:prSet custT="1"/>
      <dgm:spPr/>
      <dgm:t>
        <a:bodyPr/>
        <a:lstStyle/>
        <a:p>
          <a:endParaRPr lang="it-IT" sz="1600"/>
        </a:p>
      </dgm:t>
    </dgm:pt>
    <dgm:pt modelId="{8FAEEB2F-6C9F-467F-82A5-D78BAB226AEA}">
      <dgm:prSet phldrT="[Testo]" custT="1"/>
      <dgm:spPr/>
      <dgm:t>
        <a:bodyPr/>
        <a:lstStyle/>
        <a:p>
          <a:r>
            <a:rPr lang="it-IT" sz="1600" dirty="0"/>
            <a:t>Finance team member</a:t>
          </a:r>
        </a:p>
      </dgm:t>
    </dgm:pt>
    <dgm:pt modelId="{68B57AE0-DCA1-4A68-A04B-CE8514003778}" type="parTrans" cxnId="{DF01364A-0FC7-4E1A-81CF-CE74EDBC2D91}">
      <dgm:prSet/>
      <dgm:spPr/>
      <dgm:t>
        <a:bodyPr/>
        <a:lstStyle/>
        <a:p>
          <a:endParaRPr lang="it-IT" sz="1600"/>
        </a:p>
      </dgm:t>
    </dgm:pt>
    <dgm:pt modelId="{E81FC057-459F-462D-87C1-BA4A2CF10357}" type="sibTrans" cxnId="{DF01364A-0FC7-4E1A-81CF-CE74EDBC2D91}">
      <dgm:prSet custT="1"/>
      <dgm:spPr/>
      <dgm:t>
        <a:bodyPr/>
        <a:lstStyle/>
        <a:p>
          <a:endParaRPr lang="it-IT" sz="1600"/>
        </a:p>
      </dgm:t>
    </dgm:pt>
    <dgm:pt modelId="{53F4A36E-616D-4072-BEAD-442BE69751DD}">
      <dgm:prSet phldrT="[Testo]" custT="1"/>
      <dgm:spPr/>
      <dgm:t>
        <a:bodyPr/>
        <a:lstStyle/>
        <a:p>
          <a:r>
            <a:rPr lang="en-US" sz="1600" noProof="0" dirty="0"/>
            <a:t>Engineer</a:t>
          </a:r>
          <a:r>
            <a:rPr lang="it-IT" sz="1600" dirty="0"/>
            <a:t> team member</a:t>
          </a:r>
        </a:p>
      </dgm:t>
    </dgm:pt>
    <dgm:pt modelId="{30E34115-E1C9-449C-AC19-D8AB9DC76FD6}" type="parTrans" cxnId="{FF1C3258-99B8-4F12-8C20-C4EC57484A7A}">
      <dgm:prSet/>
      <dgm:spPr/>
      <dgm:t>
        <a:bodyPr/>
        <a:lstStyle/>
        <a:p>
          <a:endParaRPr lang="it-IT" sz="1600"/>
        </a:p>
      </dgm:t>
    </dgm:pt>
    <dgm:pt modelId="{13EE26C0-D645-49B7-A76D-0E252F9730A6}" type="sibTrans" cxnId="{FF1C3258-99B8-4F12-8C20-C4EC57484A7A}">
      <dgm:prSet custT="1"/>
      <dgm:spPr/>
      <dgm:t>
        <a:bodyPr/>
        <a:lstStyle/>
        <a:p>
          <a:endParaRPr lang="it-IT" sz="1600"/>
        </a:p>
      </dgm:t>
    </dgm:pt>
    <dgm:pt modelId="{BB71E415-4DE7-47AE-B2B9-F48B795DEA7E}">
      <dgm:prSet phldrT="[Testo]" custT="1"/>
      <dgm:spPr/>
      <dgm:t>
        <a:bodyPr/>
        <a:lstStyle/>
        <a:p>
          <a:r>
            <a:rPr lang="it-IT" sz="1600" dirty="0"/>
            <a:t>Marketing member</a:t>
          </a:r>
        </a:p>
      </dgm:t>
    </dgm:pt>
    <dgm:pt modelId="{4E3AAFF0-6E65-4E17-9732-E2E6D6BF7192}" type="parTrans" cxnId="{14906F9B-4A47-4A3C-AB93-FFF9636E96CE}">
      <dgm:prSet/>
      <dgm:spPr/>
      <dgm:t>
        <a:bodyPr/>
        <a:lstStyle/>
        <a:p>
          <a:endParaRPr lang="it-IT" sz="1600"/>
        </a:p>
      </dgm:t>
    </dgm:pt>
    <dgm:pt modelId="{1C9D9708-8F62-4E40-89C5-CB6ECBFF1394}" type="sibTrans" cxnId="{14906F9B-4A47-4A3C-AB93-FFF9636E96CE}">
      <dgm:prSet/>
      <dgm:spPr/>
      <dgm:t>
        <a:bodyPr/>
        <a:lstStyle/>
        <a:p>
          <a:endParaRPr lang="it-IT" sz="1600"/>
        </a:p>
      </dgm:t>
    </dgm:pt>
    <dgm:pt modelId="{CA66F44E-B0FB-41AB-BBF8-94FFBBCBE5F2}">
      <dgm:prSet phldrT="[Testo]" custT="1"/>
      <dgm:spPr/>
      <dgm:t>
        <a:bodyPr/>
        <a:lstStyle/>
        <a:p>
          <a:r>
            <a:rPr lang="it-IT" sz="1600" dirty="0"/>
            <a:t>IT member</a:t>
          </a:r>
        </a:p>
      </dgm:t>
    </dgm:pt>
    <dgm:pt modelId="{9CDC2099-C918-467F-A07B-F323C1D20E0B}" type="parTrans" cxnId="{5E864A9B-9949-4333-B6A2-DA14867BB91A}">
      <dgm:prSet/>
      <dgm:spPr/>
      <dgm:t>
        <a:bodyPr/>
        <a:lstStyle/>
        <a:p>
          <a:endParaRPr lang="it-IT" sz="1600"/>
        </a:p>
      </dgm:t>
    </dgm:pt>
    <dgm:pt modelId="{9720DCDE-79E9-4D25-A678-38AE27D23C77}" type="sibTrans" cxnId="{5E864A9B-9949-4333-B6A2-DA14867BB91A}">
      <dgm:prSet custT="1"/>
      <dgm:spPr/>
      <dgm:t>
        <a:bodyPr/>
        <a:lstStyle/>
        <a:p>
          <a:endParaRPr lang="it-IT" sz="1600"/>
        </a:p>
      </dgm:t>
    </dgm:pt>
    <dgm:pt modelId="{0143DE01-4D8C-42C7-ACB6-23325A924224}" type="pres">
      <dgm:prSet presAssocID="{8DB52082-C378-440A-BBDD-F8B489D65D99}" presName="Name0" presStyleCnt="0">
        <dgm:presLayoutVars>
          <dgm:dir/>
          <dgm:resizeHandles val="exact"/>
        </dgm:presLayoutVars>
      </dgm:prSet>
      <dgm:spPr/>
    </dgm:pt>
    <dgm:pt modelId="{AD3643EF-F582-4415-9B18-1D8496E67738}" type="pres">
      <dgm:prSet presAssocID="{8937D179-EBB3-4CA9-9F1B-867D007F7BDF}" presName="node" presStyleLbl="node1" presStyleIdx="0" presStyleCnt="5" custScaleX="106758" custLinFactNeighborX="-429" custLinFactNeighborY="676">
        <dgm:presLayoutVars>
          <dgm:bulletEnabled val="1"/>
        </dgm:presLayoutVars>
      </dgm:prSet>
      <dgm:spPr/>
    </dgm:pt>
    <dgm:pt modelId="{E1F69BCD-4BBA-4AAE-9B28-D637AE63860E}" type="pres">
      <dgm:prSet presAssocID="{D4624F32-7759-4F56-BDA1-7D3E7BB08DAC}" presName="sibTrans" presStyleLbl="sibTrans2D1" presStyleIdx="0" presStyleCnt="4"/>
      <dgm:spPr/>
    </dgm:pt>
    <dgm:pt modelId="{F0FAFBA3-BC40-460A-89B3-031A96B0DBDB}" type="pres">
      <dgm:prSet presAssocID="{D4624F32-7759-4F56-BDA1-7D3E7BB08DAC}" presName="connectorText" presStyleLbl="sibTrans2D1" presStyleIdx="0" presStyleCnt="4"/>
      <dgm:spPr/>
    </dgm:pt>
    <dgm:pt modelId="{44ACCC51-88C9-44D1-B8C5-2A0B75E77273}" type="pres">
      <dgm:prSet presAssocID="{8FAEEB2F-6C9F-467F-82A5-D78BAB226AEA}" presName="node" presStyleLbl="node1" presStyleIdx="1" presStyleCnt="5">
        <dgm:presLayoutVars>
          <dgm:bulletEnabled val="1"/>
        </dgm:presLayoutVars>
      </dgm:prSet>
      <dgm:spPr/>
    </dgm:pt>
    <dgm:pt modelId="{3E4CC7CF-47FD-4485-B464-583857286EF6}" type="pres">
      <dgm:prSet presAssocID="{E81FC057-459F-462D-87C1-BA4A2CF10357}" presName="sibTrans" presStyleLbl="sibTrans2D1" presStyleIdx="1" presStyleCnt="4"/>
      <dgm:spPr/>
    </dgm:pt>
    <dgm:pt modelId="{9D432BD9-7931-484B-98F2-04586E1C1CAF}" type="pres">
      <dgm:prSet presAssocID="{E81FC057-459F-462D-87C1-BA4A2CF10357}" presName="connectorText" presStyleLbl="sibTrans2D1" presStyleIdx="1" presStyleCnt="4"/>
      <dgm:spPr/>
    </dgm:pt>
    <dgm:pt modelId="{5235DDE6-2838-47EB-8757-1A39B2E0788D}" type="pres">
      <dgm:prSet presAssocID="{53F4A36E-616D-4072-BEAD-442BE69751DD}" presName="node" presStyleLbl="node1" presStyleIdx="2" presStyleCnt="5">
        <dgm:presLayoutVars>
          <dgm:bulletEnabled val="1"/>
        </dgm:presLayoutVars>
      </dgm:prSet>
      <dgm:spPr/>
    </dgm:pt>
    <dgm:pt modelId="{8BB32468-A9E6-4BAA-853A-1A84EE09F3E9}" type="pres">
      <dgm:prSet presAssocID="{13EE26C0-D645-49B7-A76D-0E252F9730A6}" presName="sibTrans" presStyleLbl="sibTrans2D1" presStyleIdx="2" presStyleCnt="4"/>
      <dgm:spPr/>
    </dgm:pt>
    <dgm:pt modelId="{3C8CFB51-8815-492F-B2E7-AF66F0B6BF4F}" type="pres">
      <dgm:prSet presAssocID="{13EE26C0-D645-49B7-A76D-0E252F9730A6}" presName="connectorText" presStyleLbl="sibTrans2D1" presStyleIdx="2" presStyleCnt="4"/>
      <dgm:spPr/>
    </dgm:pt>
    <dgm:pt modelId="{A177ED79-8C65-45AF-8E3D-DBED3DA1CAED}" type="pres">
      <dgm:prSet presAssocID="{CA66F44E-B0FB-41AB-BBF8-94FFBBCBE5F2}" presName="node" presStyleLbl="node1" presStyleIdx="3" presStyleCnt="5">
        <dgm:presLayoutVars>
          <dgm:bulletEnabled val="1"/>
        </dgm:presLayoutVars>
      </dgm:prSet>
      <dgm:spPr/>
    </dgm:pt>
    <dgm:pt modelId="{8349CF7E-DD86-4ECB-9E3B-B4B3C94044DE}" type="pres">
      <dgm:prSet presAssocID="{9720DCDE-79E9-4D25-A678-38AE27D23C77}" presName="sibTrans" presStyleLbl="sibTrans2D1" presStyleIdx="3" presStyleCnt="4"/>
      <dgm:spPr/>
    </dgm:pt>
    <dgm:pt modelId="{37ED8BFB-8412-4A79-A457-9A2E1C780AA7}" type="pres">
      <dgm:prSet presAssocID="{9720DCDE-79E9-4D25-A678-38AE27D23C77}" presName="connectorText" presStyleLbl="sibTrans2D1" presStyleIdx="3" presStyleCnt="4"/>
      <dgm:spPr/>
    </dgm:pt>
    <dgm:pt modelId="{FE51C280-30EA-4252-A2C2-F6D767415DB3}" type="pres">
      <dgm:prSet presAssocID="{BB71E415-4DE7-47AE-B2B9-F48B795DEA7E}" presName="node" presStyleLbl="node1" presStyleIdx="4" presStyleCnt="5">
        <dgm:presLayoutVars>
          <dgm:bulletEnabled val="1"/>
        </dgm:presLayoutVars>
      </dgm:prSet>
      <dgm:spPr/>
    </dgm:pt>
  </dgm:ptLst>
  <dgm:cxnLst>
    <dgm:cxn modelId="{900EA75F-4E3B-479D-9F7D-48AF0365D250}" type="presOf" srcId="{53F4A36E-616D-4072-BEAD-442BE69751DD}" destId="{5235DDE6-2838-47EB-8757-1A39B2E0788D}" srcOrd="0" destOrd="0" presId="urn:microsoft.com/office/officeart/2005/8/layout/process1"/>
    <dgm:cxn modelId="{DF01364A-0FC7-4E1A-81CF-CE74EDBC2D91}" srcId="{8DB52082-C378-440A-BBDD-F8B489D65D99}" destId="{8FAEEB2F-6C9F-467F-82A5-D78BAB226AEA}" srcOrd="1" destOrd="0" parTransId="{68B57AE0-DCA1-4A68-A04B-CE8514003778}" sibTransId="{E81FC057-459F-462D-87C1-BA4A2CF10357}"/>
    <dgm:cxn modelId="{AFE76D4E-BF9A-4AA2-9726-8ABA19533652}" type="presOf" srcId="{13EE26C0-D645-49B7-A76D-0E252F9730A6}" destId="{8BB32468-A9E6-4BAA-853A-1A84EE09F3E9}" srcOrd="0" destOrd="0" presId="urn:microsoft.com/office/officeart/2005/8/layout/process1"/>
    <dgm:cxn modelId="{1C0BA755-1CAE-41FC-90CB-0B7818F57D6B}" srcId="{8DB52082-C378-440A-BBDD-F8B489D65D99}" destId="{8937D179-EBB3-4CA9-9F1B-867D007F7BDF}" srcOrd="0" destOrd="0" parTransId="{FACCDBB6-8825-4DA9-85DE-0B30EB7BA95E}" sibTransId="{D4624F32-7759-4F56-BDA1-7D3E7BB08DAC}"/>
    <dgm:cxn modelId="{FF1C3258-99B8-4F12-8C20-C4EC57484A7A}" srcId="{8DB52082-C378-440A-BBDD-F8B489D65D99}" destId="{53F4A36E-616D-4072-BEAD-442BE69751DD}" srcOrd="2" destOrd="0" parTransId="{30E34115-E1C9-449C-AC19-D8AB9DC76FD6}" sibTransId="{13EE26C0-D645-49B7-A76D-0E252F9730A6}"/>
    <dgm:cxn modelId="{E8E87182-D9F1-4AEB-9F4A-6B2A831EC606}" type="presOf" srcId="{D4624F32-7759-4F56-BDA1-7D3E7BB08DAC}" destId="{F0FAFBA3-BC40-460A-89B3-031A96B0DBDB}" srcOrd="1" destOrd="0" presId="urn:microsoft.com/office/officeart/2005/8/layout/process1"/>
    <dgm:cxn modelId="{21AC5B91-110F-4FAA-A88A-FE48E9FBC0EE}" type="presOf" srcId="{E81FC057-459F-462D-87C1-BA4A2CF10357}" destId="{9D432BD9-7931-484B-98F2-04586E1C1CAF}" srcOrd="1" destOrd="0" presId="urn:microsoft.com/office/officeart/2005/8/layout/process1"/>
    <dgm:cxn modelId="{99ABE393-24E4-4CB9-92B8-1DC1C8E5666D}" type="presOf" srcId="{13EE26C0-D645-49B7-A76D-0E252F9730A6}" destId="{3C8CFB51-8815-492F-B2E7-AF66F0B6BF4F}" srcOrd="1" destOrd="0" presId="urn:microsoft.com/office/officeart/2005/8/layout/process1"/>
    <dgm:cxn modelId="{5E864A9B-9949-4333-B6A2-DA14867BB91A}" srcId="{8DB52082-C378-440A-BBDD-F8B489D65D99}" destId="{CA66F44E-B0FB-41AB-BBF8-94FFBBCBE5F2}" srcOrd="3" destOrd="0" parTransId="{9CDC2099-C918-467F-A07B-F323C1D20E0B}" sibTransId="{9720DCDE-79E9-4D25-A678-38AE27D23C77}"/>
    <dgm:cxn modelId="{14906F9B-4A47-4A3C-AB93-FFF9636E96CE}" srcId="{8DB52082-C378-440A-BBDD-F8B489D65D99}" destId="{BB71E415-4DE7-47AE-B2B9-F48B795DEA7E}" srcOrd="4" destOrd="0" parTransId="{4E3AAFF0-6E65-4E17-9732-E2E6D6BF7192}" sibTransId="{1C9D9708-8F62-4E40-89C5-CB6ECBFF1394}"/>
    <dgm:cxn modelId="{4134509C-023F-4CBF-BC62-23F513AE04A3}" type="presOf" srcId="{E81FC057-459F-462D-87C1-BA4A2CF10357}" destId="{3E4CC7CF-47FD-4485-B464-583857286EF6}" srcOrd="0" destOrd="0" presId="urn:microsoft.com/office/officeart/2005/8/layout/process1"/>
    <dgm:cxn modelId="{D07791B0-ED62-4B62-A35D-27C329A919CB}" type="presOf" srcId="{8FAEEB2F-6C9F-467F-82A5-D78BAB226AEA}" destId="{44ACCC51-88C9-44D1-B8C5-2A0B75E77273}" srcOrd="0" destOrd="0" presId="urn:microsoft.com/office/officeart/2005/8/layout/process1"/>
    <dgm:cxn modelId="{72CB0ABD-1EE1-4A3E-96C0-82DE4132C860}" type="presOf" srcId="{8937D179-EBB3-4CA9-9F1B-867D007F7BDF}" destId="{AD3643EF-F582-4415-9B18-1D8496E67738}" srcOrd="0" destOrd="0" presId="urn:microsoft.com/office/officeart/2005/8/layout/process1"/>
    <dgm:cxn modelId="{B75F26D2-A9B8-41A0-9501-EC71F608FDEF}" type="presOf" srcId="{9720DCDE-79E9-4D25-A678-38AE27D23C77}" destId="{8349CF7E-DD86-4ECB-9E3B-B4B3C94044DE}" srcOrd="0" destOrd="0" presId="urn:microsoft.com/office/officeart/2005/8/layout/process1"/>
    <dgm:cxn modelId="{125600D8-71B7-42DF-9C84-FD1D414CAC0C}" type="presOf" srcId="{8DB52082-C378-440A-BBDD-F8B489D65D99}" destId="{0143DE01-4D8C-42C7-ACB6-23325A924224}" srcOrd="0" destOrd="0" presId="urn:microsoft.com/office/officeart/2005/8/layout/process1"/>
    <dgm:cxn modelId="{7AA103D9-CED9-4C96-A22D-1FC709375997}" type="presOf" srcId="{BB71E415-4DE7-47AE-B2B9-F48B795DEA7E}" destId="{FE51C280-30EA-4252-A2C2-F6D767415DB3}" srcOrd="0" destOrd="0" presId="urn:microsoft.com/office/officeart/2005/8/layout/process1"/>
    <dgm:cxn modelId="{62A77ADA-0190-4379-B5F8-69DC1FCA945D}" type="presOf" srcId="{CA66F44E-B0FB-41AB-BBF8-94FFBBCBE5F2}" destId="{A177ED79-8C65-45AF-8E3D-DBED3DA1CAED}" srcOrd="0" destOrd="0" presId="urn:microsoft.com/office/officeart/2005/8/layout/process1"/>
    <dgm:cxn modelId="{25B040E3-5F82-4C74-8ECA-72046E493570}" type="presOf" srcId="{9720DCDE-79E9-4D25-A678-38AE27D23C77}" destId="{37ED8BFB-8412-4A79-A457-9A2E1C780AA7}" srcOrd="1" destOrd="0" presId="urn:microsoft.com/office/officeart/2005/8/layout/process1"/>
    <dgm:cxn modelId="{BFA62FFA-F43C-4B65-9E41-9BB177D55B82}" type="presOf" srcId="{D4624F32-7759-4F56-BDA1-7D3E7BB08DAC}" destId="{E1F69BCD-4BBA-4AAE-9B28-D637AE63860E}" srcOrd="0" destOrd="0" presId="urn:microsoft.com/office/officeart/2005/8/layout/process1"/>
    <dgm:cxn modelId="{5D5B1A59-9E05-402B-A0AE-0884D7EC4D66}" type="presParOf" srcId="{0143DE01-4D8C-42C7-ACB6-23325A924224}" destId="{AD3643EF-F582-4415-9B18-1D8496E67738}" srcOrd="0" destOrd="0" presId="urn:microsoft.com/office/officeart/2005/8/layout/process1"/>
    <dgm:cxn modelId="{CB85D986-81E8-4FA7-A6B0-913AC903DAD0}" type="presParOf" srcId="{0143DE01-4D8C-42C7-ACB6-23325A924224}" destId="{E1F69BCD-4BBA-4AAE-9B28-D637AE63860E}" srcOrd="1" destOrd="0" presId="urn:microsoft.com/office/officeart/2005/8/layout/process1"/>
    <dgm:cxn modelId="{6716ADA9-E2D5-45E4-A497-EAB97024A54E}" type="presParOf" srcId="{E1F69BCD-4BBA-4AAE-9B28-D637AE63860E}" destId="{F0FAFBA3-BC40-460A-89B3-031A96B0DBDB}" srcOrd="0" destOrd="0" presId="urn:microsoft.com/office/officeart/2005/8/layout/process1"/>
    <dgm:cxn modelId="{99C2FAB5-FBA2-4111-8EEA-CE10BF88F25F}" type="presParOf" srcId="{0143DE01-4D8C-42C7-ACB6-23325A924224}" destId="{44ACCC51-88C9-44D1-B8C5-2A0B75E77273}" srcOrd="2" destOrd="0" presId="urn:microsoft.com/office/officeart/2005/8/layout/process1"/>
    <dgm:cxn modelId="{F5ACB921-0A02-466F-A7D5-AB2ED162F6C4}" type="presParOf" srcId="{0143DE01-4D8C-42C7-ACB6-23325A924224}" destId="{3E4CC7CF-47FD-4485-B464-583857286EF6}" srcOrd="3" destOrd="0" presId="urn:microsoft.com/office/officeart/2005/8/layout/process1"/>
    <dgm:cxn modelId="{EC323FAF-D753-4A0D-BF7E-D68380C2E20C}" type="presParOf" srcId="{3E4CC7CF-47FD-4485-B464-583857286EF6}" destId="{9D432BD9-7931-484B-98F2-04586E1C1CAF}" srcOrd="0" destOrd="0" presId="urn:microsoft.com/office/officeart/2005/8/layout/process1"/>
    <dgm:cxn modelId="{9FD7091F-E0F2-4CD9-A235-BFB33007FA9B}" type="presParOf" srcId="{0143DE01-4D8C-42C7-ACB6-23325A924224}" destId="{5235DDE6-2838-47EB-8757-1A39B2E0788D}" srcOrd="4" destOrd="0" presId="urn:microsoft.com/office/officeart/2005/8/layout/process1"/>
    <dgm:cxn modelId="{B6A28EB8-97A0-4405-8017-686D51C03E0A}" type="presParOf" srcId="{0143DE01-4D8C-42C7-ACB6-23325A924224}" destId="{8BB32468-A9E6-4BAA-853A-1A84EE09F3E9}" srcOrd="5" destOrd="0" presId="urn:microsoft.com/office/officeart/2005/8/layout/process1"/>
    <dgm:cxn modelId="{B038939A-E844-47F8-9BB0-5457AFCCDAF4}" type="presParOf" srcId="{8BB32468-A9E6-4BAA-853A-1A84EE09F3E9}" destId="{3C8CFB51-8815-492F-B2E7-AF66F0B6BF4F}" srcOrd="0" destOrd="0" presId="urn:microsoft.com/office/officeart/2005/8/layout/process1"/>
    <dgm:cxn modelId="{8E456A9F-E698-4381-998F-6DBD4F60C5EE}" type="presParOf" srcId="{0143DE01-4D8C-42C7-ACB6-23325A924224}" destId="{A177ED79-8C65-45AF-8E3D-DBED3DA1CAED}" srcOrd="6" destOrd="0" presId="urn:microsoft.com/office/officeart/2005/8/layout/process1"/>
    <dgm:cxn modelId="{61A6948E-31ED-40F6-A95E-A624370E4B3D}" type="presParOf" srcId="{0143DE01-4D8C-42C7-ACB6-23325A924224}" destId="{8349CF7E-DD86-4ECB-9E3B-B4B3C94044DE}" srcOrd="7" destOrd="0" presId="urn:microsoft.com/office/officeart/2005/8/layout/process1"/>
    <dgm:cxn modelId="{EEE142B2-F8EA-4E28-AD92-9C7DC7B6D0AB}" type="presParOf" srcId="{8349CF7E-DD86-4ECB-9E3B-B4B3C94044DE}" destId="{37ED8BFB-8412-4A79-A457-9A2E1C780AA7}" srcOrd="0" destOrd="0" presId="urn:microsoft.com/office/officeart/2005/8/layout/process1"/>
    <dgm:cxn modelId="{FD7299CB-5212-4122-961F-C51D0F26B923}" type="presParOf" srcId="{0143DE01-4D8C-42C7-ACB6-23325A924224}" destId="{FE51C280-30EA-4252-A2C2-F6D767415DB3}" srcOrd="8" destOrd="0" presId="urn:microsoft.com/office/officeart/2005/8/layout/process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685A7CB-96F9-4917-9921-65459DDDD6F8}"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it-IT"/>
        </a:p>
      </dgm:t>
    </dgm:pt>
    <dgm:pt modelId="{A3D5B927-E683-496F-BAB0-F204A2063EDB}">
      <dgm:prSet phldrT="[Testo]" custT="1"/>
      <dgm:spPr/>
      <dgm:t>
        <a:bodyPr/>
        <a:lstStyle/>
        <a:p>
          <a:r>
            <a:rPr lang="en-US" sz="1600" noProof="0" dirty="0"/>
            <a:t>General manager / Founder</a:t>
          </a:r>
        </a:p>
      </dgm:t>
    </dgm:pt>
    <dgm:pt modelId="{449CFDB1-FEC4-4D17-ADF8-A5E512B8CF43}" type="parTrans" cxnId="{48E995C4-D7CA-40E9-B490-87A6387D787E}">
      <dgm:prSet/>
      <dgm:spPr/>
      <dgm:t>
        <a:bodyPr/>
        <a:lstStyle/>
        <a:p>
          <a:endParaRPr lang="en-US" sz="1600" noProof="0" dirty="0"/>
        </a:p>
      </dgm:t>
    </dgm:pt>
    <dgm:pt modelId="{CDDFF156-795F-4832-8153-E4A58B7F86FF}" type="sibTrans" cxnId="{48E995C4-D7CA-40E9-B490-87A6387D787E}">
      <dgm:prSet/>
      <dgm:spPr/>
      <dgm:t>
        <a:bodyPr/>
        <a:lstStyle/>
        <a:p>
          <a:endParaRPr lang="en-US" sz="1600" noProof="0" dirty="0"/>
        </a:p>
      </dgm:t>
    </dgm:pt>
    <dgm:pt modelId="{D81D1173-F486-44D0-999C-8A79EBD051E6}">
      <dgm:prSet phldrT="[Testo]" custT="1"/>
      <dgm:spPr>
        <a:solidFill>
          <a:srgbClr val="002060"/>
        </a:solidFill>
      </dgm:spPr>
      <dgm:t>
        <a:bodyPr/>
        <a:lstStyle/>
        <a:p>
          <a:r>
            <a:rPr lang="en-US" sz="1600" noProof="0" dirty="0">
              <a:solidFill>
                <a:schemeClr val="bg1"/>
              </a:solidFill>
            </a:rPr>
            <a:t>Team Leader 3</a:t>
          </a:r>
        </a:p>
      </dgm:t>
    </dgm:pt>
    <dgm:pt modelId="{DA8E1DDE-2291-48D9-A9B2-FA8398CC67B7}" type="parTrans" cxnId="{C25ABF69-C23E-46A7-9F36-2BBF53652D95}">
      <dgm:prSet/>
      <dgm:spPr/>
      <dgm:t>
        <a:bodyPr/>
        <a:lstStyle/>
        <a:p>
          <a:endParaRPr lang="en-US" sz="1600" noProof="0" dirty="0"/>
        </a:p>
      </dgm:t>
    </dgm:pt>
    <dgm:pt modelId="{AAD63C4C-28D0-467D-AB81-93C7404CB924}" type="sibTrans" cxnId="{C25ABF69-C23E-46A7-9F36-2BBF53652D95}">
      <dgm:prSet/>
      <dgm:spPr/>
      <dgm:t>
        <a:bodyPr/>
        <a:lstStyle/>
        <a:p>
          <a:endParaRPr lang="en-US" sz="1600" noProof="0" dirty="0"/>
        </a:p>
      </dgm:t>
    </dgm:pt>
    <dgm:pt modelId="{21C3254D-A992-4506-BEF5-79B71BEF3456}">
      <dgm:prSet phldrT="[Testo]" custT="1"/>
      <dgm:spPr>
        <a:solidFill>
          <a:srgbClr val="002060"/>
        </a:solidFill>
      </dgm:spPr>
      <dgm:t>
        <a:bodyPr/>
        <a:lstStyle/>
        <a:p>
          <a:r>
            <a:rPr lang="en-US" sz="1600" noProof="0" dirty="0">
              <a:solidFill>
                <a:schemeClr val="bg1"/>
              </a:solidFill>
            </a:rPr>
            <a:t>Team Leader 2</a:t>
          </a:r>
        </a:p>
      </dgm:t>
    </dgm:pt>
    <dgm:pt modelId="{6A0602A0-106B-4DBE-9E22-3B79EE9542A6}" type="parTrans" cxnId="{AA0473C5-2494-4482-A22C-A519D6AAB201}">
      <dgm:prSet/>
      <dgm:spPr/>
      <dgm:t>
        <a:bodyPr/>
        <a:lstStyle/>
        <a:p>
          <a:endParaRPr lang="en-US" sz="1600" noProof="0" dirty="0"/>
        </a:p>
      </dgm:t>
    </dgm:pt>
    <dgm:pt modelId="{EACA77A1-F062-469E-B962-690A271749C0}" type="sibTrans" cxnId="{AA0473C5-2494-4482-A22C-A519D6AAB201}">
      <dgm:prSet/>
      <dgm:spPr/>
      <dgm:t>
        <a:bodyPr/>
        <a:lstStyle/>
        <a:p>
          <a:endParaRPr lang="en-US" sz="1600" noProof="0" dirty="0"/>
        </a:p>
      </dgm:t>
    </dgm:pt>
    <dgm:pt modelId="{52AD23BD-6A6B-403F-A1CF-E17D6D298673}">
      <dgm:prSet phldrT="[Testo]" custT="1"/>
      <dgm:spPr/>
      <dgm:t>
        <a:bodyPr/>
        <a:lstStyle/>
        <a:p>
          <a:r>
            <a:rPr lang="en-US" sz="1600" noProof="0" dirty="0"/>
            <a:t>Member 1</a:t>
          </a:r>
        </a:p>
      </dgm:t>
    </dgm:pt>
    <dgm:pt modelId="{2AA1D0EA-84B9-495D-8F20-826C7240C517}" type="parTrans" cxnId="{D96A1B42-2C8C-4EA9-9663-3504BD513E05}">
      <dgm:prSet/>
      <dgm:spPr/>
      <dgm:t>
        <a:bodyPr/>
        <a:lstStyle/>
        <a:p>
          <a:endParaRPr lang="it-IT" sz="1600"/>
        </a:p>
      </dgm:t>
    </dgm:pt>
    <dgm:pt modelId="{C18195C3-9E03-4BAD-B3C3-E199315A9909}" type="sibTrans" cxnId="{D96A1B42-2C8C-4EA9-9663-3504BD513E05}">
      <dgm:prSet/>
      <dgm:spPr/>
      <dgm:t>
        <a:bodyPr/>
        <a:lstStyle/>
        <a:p>
          <a:endParaRPr lang="it-IT" sz="1600"/>
        </a:p>
      </dgm:t>
    </dgm:pt>
    <dgm:pt modelId="{29AFBC17-9366-4160-B6EC-A9FF262978C8}">
      <dgm:prSet phldrT="[Testo]" custT="1"/>
      <dgm:spPr/>
      <dgm:t>
        <a:bodyPr/>
        <a:lstStyle/>
        <a:p>
          <a:r>
            <a:rPr lang="en-US" sz="1600" noProof="0" dirty="0"/>
            <a:t>Member 2</a:t>
          </a:r>
        </a:p>
      </dgm:t>
    </dgm:pt>
    <dgm:pt modelId="{3E636419-DB52-4647-89D8-D1D63452E384}" type="parTrans" cxnId="{32DFBABB-30B3-4DCC-86DC-38F9D1D55237}">
      <dgm:prSet/>
      <dgm:spPr/>
      <dgm:t>
        <a:bodyPr/>
        <a:lstStyle/>
        <a:p>
          <a:endParaRPr lang="it-IT" sz="1600"/>
        </a:p>
      </dgm:t>
    </dgm:pt>
    <dgm:pt modelId="{17A68BA5-3BA6-45C1-A2A5-92AE7536C03B}" type="sibTrans" cxnId="{32DFBABB-30B3-4DCC-86DC-38F9D1D55237}">
      <dgm:prSet/>
      <dgm:spPr/>
      <dgm:t>
        <a:bodyPr/>
        <a:lstStyle/>
        <a:p>
          <a:endParaRPr lang="it-IT" sz="1600"/>
        </a:p>
      </dgm:t>
    </dgm:pt>
    <dgm:pt modelId="{5E1F3A0D-E470-4FD4-8858-8316688525F1}">
      <dgm:prSet phldrT="[Testo]" custT="1"/>
      <dgm:spPr/>
      <dgm:t>
        <a:bodyPr/>
        <a:lstStyle/>
        <a:p>
          <a:r>
            <a:rPr lang="en-US" sz="1600" noProof="0" dirty="0"/>
            <a:t>Member 2</a:t>
          </a:r>
        </a:p>
      </dgm:t>
    </dgm:pt>
    <dgm:pt modelId="{8FE6067F-81F8-4558-AB4C-D76567C18557}" type="parTrans" cxnId="{05E9AF67-F60C-425C-97FA-7888E3B2B773}">
      <dgm:prSet/>
      <dgm:spPr/>
      <dgm:t>
        <a:bodyPr/>
        <a:lstStyle/>
        <a:p>
          <a:endParaRPr lang="it-IT" sz="1600"/>
        </a:p>
      </dgm:t>
    </dgm:pt>
    <dgm:pt modelId="{5102B9D4-909D-4328-BE64-6FB4B2533218}" type="sibTrans" cxnId="{05E9AF67-F60C-425C-97FA-7888E3B2B773}">
      <dgm:prSet/>
      <dgm:spPr/>
      <dgm:t>
        <a:bodyPr/>
        <a:lstStyle/>
        <a:p>
          <a:endParaRPr lang="it-IT" sz="1600"/>
        </a:p>
      </dgm:t>
    </dgm:pt>
    <dgm:pt modelId="{4DB93814-EC97-4279-8B83-426293F137D1}">
      <dgm:prSet phldrT="[Testo]" custT="1"/>
      <dgm:spPr/>
      <dgm:t>
        <a:bodyPr/>
        <a:lstStyle/>
        <a:p>
          <a:r>
            <a:rPr lang="en-US" sz="1600" noProof="0" dirty="0"/>
            <a:t>Member 1</a:t>
          </a:r>
        </a:p>
      </dgm:t>
    </dgm:pt>
    <dgm:pt modelId="{F90BB8B6-50E4-4C01-97D3-C7EAA3DCB2ED}" type="parTrans" cxnId="{1FA2416E-F5D4-475C-A13E-C72459BF72F2}">
      <dgm:prSet/>
      <dgm:spPr/>
      <dgm:t>
        <a:bodyPr/>
        <a:lstStyle/>
        <a:p>
          <a:endParaRPr lang="it-IT" sz="1600"/>
        </a:p>
      </dgm:t>
    </dgm:pt>
    <dgm:pt modelId="{E6CA1861-9FFE-424D-8296-07FB6F1A77D5}" type="sibTrans" cxnId="{1FA2416E-F5D4-475C-A13E-C72459BF72F2}">
      <dgm:prSet/>
      <dgm:spPr/>
      <dgm:t>
        <a:bodyPr/>
        <a:lstStyle/>
        <a:p>
          <a:endParaRPr lang="it-IT" sz="1600"/>
        </a:p>
      </dgm:t>
    </dgm:pt>
    <dgm:pt modelId="{62E73FF4-7C7F-4A14-9135-82D263E5314D}">
      <dgm:prSet phldrT="[Testo]" custT="1"/>
      <dgm:spPr>
        <a:noFill/>
      </dgm:spPr>
      <dgm:t>
        <a:bodyPr/>
        <a:lstStyle/>
        <a:p>
          <a:r>
            <a:rPr lang="en-US" sz="1600" noProof="0" dirty="0"/>
            <a:t>Member 1</a:t>
          </a:r>
        </a:p>
      </dgm:t>
    </dgm:pt>
    <dgm:pt modelId="{D4B92FE8-E149-40E3-9B4E-51A2E2C12FCD}" type="parTrans" cxnId="{9B52443B-7CE5-49A8-80DF-C1B6157F6237}">
      <dgm:prSet/>
      <dgm:spPr/>
      <dgm:t>
        <a:bodyPr/>
        <a:lstStyle/>
        <a:p>
          <a:endParaRPr lang="it-IT" sz="1600"/>
        </a:p>
      </dgm:t>
    </dgm:pt>
    <dgm:pt modelId="{EF3F00F5-6454-4146-8E63-F27CF28FC1B6}" type="sibTrans" cxnId="{9B52443B-7CE5-49A8-80DF-C1B6157F6237}">
      <dgm:prSet/>
      <dgm:spPr/>
      <dgm:t>
        <a:bodyPr/>
        <a:lstStyle/>
        <a:p>
          <a:endParaRPr lang="it-IT" sz="1600"/>
        </a:p>
      </dgm:t>
    </dgm:pt>
    <dgm:pt modelId="{80DD11A9-312A-445A-9BD0-8E0F6A9F3A07}">
      <dgm:prSet phldrT="[Testo]" custT="1"/>
      <dgm:spPr>
        <a:solidFill>
          <a:srgbClr val="002060"/>
        </a:solidFill>
      </dgm:spPr>
      <dgm:t>
        <a:bodyPr/>
        <a:lstStyle/>
        <a:p>
          <a:r>
            <a:rPr lang="en-US" sz="1600" noProof="0" dirty="0">
              <a:solidFill>
                <a:schemeClr val="bg1"/>
              </a:solidFill>
            </a:rPr>
            <a:t>Team Leader 1</a:t>
          </a:r>
        </a:p>
      </dgm:t>
    </dgm:pt>
    <dgm:pt modelId="{95EDFC39-D992-47A9-B8B6-D4CA7C037AD2}" type="sibTrans" cxnId="{A4349554-EBFE-4FB0-AA63-B3C0E0F78E88}">
      <dgm:prSet/>
      <dgm:spPr/>
      <dgm:t>
        <a:bodyPr/>
        <a:lstStyle/>
        <a:p>
          <a:endParaRPr lang="en-US" sz="1600" noProof="0" dirty="0"/>
        </a:p>
      </dgm:t>
    </dgm:pt>
    <dgm:pt modelId="{6D8EC4C2-02DF-4F19-B589-94193245674D}" type="parTrans" cxnId="{A4349554-EBFE-4FB0-AA63-B3C0E0F78E88}">
      <dgm:prSet/>
      <dgm:spPr/>
      <dgm:t>
        <a:bodyPr/>
        <a:lstStyle/>
        <a:p>
          <a:endParaRPr lang="en-US" sz="1600" noProof="0" dirty="0"/>
        </a:p>
      </dgm:t>
    </dgm:pt>
    <dgm:pt modelId="{8A43E2A2-8649-4658-9043-68A6B524169E}">
      <dgm:prSet phldrT="[Testo]" custT="1"/>
      <dgm:spPr>
        <a:noFill/>
      </dgm:spPr>
      <dgm:t>
        <a:bodyPr/>
        <a:lstStyle/>
        <a:p>
          <a:r>
            <a:rPr lang="en-US" sz="1600" noProof="0" dirty="0"/>
            <a:t>Member2</a:t>
          </a:r>
        </a:p>
      </dgm:t>
    </dgm:pt>
    <dgm:pt modelId="{9A9FD804-40D2-48BC-8252-1BC132289845}" type="parTrans" cxnId="{FCFDA1C9-D482-4058-993A-D28C740BFA3E}">
      <dgm:prSet/>
      <dgm:spPr/>
      <dgm:t>
        <a:bodyPr/>
        <a:lstStyle/>
        <a:p>
          <a:endParaRPr lang="it-IT" sz="1600"/>
        </a:p>
      </dgm:t>
    </dgm:pt>
    <dgm:pt modelId="{D6F38934-2B3E-4B95-9AF3-7CD0B78C7E33}" type="sibTrans" cxnId="{FCFDA1C9-D482-4058-993A-D28C740BFA3E}">
      <dgm:prSet/>
      <dgm:spPr/>
      <dgm:t>
        <a:bodyPr/>
        <a:lstStyle/>
        <a:p>
          <a:endParaRPr lang="it-IT" sz="1600"/>
        </a:p>
      </dgm:t>
    </dgm:pt>
    <dgm:pt modelId="{4E4F0151-03BA-421A-B3A2-A87431F9C28D}" type="pres">
      <dgm:prSet presAssocID="{2685A7CB-96F9-4917-9921-65459DDDD6F8}" presName="hierChild1" presStyleCnt="0">
        <dgm:presLayoutVars>
          <dgm:orgChart val="1"/>
          <dgm:chPref val="1"/>
          <dgm:dir/>
          <dgm:animOne val="branch"/>
          <dgm:animLvl val="lvl"/>
          <dgm:resizeHandles/>
        </dgm:presLayoutVars>
      </dgm:prSet>
      <dgm:spPr/>
    </dgm:pt>
    <dgm:pt modelId="{F08320F1-0603-4B08-848B-365EB4F3B843}" type="pres">
      <dgm:prSet presAssocID="{A3D5B927-E683-496F-BAB0-F204A2063EDB}" presName="hierRoot1" presStyleCnt="0">
        <dgm:presLayoutVars>
          <dgm:hierBranch val="init"/>
        </dgm:presLayoutVars>
      </dgm:prSet>
      <dgm:spPr/>
    </dgm:pt>
    <dgm:pt modelId="{172B860B-0B2E-44EA-B023-A33F23C640B0}" type="pres">
      <dgm:prSet presAssocID="{A3D5B927-E683-496F-BAB0-F204A2063EDB}" presName="rootComposite1" presStyleCnt="0"/>
      <dgm:spPr/>
    </dgm:pt>
    <dgm:pt modelId="{5A415E03-7D44-4825-A029-610D7678564C}" type="pres">
      <dgm:prSet presAssocID="{A3D5B927-E683-496F-BAB0-F204A2063EDB}" presName="rootText1" presStyleLbl="node0" presStyleIdx="0" presStyleCnt="1">
        <dgm:presLayoutVars>
          <dgm:chPref val="3"/>
        </dgm:presLayoutVars>
      </dgm:prSet>
      <dgm:spPr/>
    </dgm:pt>
    <dgm:pt modelId="{76E399AD-AD7F-40B5-BCBE-77E550F372E9}" type="pres">
      <dgm:prSet presAssocID="{A3D5B927-E683-496F-BAB0-F204A2063EDB}" presName="rootConnector1" presStyleLbl="node1" presStyleIdx="0" presStyleCnt="0"/>
      <dgm:spPr/>
    </dgm:pt>
    <dgm:pt modelId="{FA9950D5-7F04-4040-A4F4-735BBCDD9C2E}" type="pres">
      <dgm:prSet presAssocID="{A3D5B927-E683-496F-BAB0-F204A2063EDB}" presName="hierChild2" presStyleCnt="0"/>
      <dgm:spPr/>
    </dgm:pt>
    <dgm:pt modelId="{0BD0FD5F-9121-4E47-B9B6-82A02E424E77}" type="pres">
      <dgm:prSet presAssocID="{6D8EC4C2-02DF-4F19-B589-94193245674D}" presName="Name37" presStyleLbl="parChTrans1D2" presStyleIdx="0" presStyleCnt="3"/>
      <dgm:spPr/>
    </dgm:pt>
    <dgm:pt modelId="{886BD911-B46E-4865-ADD3-8FA03055D967}" type="pres">
      <dgm:prSet presAssocID="{80DD11A9-312A-445A-9BD0-8E0F6A9F3A07}" presName="hierRoot2" presStyleCnt="0">
        <dgm:presLayoutVars>
          <dgm:hierBranch val="init"/>
        </dgm:presLayoutVars>
      </dgm:prSet>
      <dgm:spPr/>
    </dgm:pt>
    <dgm:pt modelId="{63D6B77C-A6E4-4B72-90C2-B076336BBC93}" type="pres">
      <dgm:prSet presAssocID="{80DD11A9-312A-445A-9BD0-8E0F6A9F3A07}" presName="rootComposite" presStyleCnt="0"/>
      <dgm:spPr/>
    </dgm:pt>
    <dgm:pt modelId="{5B74E3ED-4107-4B21-8721-5A15C5EDC575}" type="pres">
      <dgm:prSet presAssocID="{80DD11A9-312A-445A-9BD0-8E0F6A9F3A07}" presName="rootText" presStyleLbl="node2" presStyleIdx="0" presStyleCnt="3">
        <dgm:presLayoutVars>
          <dgm:chPref val="3"/>
        </dgm:presLayoutVars>
      </dgm:prSet>
      <dgm:spPr/>
    </dgm:pt>
    <dgm:pt modelId="{ED1C9F73-E543-499E-BC76-A905EDDF6EB3}" type="pres">
      <dgm:prSet presAssocID="{80DD11A9-312A-445A-9BD0-8E0F6A9F3A07}" presName="rootConnector" presStyleLbl="node2" presStyleIdx="0" presStyleCnt="3"/>
      <dgm:spPr/>
    </dgm:pt>
    <dgm:pt modelId="{8643400B-A966-4EAD-AE45-4CD2099A7592}" type="pres">
      <dgm:prSet presAssocID="{80DD11A9-312A-445A-9BD0-8E0F6A9F3A07}" presName="hierChild4" presStyleCnt="0"/>
      <dgm:spPr/>
    </dgm:pt>
    <dgm:pt modelId="{CE83E4EB-60A9-4C37-BFB1-BD2445112A42}" type="pres">
      <dgm:prSet presAssocID="{2AA1D0EA-84B9-495D-8F20-826C7240C517}" presName="Name37" presStyleLbl="parChTrans1D3" presStyleIdx="0" presStyleCnt="6"/>
      <dgm:spPr/>
    </dgm:pt>
    <dgm:pt modelId="{D1936136-331D-46B0-A6B2-C1C626A6D8B6}" type="pres">
      <dgm:prSet presAssocID="{52AD23BD-6A6B-403F-A1CF-E17D6D298673}" presName="hierRoot2" presStyleCnt="0">
        <dgm:presLayoutVars>
          <dgm:hierBranch val="init"/>
        </dgm:presLayoutVars>
      </dgm:prSet>
      <dgm:spPr/>
    </dgm:pt>
    <dgm:pt modelId="{D424E30D-0AE6-45B4-A46D-4B3B3BDEE881}" type="pres">
      <dgm:prSet presAssocID="{52AD23BD-6A6B-403F-A1CF-E17D6D298673}" presName="rootComposite" presStyleCnt="0"/>
      <dgm:spPr/>
    </dgm:pt>
    <dgm:pt modelId="{AB6733E8-7015-414C-854F-15CC7BE33845}" type="pres">
      <dgm:prSet presAssocID="{52AD23BD-6A6B-403F-A1CF-E17D6D298673}" presName="rootText" presStyleLbl="node3" presStyleIdx="0" presStyleCnt="6">
        <dgm:presLayoutVars>
          <dgm:chPref val="3"/>
        </dgm:presLayoutVars>
      </dgm:prSet>
      <dgm:spPr/>
    </dgm:pt>
    <dgm:pt modelId="{745084C8-D478-4626-93D8-94A9ADED91B0}" type="pres">
      <dgm:prSet presAssocID="{52AD23BD-6A6B-403F-A1CF-E17D6D298673}" presName="rootConnector" presStyleLbl="node3" presStyleIdx="0" presStyleCnt="6"/>
      <dgm:spPr/>
    </dgm:pt>
    <dgm:pt modelId="{AA5BCCA4-89E5-498A-B18A-3BABC820488A}" type="pres">
      <dgm:prSet presAssocID="{52AD23BD-6A6B-403F-A1CF-E17D6D298673}" presName="hierChild4" presStyleCnt="0"/>
      <dgm:spPr/>
    </dgm:pt>
    <dgm:pt modelId="{F44F5AAC-80E5-473D-9482-72B0B14E2C5D}" type="pres">
      <dgm:prSet presAssocID="{52AD23BD-6A6B-403F-A1CF-E17D6D298673}" presName="hierChild5" presStyleCnt="0"/>
      <dgm:spPr/>
    </dgm:pt>
    <dgm:pt modelId="{E6E1EA90-060E-4EC3-BF63-E1893681690A}" type="pres">
      <dgm:prSet presAssocID="{3E636419-DB52-4647-89D8-D1D63452E384}" presName="Name37" presStyleLbl="parChTrans1D3" presStyleIdx="1" presStyleCnt="6"/>
      <dgm:spPr/>
    </dgm:pt>
    <dgm:pt modelId="{D954DE60-63A9-4677-842E-6354AB2ECD64}" type="pres">
      <dgm:prSet presAssocID="{29AFBC17-9366-4160-B6EC-A9FF262978C8}" presName="hierRoot2" presStyleCnt="0">
        <dgm:presLayoutVars>
          <dgm:hierBranch val="init"/>
        </dgm:presLayoutVars>
      </dgm:prSet>
      <dgm:spPr/>
    </dgm:pt>
    <dgm:pt modelId="{3CB001DA-2A48-4EB7-A06C-1FC5E19E587F}" type="pres">
      <dgm:prSet presAssocID="{29AFBC17-9366-4160-B6EC-A9FF262978C8}" presName="rootComposite" presStyleCnt="0"/>
      <dgm:spPr/>
    </dgm:pt>
    <dgm:pt modelId="{9DF53EE0-087D-4830-A13B-AFEB14B437CD}" type="pres">
      <dgm:prSet presAssocID="{29AFBC17-9366-4160-B6EC-A9FF262978C8}" presName="rootText" presStyleLbl="node3" presStyleIdx="1" presStyleCnt="6">
        <dgm:presLayoutVars>
          <dgm:chPref val="3"/>
        </dgm:presLayoutVars>
      </dgm:prSet>
      <dgm:spPr/>
    </dgm:pt>
    <dgm:pt modelId="{2ADF90F8-BA25-412A-8417-D242E5293568}" type="pres">
      <dgm:prSet presAssocID="{29AFBC17-9366-4160-B6EC-A9FF262978C8}" presName="rootConnector" presStyleLbl="node3" presStyleIdx="1" presStyleCnt="6"/>
      <dgm:spPr/>
    </dgm:pt>
    <dgm:pt modelId="{D1AFEE18-B641-4883-847B-55833F258A82}" type="pres">
      <dgm:prSet presAssocID="{29AFBC17-9366-4160-B6EC-A9FF262978C8}" presName="hierChild4" presStyleCnt="0"/>
      <dgm:spPr/>
    </dgm:pt>
    <dgm:pt modelId="{83EB9B0C-E7C5-4968-B675-0F9B2A3A0C79}" type="pres">
      <dgm:prSet presAssocID="{29AFBC17-9366-4160-B6EC-A9FF262978C8}" presName="hierChild5" presStyleCnt="0"/>
      <dgm:spPr/>
    </dgm:pt>
    <dgm:pt modelId="{4DD5C4DA-AD24-4B16-8ECD-5538B8FCFB01}" type="pres">
      <dgm:prSet presAssocID="{80DD11A9-312A-445A-9BD0-8E0F6A9F3A07}" presName="hierChild5" presStyleCnt="0"/>
      <dgm:spPr/>
    </dgm:pt>
    <dgm:pt modelId="{C86E0A5A-0E18-4233-B532-D1A1A9A331E6}" type="pres">
      <dgm:prSet presAssocID="{6A0602A0-106B-4DBE-9E22-3B79EE9542A6}" presName="Name37" presStyleLbl="parChTrans1D2" presStyleIdx="1" presStyleCnt="3"/>
      <dgm:spPr/>
    </dgm:pt>
    <dgm:pt modelId="{0121E2E2-1086-4CB8-8E19-C9F242250B4F}" type="pres">
      <dgm:prSet presAssocID="{21C3254D-A992-4506-BEF5-79B71BEF3456}" presName="hierRoot2" presStyleCnt="0">
        <dgm:presLayoutVars>
          <dgm:hierBranch val="init"/>
        </dgm:presLayoutVars>
      </dgm:prSet>
      <dgm:spPr/>
    </dgm:pt>
    <dgm:pt modelId="{ECD37C95-542B-4609-BE67-0D0825F422CD}" type="pres">
      <dgm:prSet presAssocID="{21C3254D-A992-4506-BEF5-79B71BEF3456}" presName="rootComposite" presStyleCnt="0"/>
      <dgm:spPr/>
    </dgm:pt>
    <dgm:pt modelId="{830765B8-8EBA-4A6C-91B8-BD24DE0B3D70}" type="pres">
      <dgm:prSet presAssocID="{21C3254D-A992-4506-BEF5-79B71BEF3456}" presName="rootText" presStyleLbl="node2" presStyleIdx="1" presStyleCnt="3">
        <dgm:presLayoutVars>
          <dgm:chPref val="3"/>
        </dgm:presLayoutVars>
      </dgm:prSet>
      <dgm:spPr/>
    </dgm:pt>
    <dgm:pt modelId="{63DCDB63-934A-441C-B2E2-B593218B414C}" type="pres">
      <dgm:prSet presAssocID="{21C3254D-A992-4506-BEF5-79B71BEF3456}" presName="rootConnector" presStyleLbl="node2" presStyleIdx="1" presStyleCnt="3"/>
      <dgm:spPr/>
    </dgm:pt>
    <dgm:pt modelId="{C706D6F2-FBE4-483C-A6A1-276FB50CBEC1}" type="pres">
      <dgm:prSet presAssocID="{21C3254D-A992-4506-BEF5-79B71BEF3456}" presName="hierChild4" presStyleCnt="0"/>
      <dgm:spPr/>
    </dgm:pt>
    <dgm:pt modelId="{023F0598-B851-4629-9F7D-D66B8A4C2708}" type="pres">
      <dgm:prSet presAssocID="{D4B92FE8-E149-40E3-9B4E-51A2E2C12FCD}" presName="Name37" presStyleLbl="parChTrans1D3" presStyleIdx="2" presStyleCnt="6"/>
      <dgm:spPr/>
    </dgm:pt>
    <dgm:pt modelId="{C4282909-F9C9-483F-9421-FE66A081FFB8}" type="pres">
      <dgm:prSet presAssocID="{62E73FF4-7C7F-4A14-9135-82D263E5314D}" presName="hierRoot2" presStyleCnt="0">
        <dgm:presLayoutVars>
          <dgm:hierBranch val="init"/>
        </dgm:presLayoutVars>
      </dgm:prSet>
      <dgm:spPr/>
    </dgm:pt>
    <dgm:pt modelId="{6451A1CE-A661-46DF-BFC4-805CDFA9E18F}" type="pres">
      <dgm:prSet presAssocID="{62E73FF4-7C7F-4A14-9135-82D263E5314D}" presName="rootComposite" presStyleCnt="0"/>
      <dgm:spPr/>
    </dgm:pt>
    <dgm:pt modelId="{845F8322-0F59-4106-A6A3-C179FD3498F9}" type="pres">
      <dgm:prSet presAssocID="{62E73FF4-7C7F-4A14-9135-82D263E5314D}" presName="rootText" presStyleLbl="node3" presStyleIdx="2" presStyleCnt="6">
        <dgm:presLayoutVars>
          <dgm:chPref val="3"/>
        </dgm:presLayoutVars>
      </dgm:prSet>
      <dgm:spPr/>
    </dgm:pt>
    <dgm:pt modelId="{310090A5-354C-43DC-8B33-A4C9A7357D54}" type="pres">
      <dgm:prSet presAssocID="{62E73FF4-7C7F-4A14-9135-82D263E5314D}" presName="rootConnector" presStyleLbl="node3" presStyleIdx="2" presStyleCnt="6"/>
      <dgm:spPr/>
    </dgm:pt>
    <dgm:pt modelId="{BE2F1CCE-8481-42DD-8F08-07B060D76954}" type="pres">
      <dgm:prSet presAssocID="{62E73FF4-7C7F-4A14-9135-82D263E5314D}" presName="hierChild4" presStyleCnt="0"/>
      <dgm:spPr/>
    </dgm:pt>
    <dgm:pt modelId="{D0EE859A-C8FA-4529-8BEB-8203663AB7F5}" type="pres">
      <dgm:prSet presAssocID="{62E73FF4-7C7F-4A14-9135-82D263E5314D}" presName="hierChild5" presStyleCnt="0"/>
      <dgm:spPr/>
    </dgm:pt>
    <dgm:pt modelId="{CE0E3DED-1204-4268-8FBE-D29E16D45ACE}" type="pres">
      <dgm:prSet presAssocID="{9A9FD804-40D2-48BC-8252-1BC132289845}" presName="Name37" presStyleLbl="parChTrans1D3" presStyleIdx="3" presStyleCnt="6"/>
      <dgm:spPr/>
    </dgm:pt>
    <dgm:pt modelId="{FF31A650-5339-4837-8601-946B8CEFA219}" type="pres">
      <dgm:prSet presAssocID="{8A43E2A2-8649-4658-9043-68A6B524169E}" presName="hierRoot2" presStyleCnt="0">
        <dgm:presLayoutVars>
          <dgm:hierBranch val="init"/>
        </dgm:presLayoutVars>
      </dgm:prSet>
      <dgm:spPr/>
    </dgm:pt>
    <dgm:pt modelId="{1B08CD58-E4AB-408D-BEC3-4E1E9C2239A3}" type="pres">
      <dgm:prSet presAssocID="{8A43E2A2-8649-4658-9043-68A6B524169E}" presName="rootComposite" presStyleCnt="0"/>
      <dgm:spPr/>
    </dgm:pt>
    <dgm:pt modelId="{5A8775C6-A694-41A5-BA30-E77BDF44F6E1}" type="pres">
      <dgm:prSet presAssocID="{8A43E2A2-8649-4658-9043-68A6B524169E}" presName="rootText" presStyleLbl="node3" presStyleIdx="3" presStyleCnt="6">
        <dgm:presLayoutVars>
          <dgm:chPref val="3"/>
        </dgm:presLayoutVars>
      </dgm:prSet>
      <dgm:spPr/>
    </dgm:pt>
    <dgm:pt modelId="{38DEB41E-1FFD-477A-A810-C9747038DEF9}" type="pres">
      <dgm:prSet presAssocID="{8A43E2A2-8649-4658-9043-68A6B524169E}" presName="rootConnector" presStyleLbl="node3" presStyleIdx="3" presStyleCnt="6"/>
      <dgm:spPr/>
    </dgm:pt>
    <dgm:pt modelId="{DF5F901F-ECE1-4862-8422-492A16A137B1}" type="pres">
      <dgm:prSet presAssocID="{8A43E2A2-8649-4658-9043-68A6B524169E}" presName="hierChild4" presStyleCnt="0"/>
      <dgm:spPr/>
    </dgm:pt>
    <dgm:pt modelId="{5CB58F67-73F8-434F-BE3A-7CE20F541DC8}" type="pres">
      <dgm:prSet presAssocID="{8A43E2A2-8649-4658-9043-68A6B524169E}" presName="hierChild5" presStyleCnt="0"/>
      <dgm:spPr/>
    </dgm:pt>
    <dgm:pt modelId="{B259D130-234D-4E3C-81CD-A2A0A88661C0}" type="pres">
      <dgm:prSet presAssocID="{21C3254D-A992-4506-BEF5-79B71BEF3456}" presName="hierChild5" presStyleCnt="0"/>
      <dgm:spPr/>
    </dgm:pt>
    <dgm:pt modelId="{AA49DD4A-283D-4693-B1CE-962B9797C517}" type="pres">
      <dgm:prSet presAssocID="{DA8E1DDE-2291-48D9-A9B2-FA8398CC67B7}" presName="Name37" presStyleLbl="parChTrans1D2" presStyleIdx="2" presStyleCnt="3"/>
      <dgm:spPr/>
    </dgm:pt>
    <dgm:pt modelId="{1B47903F-3161-4A1F-B2F1-1E6563515EF4}" type="pres">
      <dgm:prSet presAssocID="{D81D1173-F486-44D0-999C-8A79EBD051E6}" presName="hierRoot2" presStyleCnt="0">
        <dgm:presLayoutVars>
          <dgm:hierBranch val="init"/>
        </dgm:presLayoutVars>
      </dgm:prSet>
      <dgm:spPr/>
    </dgm:pt>
    <dgm:pt modelId="{AE05A9BB-47E1-47A7-9279-4F5131DA3BC1}" type="pres">
      <dgm:prSet presAssocID="{D81D1173-F486-44D0-999C-8A79EBD051E6}" presName="rootComposite" presStyleCnt="0"/>
      <dgm:spPr/>
    </dgm:pt>
    <dgm:pt modelId="{CD095349-242A-4047-91E2-F1D485A77C9B}" type="pres">
      <dgm:prSet presAssocID="{D81D1173-F486-44D0-999C-8A79EBD051E6}" presName="rootText" presStyleLbl="node2" presStyleIdx="2" presStyleCnt="3">
        <dgm:presLayoutVars>
          <dgm:chPref val="3"/>
        </dgm:presLayoutVars>
      </dgm:prSet>
      <dgm:spPr/>
    </dgm:pt>
    <dgm:pt modelId="{19E9D482-9B1B-43A4-B736-F9D06E8CD37F}" type="pres">
      <dgm:prSet presAssocID="{D81D1173-F486-44D0-999C-8A79EBD051E6}" presName="rootConnector" presStyleLbl="node2" presStyleIdx="2" presStyleCnt="3"/>
      <dgm:spPr/>
    </dgm:pt>
    <dgm:pt modelId="{6400036B-00AC-4B26-B454-3B0A161E304A}" type="pres">
      <dgm:prSet presAssocID="{D81D1173-F486-44D0-999C-8A79EBD051E6}" presName="hierChild4" presStyleCnt="0"/>
      <dgm:spPr/>
    </dgm:pt>
    <dgm:pt modelId="{C4F9F3B6-A965-4051-8E72-BB70E592B868}" type="pres">
      <dgm:prSet presAssocID="{F90BB8B6-50E4-4C01-97D3-C7EAA3DCB2ED}" presName="Name37" presStyleLbl="parChTrans1D3" presStyleIdx="4" presStyleCnt="6"/>
      <dgm:spPr/>
    </dgm:pt>
    <dgm:pt modelId="{9A2AD7BF-122C-4DFC-B732-205430F5D44A}" type="pres">
      <dgm:prSet presAssocID="{4DB93814-EC97-4279-8B83-426293F137D1}" presName="hierRoot2" presStyleCnt="0">
        <dgm:presLayoutVars>
          <dgm:hierBranch val="init"/>
        </dgm:presLayoutVars>
      </dgm:prSet>
      <dgm:spPr/>
    </dgm:pt>
    <dgm:pt modelId="{818CBC8A-A68B-4374-B422-7DDA537E046B}" type="pres">
      <dgm:prSet presAssocID="{4DB93814-EC97-4279-8B83-426293F137D1}" presName="rootComposite" presStyleCnt="0"/>
      <dgm:spPr/>
    </dgm:pt>
    <dgm:pt modelId="{D3A873B4-9B73-4FA3-AE84-BAA65D8B147C}" type="pres">
      <dgm:prSet presAssocID="{4DB93814-EC97-4279-8B83-426293F137D1}" presName="rootText" presStyleLbl="node3" presStyleIdx="4" presStyleCnt="6">
        <dgm:presLayoutVars>
          <dgm:chPref val="3"/>
        </dgm:presLayoutVars>
      </dgm:prSet>
      <dgm:spPr/>
    </dgm:pt>
    <dgm:pt modelId="{49C8B493-B644-4E59-AF05-E60A62345FBC}" type="pres">
      <dgm:prSet presAssocID="{4DB93814-EC97-4279-8B83-426293F137D1}" presName="rootConnector" presStyleLbl="node3" presStyleIdx="4" presStyleCnt="6"/>
      <dgm:spPr/>
    </dgm:pt>
    <dgm:pt modelId="{17635571-29FC-4605-AF40-82D59CCF0653}" type="pres">
      <dgm:prSet presAssocID="{4DB93814-EC97-4279-8B83-426293F137D1}" presName="hierChild4" presStyleCnt="0"/>
      <dgm:spPr/>
    </dgm:pt>
    <dgm:pt modelId="{C6C35F69-3B66-4B13-8A57-AC4ADBA6A65F}" type="pres">
      <dgm:prSet presAssocID="{4DB93814-EC97-4279-8B83-426293F137D1}" presName="hierChild5" presStyleCnt="0"/>
      <dgm:spPr/>
    </dgm:pt>
    <dgm:pt modelId="{6516A03B-EDC8-40B9-93B8-B602505FA435}" type="pres">
      <dgm:prSet presAssocID="{8FE6067F-81F8-4558-AB4C-D76567C18557}" presName="Name37" presStyleLbl="parChTrans1D3" presStyleIdx="5" presStyleCnt="6"/>
      <dgm:spPr/>
    </dgm:pt>
    <dgm:pt modelId="{C0D406C5-BE97-4D27-8506-A027FAD69363}" type="pres">
      <dgm:prSet presAssocID="{5E1F3A0D-E470-4FD4-8858-8316688525F1}" presName="hierRoot2" presStyleCnt="0">
        <dgm:presLayoutVars>
          <dgm:hierBranch val="init"/>
        </dgm:presLayoutVars>
      </dgm:prSet>
      <dgm:spPr/>
    </dgm:pt>
    <dgm:pt modelId="{6579D79F-0F57-4B02-9F38-DCE8A64ED83E}" type="pres">
      <dgm:prSet presAssocID="{5E1F3A0D-E470-4FD4-8858-8316688525F1}" presName="rootComposite" presStyleCnt="0"/>
      <dgm:spPr/>
    </dgm:pt>
    <dgm:pt modelId="{95467C1A-3C87-4989-BCB3-198B9121BA63}" type="pres">
      <dgm:prSet presAssocID="{5E1F3A0D-E470-4FD4-8858-8316688525F1}" presName="rootText" presStyleLbl="node3" presStyleIdx="5" presStyleCnt="6">
        <dgm:presLayoutVars>
          <dgm:chPref val="3"/>
        </dgm:presLayoutVars>
      </dgm:prSet>
      <dgm:spPr/>
    </dgm:pt>
    <dgm:pt modelId="{F6D3A597-93BB-45BA-9E7C-10220989C7DE}" type="pres">
      <dgm:prSet presAssocID="{5E1F3A0D-E470-4FD4-8858-8316688525F1}" presName="rootConnector" presStyleLbl="node3" presStyleIdx="5" presStyleCnt="6"/>
      <dgm:spPr/>
    </dgm:pt>
    <dgm:pt modelId="{0F496B60-4AF3-4A33-A79E-FB618811CB5F}" type="pres">
      <dgm:prSet presAssocID="{5E1F3A0D-E470-4FD4-8858-8316688525F1}" presName="hierChild4" presStyleCnt="0"/>
      <dgm:spPr/>
    </dgm:pt>
    <dgm:pt modelId="{D9519CEA-4AE3-4B90-9A6D-00764536D4EB}" type="pres">
      <dgm:prSet presAssocID="{5E1F3A0D-E470-4FD4-8858-8316688525F1}" presName="hierChild5" presStyleCnt="0"/>
      <dgm:spPr/>
    </dgm:pt>
    <dgm:pt modelId="{EF866ED1-AD8C-455C-BAD4-B7A1A50ECFE8}" type="pres">
      <dgm:prSet presAssocID="{D81D1173-F486-44D0-999C-8A79EBD051E6}" presName="hierChild5" presStyleCnt="0"/>
      <dgm:spPr/>
    </dgm:pt>
    <dgm:pt modelId="{0701EDAE-100E-4698-B90E-47AAEBDF12DE}" type="pres">
      <dgm:prSet presAssocID="{A3D5B927-E683-496F-BAB0-F204A2063EDB}" presName="hierChild3" presStyleCnt="0"/>
      <dgm:spPr/>
    </dgm:pt>
  </dgm:ptLst>
  <dgm:cxnLst>
    <dgm:cxn modelId="{D792520E-8B71-4EE4-85AE-83DEB2775FCE}" type="presOf" srcId="{9A9FD804-40D2-48BC-8252-1BC132289845}" destId="{CE0E3DED-1204-4268-8FBE-D29E16D45ACE}" srcOrd="0" destOrd="0" presId="urn:microsoft.com/office/officeart/2005/8/layout/orgChart1"/>
    <dgm:cxn modelId="{51EA4F11-5E23-4ABF-AD22-4F8830C5B421}" type="presOf" srcId="{52AD23BD-6A6B-403F-A1CF-E17D6D298673}" destId="{AB6733E8-7015-414C-854F-15CC7BE33845}" srcOrd="0" destOrd="0" presId="urn:microsoft.com/office/officeart/2005/8/layout/orgChart1"/>
    <dgm:cxn modelId="{0A329917-F834-456E-B602-615C4FDC74AC}" type="presOf" srcId="{5E1F3A0D-E470-4FD4-8858-8316688525F1}" destId="{95467C1A-3C87-4989-BCB3-198B9121BA63}" srcOrd="0" destOrd="0" presId="urn:microsoft.com/office/officeart/2005/8/layout/orgChart1"/>
    <dgm:cxn modelId="{B9011926-DE5B-416F-88DF-81096EFB55C2}" type="presOf" srcId="{D4B92FE8-E149-40E3-9B4E-51A2E2C12FCD}" destId="{023F0598-B851-4629-9F7D-D66B8A4C2708}" srcOrd="0" destOrd="0" presId="urn:microsoft.com/office/officeart/2005/8/layout/orgChart1"/>
    <dgm:cxn modelId="{37A8202A-928E-427B-9480-CCD7A955D804}" type="presOf" srcId="{21C3254D-A992-4506-BEF5-79B71BEF3456}" destId="{830765B8-8EBA-4A6C-91B8-BD24DE0B3D70}" srcOrd="0" destOrd="0" presId="urn:microsoft.com/office/officeart/2005/8/layout/orgChart1"/>
    <dgm:cxn modelId="{9B52443B-7CE5-49A8-80DF-C1B6157F6237}" srcId="{21C3254D-A992-4506-BEF5-79B71BEF3456}" destId="{62E73FF4-7C7F-4A14-9135-82D263E5314D}" srcOrd="0" destOrd="0" parTransId="{D4B92FE8-E149-40E3-9B4E-51A2E2C12FCD}" sibTransId="{EF3F00F5-6454-4146-8E63-F27CF28FC1B6}"/>
    <dgm:cxn modelId="{AC48025F-532A-4128-A06A-6BBFFDF90EEE}" type="presOf" srcId="{52AD23BD-6A6B-403F-A1CF-E17D6D298673}" destId="{745084C8-D478-4626-93D8-94A9ADED91B0}" srcOrd="1" destOrd="0" presId="urn:microsoft.com/office/officeart/2005/8/layout/orgChart1"/>
    <dgm:cxn modelId="{D96A1B42-2C8C-4EA9-9663-3504BD513E05}" srcId="{80DD11A9-312A-445A-9BD0-8E0F6A9F3A07}" destId="{52AD23BD-6A6B-403F-A1CF-E17D6D298673}" srcOrd="0" destOrd="0" parTransId="{2AA1D0EA-84B9-495D-8F20-826C7240C517}" sibTransId="{C18195C3-9E03-4BAD-B3C3-E199315A9909}"/>
    <dgm:cxn modelId="{97B03864-7EA6-4827-9A31-17116EB21777}" type="presOf" srcId="{6D8EC4C2-02DF-4F19-B589-94193245674D}" destId="{0BD0FD5F-9121-4E47-B9B6-82A02E424E77}" srcOrd="0" destOrd="0" presId="urn:microsoft.com/office/officeart/2005/8/layout/orgChart1"/>
    <dgm:cxn modelId="{22602B47-E742-450C-8745-840AB592B130}" type="presOf" srcId="{3E636419-DB52-4647-89D8-D1D63452E384}" destId="{E6E1EA90-060E-4EC3-BF63-E1893681690A}" srcOrd="0" destOrd="0" presId="urn:microsoft.com/office/officeart/2005/8/layout/orgChart1"/>
    <dgm:cxn modelId="{05E9AF67-F60C-425C-97FA-7888E3B2B773}" srcId="{D81D1173-F486-44D0-999C-8A79EBD051E6}" destId="{5E1F3A0D-E470-4FD4-8858-8316688525F1}" srcOrd="1" destOrd="0" parTransId="{8FE6067F-81F8-4558-AB4C-D76567C18557}" sibTransId="{5102B9D4-909D-4328-BE64-6FB4B2533218}"/>
    <dgm:cxn modelId="{68874B68-770B-41CA-BE24-7AF01709BB3A}" type="presOf" srcId="{80DD11A9-312A-445A-9BD0-8E0F6A9F3A07}" destId="{ED1C9F73-E543-499E-BC76-A905EDDF6EB3}" srcOrd="1" destOrd="0" presId="urn:microsoft.com/office/officeart/2005/8/layout/orgChart1"/>
    <dgm:cxn modelId="{C25ABF69-C23E-46A7-9F36-2BBF53652D95}" srcId="{A3D5B927-E683-496F-BAB0-F204A2063EDB}" destId="{D81D1173-F486-44D0-999C-8A79EBD051E6}" srcOrd="2" destOrd="0" parTransId="{DA8E1DDE-2291-48D9-A9B2-FA8398CC67B7}" sibTransId="{AAD63C4C-28D0-467D-AB81-93C7404CB924}"/>
    <dgm:cxn modelId="{1FA2416E-F5D4-475C-A13E-C72459BF72F2}" srcId="{D81D1173-F486-44D0-999C-8A79EBD051E6}" destId="{4DB93814-EC97-4279-8B83-426293F137D1}" srcOrd="0" destOrd="0" parTransId="{F90BB8B6-50E4-4C01-97D3-C7EAA3DCB2ED}" sibTransId="{E6CA1861-9FFE-424D-8296-07FB6F1A77D5}"/>
    <dgm:cxn modelId="{A019F26F-2A42-4255-91CC-E2A34E95BEAF}" type="presOf" srcId="{62E73FF4-7C7F-4A14-9135-82D263E5314D}" destId="{310090A5-354C-43DC-8B33-A4C9A7357D54}" srcOrd="1" destOrd="0" presId="urn:microsoft.com/office/officeart/2005/8/layout/orgChart1"/>
    <dgm:cxn modelId="{42384170-61EA-45A2-83AC-874B4044FBD3}" type="presOf" srcId="{8FE6067F-81F8-4558-AB4C-D76567C18557}" destId="{6516A03B-EDC8-40B9-93B8-B602505FA435}" srcOrd="0" destOrd="0" presId="urn:microsoft.com/office/officeart/2005/8/layout/orgChart1"/>
    <dgm:cxn modelId="{4AE61F54-B03D-4BD2-BC7F-92018CF9FB87}" type="presOf" srcId="{2AA1D0EA-84B9-495D-8F20-826C7240C517}" destId="{CE83E4EB-60A9-4C37-BFB1-BD2445112A42}" srcOrd="0" destOrd="0" presId="urn:microsoft.com/office/officeart/2005/8/layout/orgChart1"/>
    <dgm:cxn modelId="{A4349554-EBFE-4FB0-AA63-B3C0E0F78E88}" srcId="{A3D5B927-E683-496F-BAB0-F204A2063EDB}" destId="{80DD11A9-312A-445A-9BD0-8E0F6A9F3A07}" srcOrd="0" destOrd="0" parTransId="{6D8EC4C2-02DF-4F19-B589-94193245674D}" sibTransId="{95EDFC39-D992-47A9-B8B6-D4CA7C037AD2}"/>
    <dgm:cxn modelId="{50994458-A59D-4D2C-AA1E-B11833B0FB10}" type="presOf" srcId="{F90BB8B6-50E4-4C01-97D3-C7EAA3DCB2ED}" destId="{C4F9F3B6-A965-4051-8E72-BB70E592B868}" srcOrd="0" destOrd="0" presId="urn:microsoft.com/office/officeart/2005/8/layout/orgChart1"/>
    <dgm:cxn modelId="{F30DB281-49E1-454B-980C-EC62FB117924}" type="presOf" srcId="{DA8E1DDE-2291-48D9-A9B2-FA8398CC67B7}" destId="{AA49DD4A-283D-4693-B1CE-962B9797C517}" srcOrd="0" destOrd="0" presId="urn:microsoft.com/office/officeart/2005/8/layout/orgChart1"/>
    <dgm:cxn modelId="{4EEC3690-CD34-4A11-9033-54FA3B66AFDC}" type="presOf" srcId="{D81D1173-F486-44D0-999C-8A79EBD051E6}" destId="{19E9D482-9B1B-43A4-B736-F9D06E8CD37F}" srcOrd="1" destOrd="0" presId="urn:microsoft.com/office/officeart/2005/8/layout/orgChart1"/>
    <dgm:cxn modelId="{80303F94-43F8-49D8-8F0F-01F439670BC8}" type="presOf" srcId="{5E1F3A0D-E470-4FD4-8858-8316688525F1}" destId="{F6D3A597-93BB-45BA-9E7C-10220989C7DE}" srcOrd="1" destOrd="0" presId="urn:microsoft.com/office/officeart/2005/8/layout/orgChart1"/>
    <dgm:cxn modelId="{F5EF0F98-29A3-47AD-AFE4-2DF1092DAB9D}" type="presOf" srcId="{8A43E2A2-8649-4658-9043-68A6B524169E}" destId="{5A8775C6-A694-41A5-BA30-E77BDF44F6E1}" srcOrd="0" destOrd="0" presId="urn:microsoft.com/office/officeart/2005/8/layout/orgChart1"/>
    <dgm:cxn modelId="{9472AAA1-7909-4D1E-8C65-880660708C76}" type="presOf" srcId="{D81D1173-F486-44D0-999C-8A79EBD051E6}" destId="{CD095349-242A-4047-91E2-F1D485A77C9B}" srcOrd="0" destOrd="0" presId="urn:microsoft.com/office/officeart/2005/8/layout/orgChart1"/>
    <dgm:cxn modelId="{D55B92A2-2A21-475D-A84A-233456EC1ABD}" type="presOf" srcId="{4DB93814-EC97-4279-8B83-426293F137D1}" destId="{49C8B493-B644-4E59-AF05-E60A62345FBC}" srcOrd="1" destOrd="0" presId="urn:microsoft.com/office/officeart/2005/8/layout/orgChart1"/>
    <dgm:cxn modelId="{9B8D1DA7-DA69-44BD-817F-85AEDF2339C1}" type="presOf" srcId="{29AFBC17-9366-4160-B6EC-A9FF262978C8}" destId="{2ADF90F8-BA25-412A-8417-D242E5293568}" srcOrd="1" destOrd="0" presId="urn:microsoft.com/office/officeart/2005/8/layout/orgChart1"/>
    <dgm:cxn modelId="{19D722A8-B09E-414B-841C-E681A8E90171}" type="presOf" srcId="{62E73FF4-7C7F-4A14-9135-82D263E5314D}" destId="{845F8322-0F59-4106-A6A3-C179FD3498F9}" srcOrd="0" destOrd="0" presId="urn:microsoft.com/office/officeart/2005/8/layout/orgChart1"/>
    <dgm:cxn modelId="{83104CB7-B1A7-4009-8C53-65ED33B5A151}" type="presOf" srcId="{4DB93814-EC97-4279-8B83-426293F137D1}" destId="{D3A873B4-9B73-4FA3-AE84-BAA65D8B147C}" srcOrd="0" destOrd="0" presId="urn:microsoft.com/office/officeart/2005/8/layout/orgChart1"/>
    <dgm:cxn modelId="{32DFBABB-30B3-4DCC-86DC-38F9D1D55237}" srcId="{80DD11A9-312A-445A-9BD0-8E0F6A9F3A07}" destId="{29AFBC17-9366-4160-B6EC-A9FF262978C8}" srcOrd="1" destOrd="0" parTransId="{3E636419-DB52-4647-89D8-D1D63452E384}" sibTransId="{17A68BA5-3BA6-45C1-A2A5-92AE7536C03B}"/>
    <dgm:cxn modelId="{EF5C3DC2-729F-4DD3-8311-C44D0B85B881}" type="presOf" srcId="{2685A7CB-96F9-4917-9921-65459DDDD6F8}" destId="{4E4F0151-03BA-421A-B3A2-A87431F9C28D}" srcOrd="0" destOrd="0" presId="urn:microsoft.com/office/officeart/2005/8/layout/orgChart1"/>
    <dgm:cxn modelId="{48E995C4-D7CA-40E9-B490-87A6387D787E}" srcId="{2685A7CB-96F9-4917-9921-65459DDDD6F8}" destId="{A3D5B927-E683-496F-BAB0-F204A2063EDB}" srcOrd="0" destOrd="0" parTransId="{449CFDB1-FEC4-4D17-ADF8-A5E512B8CF43}" sibTransId="{CDDFF156-795F-4832-8153-E4A58B7F86FF}"/>
    <dgm:cxn modelId="{AA0473C5-2494-4482-A22C-A519D6AAB201}" srcId="{A3D5B927-E683-496F-BAB0-F204A2063EDB}" destId="{21C3254D-A992-4506-BEF5-79B71BEF3456}" srcOrd="1" destOrd="0" parTransId="{6A0602A0-106B-4DBE-9E22-3B79EE9542A6}" sibTransId="{EACA77A1-F062-469E-B962-690A271749C0}"/>
    <dgm:cxn modelId="{FCFDA1C9-D482-4058-993A-D28C740BFA3E}" srcId="{21C3254D-A992-4506-BEF5-79B71BEF3456}" destId="{8A43E2A2-8649-4658-9043-68A6B524169E}" srcOrd="1" destOrd="0" parTransId="{9A9FD804-40D2-48BC-8252-1BC132289845}" sibTransId="{D6F38934-2B3E-4B95-9AF3-7CD0B78C7E33}"/>
    <dgm:cxn modelId="{F39404CD-6D94-41C2-83C4-F67AA420D37D}" type="presOf" srcId="{A3D5B927-E683-496F-BAB0-F204A2063EDB}" destId="{76E399AD-AD7F-40B5-BCBE-77E550F372E9}" srcOrd="1" destOrd="0" presId="urn:microsoft.com/office/officeart/2005/8/layout/orgChart1"/>
    <dgm:cxn modelId="{466566D4-85BC-47FA-BE68-B46961402A96}" type="presOf" srcId="{8A43E2A2-8649-4658-9043-68A6B524169E}" destId="{38DEB41E-1FFD-477A-A810-C9747038DEF9}" srcOrd="1" destOrd="0" presId="urn:microsoft.com/office/officeart/2005/8/layout/orgChart1"/>
    <dgm:cxn modelId="{A91F6DE9-D7A3-4626-AF30-6D834F4F0276}" type="presOf" srcId="{21C3254D-A992-4506-BEF5-79B71BEF3456}" destId="{63DCDB63-934A-441C-B2E2-B593218B414C}" srcOrd="1" destOrd="0" presId="urn:microsoft.com/office/officeart/2005/8/layout/orgChart1"/>
    <dgm:cxn modelId="{0BE539EF-4FB6-4BDC-9DC1-62C77FDC88D3}" type="presOf" srcId="{29AFBC17-9366-4160-B6EC-A9FF262978C8}" destId="{9DF53EE0-087D-4830-A13B-AFEB14B437CD}" srcOrd="0" destOrd="0" presId="urn:microsoft.com/office/officeart/2005/8/layout/orgChart1"/>
    <dgm:cxn modelId="{37D2B8F5-91F6-40A1-8AAA-593AAB85574C}" type="presOf" srcId="{80DD11A9-312A-445A-9BD0-8E0F6A9F3A07}" destId="{5B74E3ED-4107-4B21-8721-5A15C5EDC575}" srcOrd="0" destOrd="0" presId="urn:microsoft.com/office/officeart/2005/8/layout/orgChart1"/>
    <dgm:cxn modelId="{796643F9-2DCD-411A-ADD3-89CD0A315083}" type="presOf" srcId="{A3D5B927-E683-496F-BAB0-F204A2063EDB}" destId="{5A415E03-7D44-4825-A029-610D7678564C}" srcOrd="0" destOrd="0" presId="urn:microsoft.com/office/officeart/2005/8/layout/orgChart1"/>
    <dgm:cxn modelId="{C63508FF-A6C0-453C-9621-3A60A4196180}" type="presOf" srcId="{6A0602A0-106B-4DBE-9E22-3B79EE9542A6}" destId="{C86E0A5A-0E18-4233-B532-D1A1A9A331E6}" srcOrd="0" destOrd="0" presId="urn:microsoft.com/office/officeart/2005/8/layout/orgChart1"/>
    <dgm:cxn modelId="{AF2D9BFF-F608-4A2D-8A34-CB8A3F25D062}" type="presParOf" srcId="{4E4F0151-03BA-421A-B3A2-A87431F9C28D}" destId="{F08320F1-0603-4B08-848B-365EB4F3B843}" srcOrd="0" destOrd="0" presId="urn:microsoft.com/office/officeart/2005/8/layout/orgChart1"/>
    <dgm:cxn modelId="{82E759C4-7EFF-49A2-BC35-75ECA8410E1D}" type="presParOf" srcId="{F08320F1-0603-4B08-848B-365EB4F3B843}" destId="{172B860B-0B2E-44EA-B023-A33F23C640B0}" srcOrd="0" destOrd="0" presId="urn:microsoft.com/office/officeart/2005/8/layout/orgChart1"/>
    <dgm:cxn modelId="{0DF21DBA-4C26-4151-ACB6-A6AD5DE7520A}" type="presParOf" srcId="{172B860B-0B2E-44EA-B023-A33F23C640B0}" destId="{5A415E03-7D44-4825-A029-610D7678564C}" srcOrd="0" destOrd="0" presId="urn:microsoft.com/office/officeart/2005/8/layout/orgChart1"/>
    <dgm:cxn modelId="{B6E42699-A64F-450C-A1AF-D242A266DF18}" type="presParOf" srcId="{172B860B-0B2E-44EA-B023-A33F23C640B0}" destId="{76E399AD-AD7F-40B5-BCBE-77E550F372E9}" srcOrd="1" destOrd="0" presId="urn:microsoft.com/office/officeart/2005/8/layout/orgChart1"/>
    <dgm:cxn modelId="{3ADB80A0-F0A6-4DC7-BAD0-BE7D594E8F32}" type="presParOf" srcId="{F08320F1-0603-4B08-848B-365EB4F3B843}" destId="{FA9950D5-7F04-4040-A4F4-735BBCDD9C2E}" srcOrd="1" destOrd="0" presId="urn:microsoft.com/office/officeart/2005/8/layout/orgChart1"/>
    <dgm:cxn modelId="{70AF3E4B-7B06-490F-AE6B-7CF0129F092C}" type="presParOf" srcId="{FA9950D5-7F04-4040-A4F4-735BBCDD9C2E}" destId="{0BD0FD5F-9121-4E47-B9B6-82A02E424E77}" srcOrd="0" destOrd="0" presId="urn:microsoft.com/office/officeart/2005/8/layout/orgChart1"/>
    <dgm:cxn modelId="{06AC0955-AE8E-4ABB-8173-14C38A177DCE}" type="presParOf" srcId="{FA9950D5-7F04-4040-A4F4-735BBCDD9C2E}" destId="{886BD911-B46E-4865-ADD3-8FA03055D967}" srcOrd="1" destOrd="0" presId="urn:microsoft.com/office/officeart/2005/8/layout/orgChart1"/>
    <dgm:cxn modelId="{470C0AB6-3F5F-4D39-9E04-322B87F27AD1}" type="presParOf" srcId="{886BD911-B46E-4865-ADD3-8FA03055D967}" destId="{63D6B77C-A6E4-4B72-90C2-B076336BBC93}" srcOrd="0" destOrd="0" presId="urn:microsoft.com/office/officeart/2005/8/layout/orgChart1"/>
    <dgm:cxn modelId="{C7EC98FA-0A08-4243-898A-78EBFAF43051}" type="presParOf" srcId="{63D6B77C-A6E4-4B72-90C2-B076336BBC93}" destId="{5B74E3ED-4107-4B21-8721-5A15C5EDC575}" srcOrd="0" destOrd="0" presId="urn:microsoft.com/office/officeart/2005/8/layout/orgChart1"/>
    <dgm:cxn modelId="{45315094-5EA4-4F17-9E44-0C029F200B08}" type="presParOf" srcId="{63D6B77C-A6E4-4B72-90C2-B076336BBC93}" destId="{ED1C9F73-E543-499E-BC76-A905EDDF6EB3}" srcOrd="1" destOrd="0" presId="urn:microsoft.com/office/officeart/2005/8/layout/orgChart1"/>
    <dgm:cxn modelId="{BB84960E-B0D1-4594-8750-0D55C7B82327}" type="presParOf" srcId="{886BD911-B46E-4865-ADD3-8FA03055D967}" destId="{8643400B-A966-4EAD-AE45-4CD2099A7592}" srcOrd="1" destOrd="0" presId="urn:microsoft.com/office/officeart/2005/8/layout/orgChart1"/>
    <dgm:cxn modelId="{E6466E56-9F31-4319-B1F6-3C23CE0EA466}" type="presParOf" srcId="{8643400B-A966-4EAD-AE45-4CD2099A7592}" destId="{CE83E4EB-60A9-4C37-BFB1-BD2445112A42}" srcOrd="0" destOrd="0" presId="urn:microsoft.com/office/officeart/2005/8/layout/orgChart1"/>
    <dgm:cxn modelId="{D71A016E-2900-48C4-BABD-A8B7700E382B}" type="presParOf" srcId="{8643400B-A966-4EAD-AE45-4CD2099A7592}" destId="{D1936136-331D-46B0-A6B2-C1C626A6D8B6}" srcOrd="1" destOrd="0" presId="urn:microsoft.com/office/officeart/2005/8/layout/orgChart1"/>
    <dgm:cxn modelId="{D719A150-B1FE-4C43-8C30-267F31F89151}" type="presParOf" srcId="{D1936136-331D-46B0-A6B2-C1C626A6D8B6}" destId="{D424E30D-0AE6-45B4-A46D-4B3B3BDEE881}" srcOrd="0" destOrd="0" presId="urn:microsoft.com/office/officeart/2005/8/layout/orgChart1"/>
    <dgm:cxn modelId="{38D68275-5B56-4605-AA8F-B0BBAD5D47BF}" type="presParOf" srcId="{D424E30D-0AE6-45B4-A46D-4B3B3BDEE881}" destId="{AB6733E8-7015-414C-854F-15CC7BE33845}" srcOrd="0" destOrd="0" presId="urn:microsoft.com/office/officeart/2005/8/layout/orgChart1"/>
    <dgm:cxn modelId="{52754397-DA47-4AA2-A3FA-F4D28FF6E91A}" type="presParOf" srcId="{D424E30D-0AE6-45B4-A46D-4B3B3BDEE881}" destId="{745084C8-D478-4626-93D8-94A9ADED91B0}" srcOrd="1" destOrd="0" presId="urn:microsoft.com/office/officeart/2005/8/layout/orgChart1"/>
    <dgm:cxn modelId="{8CDCC246-55CB-4194-A7C4-71CAF421A96D}" type="presParOf" srcId="{D1936136-331D-46B0-A6B2-C1C626A6D8B6}" destId="{AA5BCCA4-89E5-498A-B18A-3BABC820488A}" srcOrd="1" destOrd="0" presId="urn:microsoft.com/office/officeart/2005/8/layout/orgChart1"/>
    <dgm:cxn modelId="{DCA935C0-64BE-4DAD-8443-F342D50811A6}" type="presParOf" srcId="{D1936136-331D-46B0-A6B2-C1C626A6D8B6}" destId="{F44F5AAC-80E5-473D-9482-72B0B14E2C5D}" srcOrd="2" destOrd="0" presId="urn:microsoft.com/office/officeart/2005/8/layout/orgChart1"/>
    <dgm:cxn modelId="{F4A80358-5AA1-431C-B2C4-CDDA8DCDA02A}" type="presParOf" srcId="{8643400B-A966-4EAD-AE45-4CD2099A7592}" destId="{E6E1EA90-060E-4EC3-BF63-E1893681690A}" srcOrd="2" destOrd="0" presId="urn:microsoft.com/office/officeart/2005/8/layout/orgChart1"/>
    <dgm:cxn modelId="{CD690373-F76D-4F09-9789-0937962CE74A}" type="presParOf" srcId="{8643400B-A966-4EAD-AE45-4CD2099A7592}" destId="{D954DE60-63A9-4677-842E-6354AB2ECD64}" srcOrd="3" destOrd="0" presId="urn:microsoft.com/office/officeart/2005/8/layout/orgChart1"/>
    <dgm:cxn modelId="{BE275ADD-43D8-4DED-9D0B-A5101ADF7FF0}" type="presParOf" srcId="{D954DE60-63A9-4677-842E-6354AB2ECD64}" destId="{3CB001DA-2A48-4EB7-A06C-1FC5E19E587F}" srcOrd="0" destOrd="0" presId="urn:microsoft.com/office/officeart/2005/8/layout/orgChart1"/>
    <dgm:cxn modelId="{27B75A02-0369-4017-84FD-CCCF169F5D00}" type="presParOf" srcId="{3CB001DA-2A48-4EB7-A06C-1FC5E19E587F}" destId="{9DF53EE0-087D-4830-A13B-AFEB14B437CD}" srcOrd="0" destOrd="0" presId="urn:microsoft.com/office/officeart/2005/8/layout/orgChart1"/>
    <dgm:cxn modelId="{2BD1C1A2-44A9-4BF8-BB31-DC2C9A173A6A}" type="presParOf" srcId="{3CB001DA-2A48-4EB7-A06C-1FC5E19E587F}" destId="{2ADF90F8-BA25-412A-8417-D242E5293568}" srcOrd="1" destOrd="0" presId="urn:microsoft.com/office/officeart/2005/8/layout/orgChart1"/>
    <dgm:cxn modelId="{97AD14BE-84B3-4108-80DA-7C94F8E2D9D8}" type="presParOf" srcId="{D954DE60-63A9-4677-842E-6354AB2ECD64}" destId="{D1AFEE18-B641-4883-847B-55833F258A82}" srcOrd="1" destOrd="0" presId="urn:microsoft.com/office/officeart/2005/8/layout/orgChart1"/>
    <dgm:cxn modelId="{313D5E58-93FF-44EB-9EC2-5CCD55F95905}" type="presParOf" srcId="{D954DE60-63A9-4677-842E-6354AB2ECD64}" destId="{83EB9B0C-E7C5-4968-B675-0F9B2A3A0C79}" srcOrd="2" destOrd="0" presId="urn:microsoft.com/office/officeart/2005/8/layout/orgChart1"/>
    <dgm:cxn modelId="{DB09F1BC-1251-44BB-9ABE-6947F32E2C11}" type="presParOf" srcId="{886BD911-B46E-4865-ADD3-8FA03055D967}" destId="{4DD5C4DA-AD24-4B16-8ECD-5538B8FCFB01}" srcOrd="2" destOrd="0" presId="urn:microsoft.com/office/officeart/2005/8/layout/orgChart1"/>
    <dgm:cxn modelId="{A72264F1-3B74-4EBC-AAEE-907BD6CADF24}" type="presParOf" srcId="{FA9950D5-7F04-4040-A4F4-735BBCDD9C2E}" destId="{C86E0A5A-0E18-4233-B532-D1A1A9A331E6}" srcOrd="2" destOrd="0" presId="urn:microsoft.com/office/officeart/2005/8/layout/orgChart1"/>
    <dgm:cxn modelId="{4D441B16-4F37-4561-A7A4-3C6C1AFADF0C}" type="presParOf" srcId="{FA9950D5-7F04-4040-A4F4-735BBCDD9C2E}" destId="{0121E2E2-1086-4CB8-8E19-C9F242250B4F}" srcOrd="3" destOrd="0" presId="urn:microsoft.com/office/officeart/2005/8/layout/orgChart1"/>
    <dgm:cxn modelId="{1164DDC9-804D-4769-A9D3-6D3AF5D01099}" type="presParOf" srcId="{0121E2E2-1086-4CB8-8E19-C9F242250B4F}" destId="{ECD37C95-542B-4609-BE67-0D0825F422CD}" srcOrd="0" destOrd="0" presId="urn:microsoft.com/office/officeart/2005/8/layout/orgChart1"/>
    <dgm:cxn modelId="{FF626CC7-8EC7-4C20-9171-B5F905F99F65}" type="presParOf" srcId="{ECD37C95-542B-4609-BE67-0D0825F422CD}" destId="{830765B8-8EBA-4A6C-91B8-BD24DE0B3D70}" srcOrd="0" destOrd="0" presId="urn:microsoft.com/office/officeart/2005/8/layout/orgChart1"/>
    <dgm:cxn modelId="{393B57FC-734D-494C-925D-E1D13F1002AC}" type="presParOf" srcId="{ECD37C95-542B-4609-BE67-0D0825F422CD}" destId="{63DCDB63-934A-441C-B2E2-B593218B414C}" srcOrd="1" destOrd="0" presId="urn:microsoft.com/office/officeart/2005/8/layout/orgChart1"/>
    <dgm:cxn modelId="{3CAF7DF6-DBF9-4856-B5DE-39EAE503F387}" type="presParOf" srcId="{0121E2E2-1086-4CB8-8E19-C9F242250B4F}" destId="{C706D6F2-FBE4-483C-A6A1-276FB50CBEC1}" srcOrd="1" destOrd="0" presId="urn:microsoft.com/office/officeart/2005/8/layout/orgChart1"/>
    <dgm:cxn modelId="{0283C01C-9E9E-4632-B251-65A0697B4319}" type="presParOf" srcId="{C706D6F2-FBE4-483C-A6A1-276FB50CBEC1}" destId="{023F0598-B851-4629-9F7D-D66B8A4C2708}" srcOrd="0" destOrd="0" presId="urn:microsoft.com/office/officeart/2005/8/layout/orgChart1"/>
    <dgm:cxn modelId="{640F3FD9-436B-4044-B473-309CC9723D9A}" type="presParOf" srcId="{C706D6F2-FBE4-483C-A6A1-276FB50CBEC1}" destId="{C4282909-F9C9-483F-9421-FE66A081FFB8}" srcOrd="1" destOrd="0" presId="urn:microsoft.com/office/officeart/2005/8/layout/orgChart1"/>
    <dgm:cxn modelId="{E5618C75-9AE2-47AE-8825-C5B9EA0D48C9}" type="presParOf" srcId="{C4282909-F9C9-483F-9421-FE66A081FFB8}" destId="{6451A1CE-A661-46DF-BFC4-805CDFA9E18F}" srcOrd="0" destOrd="0" presId="urn:microsoft.com/office/officeart/2005/8/layout/orgChart1"/>
    <dgm:cxn modelId="{8D82F4E3-6F74-4DAE-BAC7-9F4FB90263B6}" type="presParOf" srcId="{6451A1CE-A661-46DF-BFC4-805CDFA9E18F}" destId="{845F8322-0F59-4106-A6A3-C179FD3498F9}" srcOrd="0" destOrd="0" presId="urn:microsoft.com/office/officeart/2005/8/layout/orgChart1"/>
    <dgm:cxn modelId="{CE551424-FA00-4900-8EBD-C9951F20B83C}" type="presParOf" srcId="{6451A1CE-A661-46DF-BFC4-805CDFA9E18F}" destId="{310090A5-354C-43DC-8B33-A4C9A7357D54}" srcOrd="1" destOrd="0" presId="urn:microsoft.com/office/officeart/2005/8/layout/orgChart1"/>
    <dgm:cxn modelId="{CAE48AF6-84E9-418C-9274-CF7B672D41F7}" type="presParOf" srcId="{C4282909-F9C9-483F-9421-FE66A081FFB8}" destId="{BE2F1CCE-8481-42DD-8F08-07B060D76954}" srcOrd="1" destOrd="0" presId="urn:microsoft.com/office/officeart/2005/8/layout/orgChart1"/>
    <dgm:cxn modelId="{D47FCCE5-AF1B-4870-94B8-3C15F2C5E6DC}" type="presParOf" srcId="{C4282909-F9C9-483F-9421-FE66A081FFB8}" destId="{D0EE859A-C8FA-4529-8BEB-8203663AB7F5}" srcOrd="2" destOrd="0" presId="urn:microsoft.com/office/officeart/2005/8/layout/orgChart1"/>
    <dgm:cxn modelId="{888E75F7-8D91-4757-99A1-227F2D971E40}" type="presParOf" srcId="{C706D6F2-FBE4-483C-A6A1-276FB50CBEC1}" destId="{CE0E3DED-1204-4268-8FBE-D29E16D45ACE}" srcOrd="2" destOrd="0" presId="urn:microsoft.com/office/officeart/2005/8/layout/orgChart1"/>
    <dgm:cxn modelId="{D191B9B0-5DF5-4365-8028-89ADEE47D3FB}" type="presParOf" srcId="{C706D6F2-FBE4-483C-A6A1-276FB50CBEC1}" destId="{FF31A650-5339-4837-8601-946B8CEFA219}" srcOrd="3" destOrd="0" presId="urn:microsoft.com/office/officeart/2005/8/layout/orgChart1"/>
    <dgm:cxn modelId="{45A8CD09-EA21-4CA9-B56A-3C4F0A34ED66}" type="presParOf" srcId="{FF31A650-5339-4837-8601-946B8CEFA219}" destId="{1B08CD58-E4AB-408D-BEC3-4E1E9C2239A3}" srcOrd="0" destOrd="0" presId="urn:microsoft.com/office/officeart/2005/8/layout/orgChart1"/>
    <dgm:cxn modelId="{174FE436-80D4-4D9D-B5A3-6D26B09996F5}" type="presParOf" srcId="{1B08CD58-E4AB-408D-BEC3-4E1E9C2239A3}" destId="{5A8775C6-A694-41A5-BA30-E77BDF44F6E1}" srcOrd="0" destOrd="0" presId="urn:microsoft.com/office/officeart/2005/8/layout/orgChart1"/>
    <dgm:cxn modelId="{CC5C9CE3-861F-4A44-823B-31C025B09261}" type="presParOf" srcId="{1B08CD58-E4AB-408D-BEC3-4E1E9C2239A3}" destId="{38DEB41E-1FFD-477A-A810-C9747038DEF9}" srcOrd="1" destOrd="0" presId="urn:microsoft.com/office/officeart/2005/8/layout/orgChart1"/>
    <dgm:cxn modelId="{8365D9A0-2A4E-492E-87CA-30DD1A917734}" type="presParOf" srcId="{FF31A650-5339-4837-8601-946B8CEFA219}" destId="{DF5F901F-ECE1-4862-8422-492A16A137B1}" srcOrd="1" destOrd="0" presId="urn:microsoft.com/office/officeart/2005/8/layout/orgChart1"/>
    <dgm:cxn modelId="{B6C0EC0B-FC7A-4673-A413-9DF509E8532A}" type="presParOf" srcId="{FF31A650-5339-4837-8601-946B8CEFA219}" destId="{5CB58F67-73F8-434F-BE3A-7CE20F541DC8}" srcOrd="2" destOrd="0" presId="urn:microsoft.com/office/officeart/2005/8/layout/orgChart1"/>
    <dgm:cxn modelId="{E3C848EB-4156-4B7C-9BD1-7D4B8028E59B}" type="presParOf" srcId="{0121E2E2-1086-4CB8-8E19-C9F242250B4F}" destId="{B259D130-234D-4E3C-81CD-A2A0A88661C0}" srcOrd="2" destOrd="0" presId="urn:microsoft.com/office/officeart/2005/8/layout/orgChart1"/>
    <dgm:cxn modelId="{2581B486-B8DD-4D24-95BB-78D00D35DBFC}" type="presParOf" srcId="{FA9950D5-7F04-4040-A4F4-735BBCDD9C2E}" destId="{AA49DD4A-283D-4693-B1CE-962B9797C517}" srcOrd="4" destOrd="0" presId="urn:microsoft.com/office/officeart/2005/8/layout/orgChart1"/>
    <dgm:cxn modelId="{E74CE6E5-9703-4505-9FA9-B18110D7F94C}" type="presParOf" srcId="{FA9950D5-7F04-4040-A4F4-735BBCDD9C2E}" destId="{1B47903F-3161-4A1F-B2F1-1E6563515EF4}" srcOrd="5" destOrd="0" presId="urn:microsoft.com/office/officeart/2005/8/layout/orgChart1"/>
    <dgm:cxn modelId="{BEBE1CB3-143A-4E9C-968C-D87797A48D84}" type="presParOf" srcId="{1B47903F-3161-4A1F-B2F1-1E6563515EF4}" destId="{AE05A9BB-47E1-47A7-9279-4F5131DA3BC1}" srcOrd="0" destOrd="0" presId="urn:microsoft.com/office/officeart/2005/8/layout/orgChart1"/>
    <dgm:cxn modelId="{8D7778F0-5808-42B0-BF59-CD5B743BFB6F}" type="presParOf" srcId="{AE05A9BB-47E1-47A7-9279-4F5131DA3BC1}" destId="{CD095349-242A-4047-91E2-F1D485A77C9B}" srcOrd="0" destOrd="0" presId="urn:microsoft.com/office/officeart/2005/8/layout/orgChart1"/>
    <dgm:cxn modelId="{CD6D1216-5FDB-4FCF-95E2-9B1EA2F15FEC}" type="presParOf" srcId="{AE05A9BB-47E1-47A7-9279-4F5131DA3BC1}" destId="{19E9D482-9B1B-43A4-B736-F9D06E8CD37F}" srcOrd="1" destOrd="0" presId="urn:microsoft.com/office/officeart/2005/8/layout/orgChart1"/>
    <dgm:cxn modelId="{C334942F-7512-428D-8882-33A226114E84}" type="presParOf" srcId="{1B47903F-3161-4A1F-B2F1-1E6563515EF4}" destId="{6400036B-00AC-4B26-B454-3B0A161E304A}" srcOrd="1" destOrd="0" presId="urn:microsoft.com/office/officeart/2005/8/layout/orgChart1"/>
    <dgm:cxn modelId="{E3C6DC68-CEB4-4BE4-A562-54EDAE2BC2AD}" type="presParOf" srcId="{6400036B-00AC-4B26-B454-3B0A161E304A}" destId="{C4F9F3B6-A965-4051-8E72-BB70E592B868}" srcOrd="0" destOrd="0" presId="urn:microsoft.com/office/officeart/2005/8/layout/orgChart1"/>
    <dgm:cxn modelId="{44A1A811-F47C-4D0D-99B1-EB38A472D477}" type="presParOf" srcId="{6400036B-00AC-4B26-B454-3B0A161E304A}" destId="{9A2AD7BF-122C-4DFC-B732-205430F5D44A}" srcOrd="1" destOrd="0" presId="urn:microsoft.com/office/officeart/2005/8/layout/orgChart1"/>
    <dgm:cxn modelId="{35D05754-B5D1-44D0-8B71-1B2B0317BCDE}" type="presParOf" srcId="{9A2AD7BF-122C-4DFC-B732-205430F5D44A}" destId="{818CBC8A-A68B-4374-B422-7DDA537E046B}" srcOrd="0" destOrd="0" presId="urn:microsoft.com/office/officeart/2005/8/layout/orgChart1"/>
    <dgm:cxn modelId="{245A1066-0936-4BBC-929A-A2B9B28E9C80}" type="presParOf" srcId="{818CBC8A-A68B-4374-B422-7DDA537E046B}" destId="{D3A873B4-9B73-4FA3-AE84-BAA65D8B147C}" srcOrd="0" destOrd="0" presId="urn:microsoft.com/office/officeart/2005/8/layout/orgChart1"/>
    <dgm:cxn modelId="{790D5196-66A4-4330-BFE2-3FC621C5D910}" type="presParOf" srcId="{818CBC8A-A68B-4374-B422-7DDA537E046B}" destId="{49C8B493-B644-4E59-AF05-E60A62345FBC}" srcOrd="1" destOrd="0" presId="urn:microsoft.com/office/officeart/2005/8/layout/orgChart1"/>
    <dgm:cxn modelId="{FD8DA284-AAED-4554-922B-698FB96A24D7}" type="presParOf" srcId="{9A2AD7BF-122C-4DFC-B732-205430F5D44A}" destId="{17635571-29FC-4605-AF40-82D59CCF0653}" srcOrd="1" destOrd="0" presId="urn:microsoft.com/office/officeart/2005/8/layout/orgChart1"/>
    <dgm:cxn modelId="{4FBEBCAD-5A7A-42F1-AA5D-11838C58CE59}" type="presParOf" srcId="{9A2AD7BF-122C-4DFC-B732-205430F5D44A}" destId="{C6C35F69-3B66-4B13-8A57-AC4ADBA6A65F}" srcOrd="2" destOrd="0" presId="urn:microsoft.com/office/officeart/2005/8/layout/orgChart1"/>
    <dgm:cxn modelId="{0140DA75-4CA8-4AE7-BA51-7C7A929423C0}" type="presParOf" srcId="{6400036B-00AC-4B26-B454-3B0A161E304A}" destId="{6516A03B-EDC8-40B9-93B8-B602505FA435}" srcOrd="2" destOrd="0" presId="urn:microsoft.com/office/officeart/2005/8/layout/orgChart1"/>
    <dgm:cxn modelId="{9A8830F3-6E88-466A-86F0-11CE46CADDEE}" type="presParOf" srcId="{6400036B-00AC-4B26-B454-3B0A161E304A}" destId="{C0D406C5-BE97-4D27-8506-A027FAD69363}" srcOrd="3" destOrd="0" presId="urn:microsoft.com/office/officeart/2005/8/layout/orgChart1"/>
    <dgm:cxn modelId="{A2B6A722-FCA6-4410-A5C9-583C039AEFB2}" type="presParOf" srcId="{C0D406C5-BE97-4D27-8506-A027FAD69363}" destId="{6579D79F-0F57-4B02-9F38-DCE8A64ED83E}" srcOrd="0" destOrd="0" presId="urn:microsoft.com/office/officeart/2005/8/layout/orgChart1"/>
    <dgm:cxn modelId="{B9FE7D73-54B8-49B1-965F-03B66D0369A5}" type="presParOf" srcId="{6579D79F-0F57-4B02-9F38-DCE8A64ED83E}" destId="{95467C1A-3C87-4989-BCB3-198B9121BA63}" srcOrd="0" destOrd="0" presId="urn:microsoft.com/office/officeart/2005/8/layout/orgChart1"/>
    <dgm:cxn modelId="{51F2888D-1A2E-4074-B740-98908A6EEEE2}" type="presParOf" srcId="{6579D79F-0F57-4B02-9F38-DCE8A64ED83E}" destId="{F6D3A597-93BB-45BA-9E7C-10220989C7DE}" srcOrd="1" destOrd="0" presId="urn:microsoft.com/office/officeart/2005/8/layout/orgChart1"/>
    <dgm:cxn modelId="{2D2DFDA3-B5A1-4907-B44A-FE4D2A5B33DE}" type="presParOf" srcId="{C0D406C5-BE97-4D27-8506-A027FAD69363}" destId="{0F496B60-4AF3-4A33-A79E-FB618811CB5F}" srcOrd="1" destOrd="0" presId="urn:microsoft.com/office/officeart/2005/8/layout/orgChart1"/>
    <dgm:cxn modelId="{89E2357C-FD5B-40BF-B124-75691943E35E}" type="presParOf" srcId="{C0D406C5-BE97-4D27-8506-A027FAD69363}" destId="{D9519CEA-4AE3-4B90-9A6D-00764536D4EB}" srcOrd="2" destOrd="0" presId="urn:microsoft.com/office/officeart/2005/8/layout/orgChart1"/>
    <dgm:cxn modelId="{CD248507-6B09-4710-92B8-9ABF35C445FB}" type="presParOf" srcId="{1B47903F-3161-4A1F-B2F1-1E6563515EF4}" destId="{EF866ED1-AD8C-455C-BAD4-B7A1A50ECFE8}" srcOrd="2" destOrd="0" presId="urn:microsoft.com/office/officeart/2005/8/layout/orgChart1"/>
    <dgm:cxn modelId="{1455934F-ED06-4BF4-A266-0A2AC40AC989}" type="presParOf" srcId="{F08320F1-0603-4B08-848B-365EB4F3B843}" destId="{0701EDAE-100E-4698-B90E-47AAEBDF12D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85592-F6AA-41DC-8BE9-0CDF576CCF23}">
      <dsp:nvSpPr>
        <dsp:cNvPr id="0" name=""/>
        <dsp:cNvSpPr/>
      </dsp:nvSpPr>
      <dsp:spPr>
        <a:xfrm>
          <a:off x="4028913" y="1250140"/>
          <a:ext cx="1248234" cy="216635"/>
        </a:xfrm>
        <a:custGeom>
          <a:avLst/>
          <a:gdLst/>
          <a:ahLst/>
          <a:cxnLst/>
          <a:rect l="0" t="0" r="0" b="0"/>
          <a:pathLst>
            <a:path>
              <a:moveTo>
                <a:pt x="0" y="0"/>
              </a:moveTo>
              <a:lnTo>
                <a:pt x="0" y="108317"/>
              </a:lnTo>
              <a:lnTo>
                <a:pt x="1248234" y="108317"/>
              </a:lnTo>
              <a:lnTo>
                <a:pt x="1248234" y="21663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F41C6F-2370-4FB1-AE2C-04B6F8B918B6}">
      <dsp:nvSpPr>
        <dsp:cNvPr id="0" name=""/>
        <dsp:cNvSpPr/>
      </dsp:nvSpPr>
      <dsp:spPr>
        <a:xfrm>
          <a:off x="5488625" y="2715011"/>
          <a:ext cx="154739" cy="2671840"/>
        </a:xfrm>
        <a:custGeom>
          <a:avLst/>
          <a:gdLst/>
          <a:ahLst/>
          <a:cxnLst/>
          <a:rect l="0" t="0" r="0" b="0"/>
          <a:pathLst>
            <a:path>
              <a:moveTo>
                <a:pt x="0" y="0"/>
              </a:moveTo>
              <a:lnTo>
                <a:pt x="0" y="2671840"/>
              </a:lnTo>
              <a:lnTo>
                <a:pt x="154739" y="267184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1385EE-E38F-440F-AD9D-482B16E91145}">
      <dsp:nvSpPr>
        <dsp:cNvPr id="0" name=""/>
        <dsp:cNvSpPr/>
      </dsp:nvSpPr>
      <dsp:spPr>
        <a:xfrm>
          <a:off x="5488625" y="2715011"/>
          <a:ext cx="154739" cy="1939405"/>
        </a:xfrm>
        <a:custGeom>
          <a:avLst/>
          <a:gdLst/>
          <a:ahLst/>
          <a:cxnLst/>
          <a:rect l="0" t="0" r="0" b="0"/>
          <a:pathLst>
            <a:path>
              <a:moveTo>
                <a:pt x="0" y="0"/>
              </a:moveTo>
              <a:lnTo>
                <a:pt x="0" y="1939405"/>
              </a:lnTo>
              <a:lnTo>
                <a:pt x="154739" y="193940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1B842E-D2EB-4745-B392-8F49B7088EF7}">
      <dsp:nvSpPr>
        <dsp:cNvPr id="0" name=""/>
        <dsp:cNvSpPr/>
      </dsp:nvSpPr>
      <dsp:spPr>
        <a:xfrm>
          <a:off x="5488625" y="2715011"/>
          <a:ext cx="154739" cy="1206970"/>
        </a:xfrm>
        <a:custGeom>
          <a:avLst/>
          <a:gdLst/>
          <a:ahLst/>
          <a:cxnLst/>
          <a:rect l="0" t="0" r="0" b="0"/>
          <a:pathLst>
            <a:path>
              <a:moveTo>
                <a:pt x="0" y="0"/>
              </a:moveTo>
              <a:lnTo>
                <a:pt x="0" y="1206970"/>
              </a:lnTo>
              <a:lnTo>
                <a:pt x="154739" y="120697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6F3AF0-FF9A-40B2-8807-B98946E5ED0D}">
      <dsp:nvSpPr>
        <dsp:cNvPr id="0" name=""/>
        <dsp:cNvSpPr/>
      </dsp:nvSpPr>
      <dsp:spPr>
        <a:xfrm>
          <a:off x="5488625" y="2715011"/>
          <a:ext cx="154739" cy="474535"/>
        </a:xfrm>
        <a:custGeom>
          <a:avLst/>
          <a:gdLst/>
          <a:ahLst/>
          <a:cxnLst/>
          <a:rect l="0" t="0" r="0" b="0"/>
          <a:pathLst>
            <a:path>
              <a:moveTo>
                <a:pt x="0" y="0"/>
              </a:moveTo>
              <a:lnTo>
                <a:pt x="0" y="474535"/>
              </a:lnTo>
              <a:lnTo>
                <a:pt x="154739" y="47453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49DD4A-283D-4693-B1CE-962B9797C517}">
      <dsp:nvSpPr>
        <dsp:cNvPr id="0" name=""/>
        <dsp:cNvSpPr/>
      </dsp:nvSpPr>
      <dsp:spPr>
        <a:xfrm>
          <a:off x="4028913" y="1982576"/>
          <a:ext cx="1872351" cy="216635"/>
        </a:xfrm>
        <a:custGeom>
          <a:avLst/>
          <a:gdLst/>
          <a:ahLst/>
          <a:cxnLst/>
          <a:rect l="0" t="0" r="0" b="0"/>
          <a:pathLst>
            <a:path>
              <a:moveTo>
                <a:pt x="0" y="0"/>
              </a:moveTo>
              <a:lnTo>
                <a:pt x="0" y="108317"/>
              </a:lnTo>
              <a:lnTo>
                <a:pt x="1872351" y="108317"/>
              </a:lnTo>
              <a:lnTo>
                <a:pt x="1872351" y="21663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02251B-23DC-49A2-85C6-89E90EB8A45D}">
      <dsp:nvSpPr>
        <dsp:cNvPr id="0" name=""/>
        <dsp:cNvSpPr/>
      </dsp:nvSpPr>
      <dsp:spPr>
        <a:xfrm>
          <a:off x="4240390" y="2715011"/>
          <a:ext cx="154739" cy="2671840"/>
        </a:xfrm>
        <a:custGeom>
          <a:avLst/>
          <a:gdLst/>
          <a:ahLst/>
          <a:cxnLst/>
          <a:rect l="0" t="0" r="0" b="0"/>
          <a:pathLst>
            <a:path>
              <a:moveTo>
                <a:pt x="0" y="0"/>
              </a:moveTo>
              <a:lnTo>
                <a:pt x="0" y="2671840"/>
              </a:lnTo>
              <a:lnTo>
                <a:pt x="154739" y="267184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2F177D-3FF7-4136-83ED-CBAB1ADA51E9}">
      <dsp:nvSpPr>
        <dsp:cNvPr id="0" name=""/>
        <dsp:cNvSpPr/>
      </dsp:nvSpPr>
      <dsp:spPr>
        <a:xfrm>
          <a:off x="4240390" y="2715011"/>
          <a:ext cx="154739" cy="1939405"/>
        </a:xfrm>
        <a:custGeom>
          <a:avLst/>
          <a:gdLst/>
          <a:ahLst/>
          <a:cxnLst/>
          <a:rect l="0" t="0" r="0" b="0"/>
          <a:pathLst>
            <a:path>
              <a:moveTo>
                <a:pt x="0" y="0"/>
              </a:moveTo>
              <a:lnTo>
                <a:pt x="0" y="1939405"/>
              </a:lnTo>
              <a:lnTo>
                <a:pt x="154739" y="193940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366207-A9D4-4227-9CCE-DBEB0148F44A}">
      <dsp:nvSpPr>
        <dsp:cNvPr id="0" name=""/>
        <dsp:cNvSpPr/>
      </dsp:nvSpPr>
      <dsp:spPr>
        <a:xfrm>
          <a:off x="4240390" y="2715011"/>
          <a:ext cx="154739" cy="1206970"/>
        </a:xfrm>
        <a:custGeom>
          <a:avLst/>
          <a:gdLst/>
          <a:ahLst/>
          <a:cxnLst/>
          <a:rect l="0" t="0" r="0" b="0"/>
          <a:pathLst>
            <a:path>
              <a:moveTo>
                <a:pt x="0" y="0"/>
              </a:moveTo>
              <a:lnTo>
                <a:pt x="0" y="1206970"/>
              </a:lnTo>
              <a:lnTo>
                <a:pt x="154739" y="120697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1BF927-C8C9-4716-9E6F-A73E40CEA6BC}">
      <dsp:nvSpPr>
        <dsp:cNvPr id="0" name=""/>
        <dsp:cNvSpPr/>
      </dsp:nvSpPr>
      <dsp:spPr>
        <a:xfrm>
          <a:off x="4240390" y="2715011"/>
          <a:ext cx="154739" cy="474535"/>
        </a:xfrm>
        <a:custGeom>
          <a:avLst/>
          <a:gdLst/>
          <a:ahLst/>
          <a:cxnLst/>
          <a:rect l="0" t="0" r="0" b="0"/>
          <a:pathLst>
            <a:path>
              <a:moveTo>
                <a:pt x="0" y="0"/>
              </a:moveTo>
              <a:lnTo>
                <a:pt x="0" y="474535"/>
              </a:lnTo>
              <a:lnTo>
                <a:pt x="154739" y="47453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41C68C-3E28-4D35-8498-09997A2263D7}">
      <dsp:nvSpPr>
        <dsp:cNvPr id="0" name=""/>
        <dsp:cNvSpPr/>
      </dsp:nvSpPr>
      <dsp:spPr>
        <a:xfrm>
          <a:off x="4028913" y="1982576"/>
          <a:ext cx="624117" cy="216635"/>
        </a:xfrm>
        <a:custGeom>
          <a:avLst/>
          <a:gdLst/>
          <a:ahLst/>
          <a:cxnLst/>
          <a:rect l="0" t="0" r="0" b="0"/>
          <a:pathLst>
            <a:path>
              <a:moveTo>
                <a:pt x="0" y="0"/>
              </a:moveTo>
              <a:lnTo>
                <a:pt x="0" y="108317"/>
              </a:lnTo>
              <a:lnTo>
                <a:pt x="624117" y="108317"/>
              </a:lnTo>
              <a:lnTo>
                <a:pt x="624117" y="21663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838A24-0656-4638-8EFB-FE16DFF5D861}">
      <dsp:nvSpPr>
        <dsp:cNvPr id="0" name=""/>
        <dsp:cNvSpPr/>
      </dsp:nvSpPr>
      <dsp:spPr>
        <a:xfrm>
          <a:off x="2992156" y="2715011"/>
          <a:ext cx="154739" cy="2671840"/>
        </a:xfrm>
        <a:custGeom>
          <a:avLst/>
          <a:gdLst/>
          <a:ahLst/>
          <a:cxnLst/>
          <a:rect l="0" t="0" r="0" b="0"/>
          <a:pathLst>
            <a:path>
              <a:moveTo>
                <a:pt x="0" y="0"/>
              </a:moveTo>
              <a:lnTo>
                <a:pt x="0" y="2671840"/>
              </a:lnTo>
              <a:lnTo>
                <a:pt x="154739" y="267184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E8A329-8957-464D-AF2D-BA87F80884B2}">
      <dsp:nvSpPr>
        <dsp:cNvPr id="0" name=""/>
        <dsp:cNvSpPr/>
      </dsp:nvSpPr>
      <dsp:spPr>
        <a:xfrm>
          <a:off x="2992156" y="2715011"/>
          <a:ext cx="154739" cy="1939405"/>
        </a:xfrm>
        <a:custGeom>
          <a:avLst/>
          <a:gdLst/>
          <a:ahLst/>
          <a:cxnLst/>
          <a:rect l="0" t="0" r="0" b="0"/>
          <a:pathLst>
            <a:path>
              <a:moveTo>
                <a:pt x="0" y="0"/>
              </a:moveTo>
              <a:lnTo>
                <a:pt x="0" y="1939405"/>
              </a:lnTo>
              <a:lnTo>
                <a:pt x="154739" y="193940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4D7B96-C8EE-40C3-9C41-A4124DFFCEA9}">
      <dsp:nvSpPr>
        <dsp:cNvPr id="0" name=""/>
        <dsp:cNvSpPr/>
      </dsp:nvSpPr>
      <dsp:spPr>
        <a:xfrm>
          <a:off x="2992156" y="2715011"/>
          <a:ext cx="154739" cy="1206970"/>
        </a:xfrm>
        <a:custGeom>
          <a:avLst/>
          <a:gdLst/>
          <a:ahLst/>
          <a:cxnLst/>
          <a:rect l="0" t="0" r="0" b="0"/>
          <a:pathLst>
            <a:path>
              <a:moveTo>
                <a:pt x="0" y="0"/>
              </a:moveTo>
              <a:lnTo>
                <a:pt x="0" y="1206970"/>
              </a:lnTo>
              <a:lnTo>
                <a:pt x="154739" y="120697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546222-A144-4966-8B26-9275833C2337}">
      <dsp:nvSpPr>
        <dsp:cNvPr id="0" name=""/>
        <dsp:cNvSpPr/>
      </dsp:nvSpPr>
      <dsp:spPr>
        <a:xfrm>
          <a:off x="2992156" y="2715011"/>
          <a:ext cx="154739" cy="474535"/>
        </a:xfrm>
        <a:custGeom>
          <a:avLst/>
          <a:gdLst/>
          <a:ahLst/>
          <a:cxnLst/>
          <a:rect l="0" t="0" r="0" b="0"/>
          <a:pathLst>
            <a:path>
              <a:moveTo>
                <a:pt x="0" y="0"/>
              </a:moveTo>
              <a:lnTo>
                <a:pt x="0" y="474535"/>
              </a:lnTo>
              <a:lnTo>
                <a:pt x="154739" y="47453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6E0A5A-0E18-4233-B532-D1A1A9A331E6}">
      <dsp:nvSpPr>
        <dsp:cNvPr id="0" name=""/>
        <dsp:cNvSpPr/>
      </dsp:nvSpPr>
      <dsp:spPr>
        <a:xfrm>
          <a:off x="3404795" y="1982576"/>
          <a:ext cx="624117" cy="216635"/>
        </a:xfrm>
        <a:custGeom>
          <a:avLst/>
          <a:gdLst/>
          <a:ahLst/>
          <a:cxnLst/>
          <a:rect l="0" t="0" r="0" b="0"/>
          <a:pathLst>
            <a:path>
              <a:moveTo>
                <a:pt x="624117" y="0"/>
              </a:moveTo>
              <a:lnTo>
                <a:pt x="624117" y="108317"/>
              </a:lnTo>
              <a:lnTo>
                <a:pt x="0" y="108317"/>
              </a:lnTo>
              <a:lnTo>
                <a:pt x="0" y="21663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C05853-BA60-48DF-93FD-15BA754BE75A}">
      <dsp:nvSpPr>
        <dsp:cNvPr id="0" name=""/>
        <dsp:cNvSpPr/>
      </dsp:nvSpPr>
      <dsp:spPr>
        <a:xfrm>
          <a:off x="1743922" y="2715011"/>
          <a:ext cx="154739" cy="2671840"/>
        </a:xfrm>
        <a:custGeom>
          <a:avLst/>
          <a:gdLst/>
          <a:ahLst/>
          <a:cxnLst/>
          <a:rect l="0" t="0" r="0" b="0"/>
          <a:pathLst>
            <a:path>
              <a:moveTo>
                <a:pt x="0" y="0"/>
              </a:moveTo>
              <a:lnTo>
                <a:pt x="0" y="2671840"/>
              </a:lnTo>
              <a:lnTo>
                <a:pt x="154739" y="267184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D3B196-165D-49D3-A5B8-A699C74D5E90}">
      <dsp:nvSpPr>
        <dsp:cNvPr id="0" name=""/>
        <dsp:cNvSpPr/>
      </dsp:nvSpPr>
      <dsp:spPr>
        <a:xfrm>
          <a:off x="1743922" y="2715011"/>
          <a:ext cx="154739" cy="1939405"/>
        </a:xfrm>
        <a:custGeom>
          <a:avLst/>
          <a:gdLst/>
          <a:ahLst/>
          <a:cxnLst/>
          <a:rect l="0" t="0" r="0" b="0"/>
          <a:pathLst>
            <a:path>
              <a:moveTo>
                <a:pt x="0" y="0"/>
              </a:moveTo>
              <a:lnTo>
                <a:pt x="0" y="1939405"/>
              </a:lnTo>
              <a:lnTo>
                <a:pt x="154739" y="193940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EBB9C8-D438-47D7-8917-9214B58F4A01}">
      <dsp:nvSpPr>
        <dsp:cNvPr id="0" name=""/>
        <dsp:cNvSpPr/>
      </dsp:nvSpPr>
      <dsp:spPr>
        <a:xfrm>
          <a:off x="1743922" y="2715011"/>
          <a:ext cx="154739" cy="1206970"/>
        </a:xfrm>
        <a:custGeom>
          <a:avLst/>
          <a:gdLst/>
          <a:ahLst/>
          <a:cxnLst/>
          <a:rect l="0" t="0" r="0" b="0"/>
          <a:pathLst>
            <a:path>
              <a:moveTo>
                <a:pt x="0" y="0"/>
              </a:moveTo>
              <a:lnTo>
                <a:pt x="0" y="1206970"/>
              </a:lnTo>
              <a:lnTo>
                <a:pt x="154739" y="120697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9AB0E4-E458-423E-AB43-B569D9B729B3}">
      <dsp:nvSpPr>
        <dsp:cNvPr id="0" name=""/>
        <dsp:cNvSpPr/>
      </dsp:nvSpPr>
      <dsp:spPr>
        <a:xfrm>
          <a:off x="1743922" y="2715011"/>
          <a:ext cx="154739" cy="474535"/>
        </a:xfrm>
        <a:custGeom>
          <a:avLst/>
          <a:gdLst/>
          <a:ahLst/>
          <a:cxnLst/>
          <a:rect l="0" t="0" r="0" b="0"/>
          <a:pathLst>
            <a:path>
              <a:moveTo>
                <a:pt x="0" y="0"/>
              </a:moveTo>
              <a:lnTo>
                <a:pt x="0" y="474535"/>
              </a:lnTo>
              <a:lnTo>
                <a:pt x="154739" y="47453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D0FD5F-9121-4E47-B9B6-82A02E424E77}">
      <dsp:nvSpPr>
        <dsp:cNvPr id="0" name=""/>
        <dsp:cNvSpPr/>
      </dsp:nvSpPr>
      <dsp:spPr>
        <a:xfrm>
          <a:off x="2156561" y="1982576"/>
          <a:ext cx="1872351" cy="216635"/>
        </a:xfrm>
        <a:custGeom>
          <a:avLst/>
          <a:gdLst/>
          <a:ahLst/>
          <a:cxnLst/>
          <a:rect l="0" t="0" r="0" b="0"/>
          <a:pathLst>
            <a:path>
              <a:moveTo>
                <a:pt x="1872351" y="0"/>
              </a:moveTo>
              <a:lnTo>
                <a:pt x="1872351" y="108317"/>
              </a:lnTo>
              <a:lnTo>
                <a:pt x="0" y="108317"/>
              </a:lnTo>
              <a:lnTo>
                <a:pt x="0" y="21663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C01068-72B3-4F4D-B6D5-C2291839EB2A}">
      <dsp:nvSpPr>
        <dsp:cNvPr id="0" name=""/>
        <dsp:cNvSpPr/>
      </dsp:nvSpPr>
      <dsp:spPr>
        <a:xfrm>
          <a:off x="3983193" y="1250140"/>
          <a:ext cx="91440" cy="216635"/>
        </a:xfrm>
        <a:custGeom>
          <a:avLst/>
          <a:gdLst/>
          <a:ahLst/>
          <a:cxnLst/>
          <a:rect l="0" t="0" r="0" b="0"/>
          <a:pathLst>
            <a:path>
              <a:moveTo>
                <a:pt x="45720" y="0"/>
              </a:moveTo>
              <a:lnTo>
                <a:pt x="45720" y="21663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6C4715-7E3A-4951-8813-1A3D7DE76E82}">
      <dsp:nvSpPr>
        <dsp:cNvPr id="0" name=""/>
        <dsp:cNvSpPr/>
      </dsp:nvSpPr>
      <dsp:spPr>
        <a:xfrm>
          <a:off x="2780678" y="1250140"/>
          <a:ext cx="1248234" cy="216635"/>
        </a:xfrm>
        <a:custGeom>
          <a:avLst/>
          <a:gdLst/>
          <a:ahLst/>
          <a:cxnLst/>
          <a:rect l="0" t="0" r="0" b="0"/>
          <a:pathLst>
            <a:path>
              <a:moveTo>
                <a:pt x="1248234" y="0"/>
              </a:moveTo>
              <a:lnTo>
                <a:pt x="1248234" y="108317"/>
              </a:lnTo>
              <a:lnTo>
                <a:pt x="0" y="108317"/>
              </a:lnTo>
              <a:lnTo>
                <a:pt x="0" y="21663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660A4A-BBCE-4CE5-BE57-7DA67CFA9316}">
      <dsp:nvSpPr>
        <dsp:cNvPr id="0" name=""/>
        <dsp:cNvSpPr/>
      </dsp:nvSpPr>
      <dsp:spPr>
        <a:xfrm>
          <a:off x="3983193" y="517705"/>
          <a:ext cx="91440" cy="216635"/>
        </a:xfrm>
        <a:custGeom>
          <a:avLst/>
          <a:gdLst/>
          <a:ahLst/>
          <a:cxnLst/>
          <a:rect l="0" t="0" r="0" b="0"/>
          <a:pathLst>
            <a:path>
              <a:moveTo>
                <a:pt x="45720" y="0"/>
              </a:moveTo>
              <a:lnTo>
                <a:pt x="45720" y="21663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FF0D8A-45D9-4F46-BE12-69DB3290C9F2}">
      <dsp:nvSpPr>
        <dsp:cNvPr id="0" name=""/>
        <dsp:cNvSpPr/>
      </dsp:nvSpPr>
      <dsp:spPr>
        <a:xfrm>
          <a:off x="3513113" y="1906"/>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Board of directors</a:t>
          </a:r>
        </a:p>
      </dsp:txBody>
      <dsp:txXfrm>
        <a:off x="3513113" y="1906"/>
        <a:ext cx="1031598" cy="515799"/>
      </dsp:txXfrm>
    </dsp:sp>
    <dsp:sp modelId="{0983F5A8-34D9-4D70-B03C-D0D60C8D53DF}">
      <dsp:nvSpPr>
        <dsp:cNvPr id="0" name=""/>
        <dsp:cNvSpPr/>
      </dsp:nvSpPr>
      <dsp:spPr>
        <a:xfrm>
          <a:off x="3513113" y="734341"/>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CEO</a:t>
          </a:r>
        </a:p>
      </dsp:txBody>
      <dsp:txXfrm>
        <a:off x="3513113" y="734341"/>
        <a:ext cx="1031598" cy="515799"/>
      </dsp:txXfrm>
    </dsp:sp>
    <dsp:sp modelId="{77EA2CDF-E544-47BD-8263-814A57600E9E}">
      <dsp:nvSpPr>
        <dsp:cNvPr id="0" name=""/>
        <dsp:cNvSpPr/>
      </dsp:nvSpPr>
      <dsp:spPr>
        <a:xfrm>
          <a:off x="2264879" y="1466776"/>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noProof="0" dirty="0"/>
            <a:t>Advisory board</a:t>
          </a:r>
        </a:p>
      </dsp:txBody>
      <dsp:txXfrm>
        <a:off x="2264879" y="1466776"/>
        <a:ext cx="1031598" cy="515799"/>
      </dsp:txXfrm>
    </dsp:sp>
    <dsp:sp modelId="{B5926B82-FA00-4A15-BD99-A987C6A08428}">
      <dsp:nvSpPr>
        <dsp:cNvPr id="0" name=""/>
        <dsp:cNvSpPr/>
      </dsp:nvSpPr>
      <dsp:spPr>
        <a:xfrm>
          <a:off x="3513113" y="1466776"/>
          <a:ext cx="1031598" cy="515799"/>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solidFill>
                <a:schemeClr val="bg1"/>
              </a:solidFill>
            </a:rPr>
            <a:t>Staff director </a:t>
          </a:r>
        </a:p>
      </dsp:txBody>
      <dsp:txXfrm>
        <a:off x="3513113" y="1466776"/>
        <a:ext cx="1031598" cy="515799"/>
      </dsp:txXfrm>
    </dsp:sp>
    <dsp:sp modelId="{5B74E3ED-4107-4B21-8721-5A15C5EDC575}">
      <dsp:nvSpPr>
        <dsp:cNvPr id="0" name=""/>
        <dsp:cNvSpPr/>
      </dsp:nvSpPr>
      <dsp:spPr>
        <a:xfrm>
          <a:off x="1640762" y="2199211"/>
          <a:ext cx="1031598" cy="515799"/>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solidFill>
                <a:schemeClr val="bg1"/>
              </a:solidFill>
            </a:rPr>
            <a:t>Finance director </a:t>
          </a:r>
        </a:p>
      </dsp:txBody>
      <dsp:txXfrm>
        <a:off x="1640762" y="2199211"/>
        <a:ext cx="1031598" cy="515799"/>
      </dsp:txXfrm>
    </dsp:sp>
    <dsp:sp modelId="{7E42D2EB-DCF8-49B0-BD20-D85A3D403A9D}">
      <dsp:nvSpPr>
        <dsp:cNvPr id="0" name=""/>
        <dsp:cNvSpPr/>
      </dsp:nvSpPr>
      <dsp:spPr>
        <a:xfrm>
          <a:off x="1898661" y="2931646"/>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Officer </a:t>
          </a:r>
        </a:p>
      </dsp:txBody>
      <dsp:txXfrm>
        <a:off x="1898661" y="2931646"/>
        <a:ext cx="1031598" cy="515799"/>
      </dsp:txXfrm>
    </dsp:sp>
    <dsp:sp modelId="{15E87478-812A-4790-A24E-BDC3E0B64513}">
      <dsp:nvSpPr>
        <dsp:cNvPr id="0" name=""/>
        <dsp:cNvSpPr/>
      </dsp:nvSpPr>
      <dsp:spPr>
        <a:xfrm>
          <a:off x="1898661" y="3664081"/>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Officer</a:t>
          </a:r>
        </a:p>
      </dsp:txBody>
      <dsp:txXfrm>
        <a:off x="1898661" y="3664081"/>
        <a:ext cx="1031598" cy="515799"/>
      </dsp:txXfrm>
    </dsp:sp>
    <dsp:sp modelId="{6C7DE8B5-D363-4B02-BC33-E93EB7A64B95}">
      <dsp:nvSpPr>
        <dsp:cNvPr id="0" name=""/>
        <dsp:cNvSpPr/>
      </dsp:nvSpPr>
      <dsp:spPr>
        <a:xfrm>
          <a:off x="1898661" y="4396517"/>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Officer</a:t>
          </a:r>
        </a:p>
      </dsp:txBody>
      <dsp:txXfrm>
        <a:off x="1898661" y="4396517"/>
        <a:ext cx="1031598" cy="515799"/>
      </dsp:txXfrm>
    </dsp:sp>
    <dsp:sp modelId="{3B81A996-4462-45AC-A1C0-F5AAD058466D}">
      <dsp:nvSpPr>
        <dsp:cNvPr id="0" name=""/>
        <dsp:cNvSpPr/>
      </dsp:nvSpPr>
      <dsp:spPr>
        <a:xfrm>
          <a:off x="1898661" y="5128952"/>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Officer </a:t>
          </a:r>
        </a:p>
      </dsp:txBody>
      <dsp:txXfrm>
        <a:off x="1898661" y="5128952"/>
        <a:ext cx="1031598" cy="515799"/>
      </dsp:txXfrm>
    </dsp:sp>
    <dsp:sp modelId="{830765B8-8EBA-4A6C-91B8-BD24DE0B3D70}">
      <dsp:nvSpPr>
        <dsp:cNvPr id="0" name=""/>
        <dsp:cNvSpPr/>
      </dsp:nvSpPr>
      <dsp:spPr>
        <a:xfrm>
          <a:off x="2888996" y="2199211"/>
          <a:ext cx="1031598" cy="515799"/>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solidFill>
                <a:schemeClr val="bg1"/>
              </a:solidFill>
            </a:rPr>
            <a:t>IT director </a:t>
          </a:r>
        </a:p>
      </dsp:txBody>
      <dsp:txXfrm>
        <a:off x="2888996" y="2199211"/>
        <a:ext cx="1031598" cy="515799"/>
      </dsp:txXfrm>
    </dsp:sp>
    <dsp:sp modelId="{ADC92D6A-ECBE-433B-9DF0-C26B6F2A57BB}">
      <dsp:nvSpPr>
        <dsp:cNvPr id="0" name=""/>
        <dsp:cNvSpPr/>
      </dsp:nvSpPr>
      <dsp:spPr>
        <a:xfrm>
          <a:off x="3146896" y="2931646"/>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Officer</a:t>
          </a:r>
        </a:p>
      </dsp:txBody>
      <dsp:txXfrm>
        <a:off x="3146896" y="2931646"/>
        <a:ext cx="1031598" cy="515799"/>
      </dsp:txXfrm>
    </dsp:sp>
    <dsp:sp modelId="{F82AE90E-1CA2-4C54-A200-B4F8C35149D0}">
      <dsp:nvSpPr>
        <dsp:cNvPr id="0" name=""/>
        <dsp:cNvSpPr/>
      </dsp:nvSpPr>
      <dsp:spPr>
        <a:xfrm>
          <a:off x="3146896" y="3664081"/>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Officer</a:t>
          </a:r>
        </a:p>
      </dsp:txBody>
      <dsp:txXfrm>
        <a:off x="3146896" y="3664081"/>
        <a:ext cx="1031598" cy="515799"/>
      </dsp:txXfrm>
    </dsp:sp>
    <dsp:sp modelId="{1C1C5A6F-FE48-4898-BC26-A8CF74D99E67}">
      <dsp:nvSpPr>
        <dsp:cNvPr id="0" name=""/>
        <dsp:cNvSpPr/>
      </dsp:nvSpPr>
      <dsp:spPr>
        <a:xfrm>
          <a:off x="3146896" y="4396517"/>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Officer</a:t>
          </a:r>
        </a:p>
      </dsp:txBody>
      <dsp:txXfrm>
        <a:off x="3146896" y="4396517"/>
        <a:ext cx="1031598" cy="515799"/>
      </dsp:txXfrm>
    </dsp:sp>
    <dsp:sp modelId="{001B88E9-2747-4EA4-8D4C-D663DA364A32}">
      <dsp:nvSpPr>
        <dsp:cNvPr id="0" name=""/>
        <dsp:cNvSpPr/>
      </dsp:nvSpPr>
      <dsp:spPr>
        <a:xfrm>
          <a:off x="3146896" y="5128952"/>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Officer</a:t>
          </a:r>
        </a:p>
      </dsp:txBody>
      <dsp:txXfrm>
        <a:off x="3146896" y="5128952"/>
        <a:ext cx="1031598" cy="515799"/>
      </dsp:txXfrm>
    </dsp:sp>
    <dsp:sp modelId="{54A742F4-60BE-4743-853B-8B5E0441E6EA}">
      <dsp:nvSpPr>
        <dsp:cNvPr id="0" name=""/>
        <dsp:cNvSpPr/>
      </dsp:nvSpPr>
      <dsp:spPr>
        <a:xfrm>
          <a:off x="4137231" y="2199211"/>
          <a:ext cx="1031598" cy="515799"/>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solidFill>
                <a:schemeClr val="bg1"/>
              </a:solidFill>
            </a:rPr>
            <a:t>HR director </a:t>
          </a:r>
        </a:p>
      </dsp:txBody>
      <dsp:txXfrm>
        <a:off x="4137231" y="2199211"/>
        <a:ext cx="1031598" cy="515799"/>
      </dsp:txXfrm>
    </dsp:sp>
    <dsp:sp modelId="{24F48134-DC8E-44FC-8F19-FDAC47D4506A}">
      <dsp:nvSpPr>
        <dsp:cNvPr id="0" name=""/>
        <dsp:cNvSpPr/>
      </dsp:nvSpPr>
      <dsp:spPr>
        <a:xfrm>
          <a:off x="4395130" y="2931646"/>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Officer</a:t>
          </a:r>
        </a:p>
      </dsp:txBody>
      <dsp:txXfrm>
        <a:off x="4395130" y="2931646"/>
        <a:ext cx="1031598" cy="515799"/>
      </dsp:txXfrm>
    </dsp:sp>
    <dsp:sp modelId="{B00C6EC3-4BF3-41E7-8F02-51090B423A35}">
      <dsp:nvSpPr>
        <dsp:cNvPr id="0" name=""/>
        <dsp:cNvSpPr/>
      </dsp:nvSpPr>
      <dsp:spPr>
        <a:xfrm>
          <a:off x="4395130" y="3664081"/>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Officer</a:t>
          </a:r>
        </a:p>
      </dsp:txBody>
      <dsp:txXfrm>
        <a:off x="4395130" y="3664081"/>
        <a:ext cx="1031598" cy="515799"/>
      </dsp:txXfrm>
    </dsp:sp>
    <dsp:sp modelId="{590DAB7C-2816-4023-91FB-56CF1AFEB367}">
      <dsp:nvSpPr>
        <dsp:cNvPr id="0" name=""/>
        <dsp:cNvSpPr/>
      </dsp:nvSpPr>
      <dsp:spPr>
        <a:xfrm>
          <a:off x="4395130" y="4396517"/>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Officer</a:t>
          </a:r>
        </a:p>
      </dsp:txBody>
      <dsp:txXfrm>
        <a:off x="4395130" y="4396517"/>
        <a:ext cx="1031598" cy="515799"/>
      </dsp:txXfrm>
    </dsp:sp>
    <dsp:sp modelId="{751E76FD-C0D9-4D81-A24B-1A1368BB646A}">
      <dsp:nvSpPr>
        <dsp:cNvPr id="0" name=""/>
        <dsp:cNvSpPr/>
      </dsp:nvSpPr>
      <dsp:spPr>
        <a:xfrm>
          <a:off x="4395130" y="5128952"/>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Officer</a:t>
          </a:r>
        </a:p>
      </dsp:txBody>
      <dsp:txXfrm>
        <a:off x="4395130" y="5128952"/>
        <a:ext cx="1031598" cy="515799"/>
      </dsp:txXfrm>
    </dsp:sp>
    <dsp:sp modelId="{CD095349-242A-4047-91E2-F1D485A77C9B}">
      <dsp:nvSpPr>
        <dsp:cNvPr id="0" name=""/>
        <dsp:cNvSpPr/>
      </dsp:nvSpPr>
      <dsp:spPr>
        <a:xfrm>
          <a:off x="5385465" y="2199211"/>
          <a:ext cx="1031598" cy="515799"/>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solidFill>
                <a:schemeClr val="bg1"/>
              </a:solidFill>
            </a:rPr>
            <a:t>Logistics director</a:t>
          </a:r>
        </a:p>
      </dsp:txBody>
      <dsp:txXfrm>
        <a:off x="5385465" y="2199211"/>
        <a:ext cx="1031598" cy="515799"/>
      </dsp:txXfrm>
    </dsp:sp>
    <dsp:sp modelId="{AE4F9FD8-9327-4D41-8091-2D1B2EF53B54}">
      <dsp:nvSpPr>
        <dsp:cNvPr id="0" name=""/>
        <dsp:cNvSpPr/>
      </dsp:nvSpPr>
      <dsp:spPr>
        <a:xfrm>
          <a:off x="5643365" y="2931646"/>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Officer</a:t>
          </a:r>
        </a:p>
      </dsp:txBody>
      <dsp:txXfrm>
        <a:off x="5643365" y="2931646"/>
        <a:ext cx="1031598" cy="515799"/>
      </dsp:txXfrm>
    </dsp:sp>
    <dsp:sp modelId="{252E14E0-C833-4FBB-993E-E9735CC4C00F}">
      <dsp:nvSpPr>
        <dsp:cNvPr id="0" name=""/>
        <dsp:cNvSpPr/>
      </dsp:nvSpPr>
      <dsp:spPr>
        <a:xfrm>
          <a:off x="5643365" y="3664081"/>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Officer</a:t>
          </a:r>
        </a:p>
      </dsp:txBody>
      <dsp:txXfrm>
        <a:off x="5643365" y="3664081"/>
        <a:ext cx="1031598" cy="515799"/>
      </dsp:txXfrm>
    </dsp:sp>
    <dsp:sp modelId="{D5185E33-465E-45F4-A5C2-769B8A89235F}">
      <dsp:nvSpPr>
        <dsp:cNvPr id="0" name=""/>
        <dsp:cNvSpPr/>
      </dsp:nvSpPr>
      <dsp:spPr>
        <a:xfrm>
          <a:off x="5643365" y="4396517"/>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Officer</a:t>
          </a:r>
        </a:p>
      </dsp:txBody>
      <dsp:txXfrm>
        <a:off x="5643365" y="4396517"/>
        <a:ext cx="1031598" cy="515799"/>
      </dsp:txXfrm>
    </dsp:sp>
    <dsp:sp modelId="{F6828E8B-AD09-416A-95D9-292749D3EDCF}">
      <dsp:nvSpPr>
        <dsp:cNvPr id="0" name=""/>
        <dsp:cNvSpPr/>
      </dsp:nvSpPr>
      <dsp:spPr>
        <a:xfrm>
          <a:off x="5643365" y="5128952"/>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Officer</a:t>
          </a:r>
        </a:p>
      </dsp:txBody>
      <dsp:txXfrm>
        <a:off x="5643365" y="5128952"/>
        <a:ext cx="1031598" cy="515799"/>
      </dsp:txXfrm>
    </dsp:sp>
    <dsp:sp modelId="{3E7A73CD-D6ED-4E99-9206-2A14D3BDC101}">
      <dsp:nvSpPr>
        <dsp:cNvPr id="0" name=""/>
        <dsp:cNvSpPr/>
      </dsp:nvSpPr>
      <dsp:spPr>
        <a:xfrm>
          <a:off x="4761348" y="1466776"/>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Network director</a:t>
          </a:r>
        </a:p>
      </dsp:txBody>
      <dsp:txXfrm>
        <a:off x="4761348" y="1466776"/>
        <a:ext cx="1031598" cy="5157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9DD4A-283D-4693-B1CE-962B9797C517}">
      <dsp:nvSpPr>
        <dsp:cNvPr id="0" name=""/>
        <dsp:cNvSpPr/>
      </dsp:nvSpPr>
      <dsp:spPr>
        <a:xfrm>
          <a:off x="4267640" y="1634977"/>
          <a:ext cx="2445901" cy="282996"/>
        </a:xfrm>
        <a:custGeom>
          <a:avLst/>
          <a:gdLst/>
          <a:ahLst/>
          <a:cxnLst/>
          <a:rect l="0" t="0" r="0" b="0"/>
          <a:pathLst>
            <a:path>
              <a:moveTo>
                <a:pt x="0" y="0"/>
              </a:moveTo>
              <a:lnTo>
                <a:pt x="0" y="141498"/>
              </a:lnTo>
              <a:lnTo>
                <a:pt x="2445901" y="141498"/>
              </a:lnTo>
              <a:lnTo>
                <a:pt x="2445901" y="2829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41C68C-3E28-4D35-8498-09997A2263D7}">
      <dsp:nvSpPr>
        <dsp:cNvPr id="0" name=""/>
        <dsp:cNvSpPr/>
      </dsp:nvSpPr>
      <dsp:spPr>
        <a:xfrm>
          <a:off x="4267640" y="1634977"/>
          <a:ext cx="815300" cy="282996"/>
        </a:xfrm>
        <a:custGeom>
          <a:avLst/>
          <a:gdLst/>
          <a:ahLst/>
          <a:cxnLst/>
          <a:rect l="0" t="0" r="0" b="0"/>
          <a:pathLst>
            <a:path>
              <a:moveTo>
                <a:pt x="0" y="0"/>
              </a:moveTo>
              <a:lnTo>
                <a:pt x="0" y="141498"/>
              </a:lnTo>
              <a:lnTo>
                <a:pt x="815300" y="141498"/>
              </a:lnTo>
              <a:lnTo>
                <a:pt x="815300" y="2829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3090C0-4B0F-47BB-90F4-D017EADBDD88}">
      <dsp:nvSpPr>
        <dsp:cNvPr id="0" name=""/>
        <dsp:cNvSpPr/>
      </dsp:nvSpPr>
      <dsp:spPr>
        <a:xfrm>
          <a:off x="5359200" y="3548574"/>
          <a:ext cx="202140" cy="1576696"/>
        </a:xfrm>
        <a:custGeom>
          <a:avLst/>
          <a:gdLst/>
          <a:ahLst/>
          <a:cxnLst/>
          <a:rect l="0" t="0" r="0" b="0"/>
          <a:pathLst>
            <a:path>
              <a:moveTo>
                <a:pt x="0" y="0"/>
              </a:moveTo>
              <a:lnTo>
                <a:pt x="0" y="1576696"/>
              </a:lnTo>
              <a:lnTo>
                <a:pt x="202140" y="15766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C713AB-5FC2-42AD-82FE-1C8AA0B8A3D1}">
      <dsp:nvSpPr>
        <dsp:cNvPr id="0" name=""/>
        <dsp:cNvSpPr/>
      </dsp:nvSpPr>
      <dsp:spPr>
        <a:xfrm>
          <a:off x="5359200" y="3548574"/>
          <a:ext cx="202140" cy="619897"/>
        </a:xfrm>
        <a:custGeom>
          <a:avLst/>
          <a:gdLst/>
          <a:ahLst/>
          <a:cxnLst/>
          <a:rect l="0" t="0" r="0" b="0"/>
          <a:pathLst>
            <a:path>
              <a:moveTo>
                <a:pt x="0" y="0"/>
              </a:moveTo>
              <a:lnTo>
                <a:pt x="0" y="619897"/>
              </a:lnTo>
              <a:lnTo>
                <a:pt x="202140" y="61989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838A24-0656-4638-8EFB-FE16DFF5D861}">
      <dsp:nvSpPr>
        <dsp:cNvPr id="0" name=""/>
        <dsp:cNvSpPr/>
      </dsp:nvSpPr>
      <dsp:spPr>
        <a:xfrm>
          <a:off x="3452340" y="2591776"/>
          <a:ext cx="2445901" cy="282996"/>
        </a:xfrm>
        <a:custGeom>
          <a:avLst/>
          <a:gdLst/>
          <a:ahLst/>
          <a:cxnLst/>
          <a:rect l="0" t="0" r="0" b="0"/>
          <a:pathLst>
            <a:path>
              <a:moveTo>
                <a:pt x="0" y="0"/>
              </a:moveTo>
              <a:lnTo>
                <a:pt x="0" y="141498"/>
              </a:lnTo>
              <a:lnTo>
                <a:pt x="2445901" y="141498"/>
              </a:lnTo>
              <a:lnTo>
                <a:pt x="2445901" y="2829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D49F73-1668-4613-9E53-42C54F06128C}">
      <dsp:nvSpPr>
        <dsp:cNvPr id="0" name=""/>
        <dsp:cNvSpPr/>
      </dsp:nvSpPr>
      <dsp:spPr>
        <a:xfrm>
          <a:off x="3728599" y="3548574"/>
          <a:ext cx="202140" cy="1576696"/>
        </a:xfrm>
        <a:custGeom>
          <a:avLst/>
          <a:gdLst/>
          <a:ahLst/>
          <a:cxnLst/>
          <a:rect l="0" t="0" r="0" b="0"/>
          <a:pathLst>
            <a:path>
              <a:moveTo>
                <a:pt x="0" y="0"/>
              </a:moveTo>
              <a:lnTo>
                <a:pt x="0" y="1576696"/>
              </a:lnTo>
              <a:lnTo>
                <a:pt x="202140" y="15766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0E976D-8C20-4A52-853C-4456B56709C3}">
      <dsp:nvSpPr>
        <dsp:cNvPr id="0" name=""/>
        <dsp:cNvSpPr/>
      </dsp:nvSpPr>
      <dsp:spPr>
        <a:xfrm>
          <a:off x="3728599" y="3548574"/>
          <a:ext cx="202140" cy="619897"/>
        </a:xfrm>
        <a:custGeom>
          <a:avLst/>
          <a:gdLst/>
          <a:ahLst/>
          <a:cxnLst/>
          <a:rect l="0" t="0" r="0" b="0"/>
          <a:pathLst>
            <a:path>
              <a:moveTo>
                <a:pt x="0" y="0"/>
              </a:moveTo>
              <a:lnTo>
                <a:pt x="0" y="619897"/>
              </a:lnTo>
              <a:lnTo>
                <a:pt x="202140" y="61989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E8A329-8957-464D-AF2D-BA87F80884B2}">
      <dsp:nvSpPr>
        <dsp:cNvPr id="0" name=""/>
        <dsp:cNvSpPr/>
      </dsp:nvSpPr>
      <dsp:spPr>
        <a:xfrm>
          <a:off x="3452340" y="2591776"/>
          <a:ext cx="815300" cy="282996"/>
        </a:xfrm>
        <a:custGeom>
          <a:avLst/>
          <a:gdLst/>
          <a:ahLst/>
          <a:cxnLst/>
          <a:rect l="0" t="0" r="0" b="0"/>
          <a:pathLst>
            <a:path>
              <a:moveTo>
                <a:pt x="0" y="0"/>
              </a:moveTo>
              <a:lnTo>
                <a:pt x="0" y="141498"/>
              </a:lnTo>
              <a:lnTo>
                <a:pt x="815300" y="141498"/>
              </a:lnTo>
              <a:lnTo>
                <a:pt x="815300" y="2829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88786B-3D08-42C2-8EDE-EB266492DCB3}">
      <dsp:nvSpPr>
        <dsp:cNvPr id="0" name=""/>
        <dsp:cNvSpPr/>
      </dsp:nvSpPr>
      <dsp:spPr>
        <a:xfrm>
          <a:off x="2097998" y="3548574"/>
          <a:ext cx="202140" cy="1576696"/>
        </a:xfrm>
        <a:custGeom>
          <a:avLst/>
          <a:gdLst/>
          <a:ahLst/>
          <a:cxnLst/>
          <a:rect l="0" t="0" r="0" b="0"/>
          <a:pathLst>
            <a:path>
              <a:moveTo>
                <a:pt x="0" y="0"/>
              </a:moveTo>
              <a:lnTo>
                <a:pt x="0" y="1576696"/>
              </a:lnTo>
              <a:lnTo>
                <a:pt x="202140" y="15766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936D69-C0B6-457A-B3F7-079E455E38C8}">
      <dsp:nvSpPr>
        <dsp:cNvPr id="0" name=""/>
        <dsp:cNvSpPr/>
      </dsp:nvSpPr>
      <dsp:spPr>
        <a:xfrm>
          <a:off x="2097998" y="3548574"/>
          <a:ext cx="202140" cy="619897"/>
        </a:xfrm>
        <a:custGeom>
          <a:avLst/>
          <a:gdLst/>
          <a:ahLst/>
          <a:cxnLst/>
          <a:rect l="0" t="0" r="0" b="0"/>
          <a:pathLst>
            <a:path>
              <a:moveTo>
                <a:pt x="0" y="0"/>
              </a:moveTo>
              <a:lnTo>
                <a:pt x="0" y="619897"/>
              </a:lnTo>
              <a:lnTo>
                <a:pt x="202140" y="61989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4D7B96-C8EE-40C3-9C41-A4124DFFCEA9}">
      <dsp:nvSpPr>
        <dsp:cNvPr id="0" name=""/>
        <dsp:cNvSpPr/>
      </dsp:nvSpPr>
      <dsp:spPr>
        <a:xfrm>
          <a:off x="2637039" y="2591776"/>
          <a:ext cx="815300" cy="282996"/>
        </a:xfrm>
        <a:custGeom>
          <a:avLst/>
          <a:gdLst/>
          <a:ahLst/>
          <a:cxnLst/>
          <a:rect l="0" t="0" r="0" b="0"/>
          <a:pathLst>
            <a:path>
              <a:moveTo>
                <a:pt x="815300" y="0"/>
              </a:moveTo>
              <a:lnTo>
                <a:pt x="815300" y="141498"/>
              </a:lnTo>
              <a:lnTo>
                <a:pt x="0" y="141498"/>
              </a:lnTo>
              <a:lnTo>
                <a:pt x="0" y="2829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9D0137-EC1B-4019-8260-3D3AA96B58A8}">
      <dsp:nvSpPr>
        <dsp:cNvPr id="0" name=""/>
        <dsp:cNvSpPr/>
      </dsp:nvSpPr>
      <dsp:spPr>
        <a:xfrm>
          <a:off x="467397" y="3548574"/>
          <a:ext cx="202140" cy="1576696"/>
        </a:xfrm>
        <a:custGeom>
          <a:avLst/>
          <a:gdLst/>
          <a:ahLst/>
          <a:cxnLst/>
          <a:rect l="0" t="0" r="0" b="0"/>
          <a:pathLst>
            <a:path>
              <a:moveTo>
                <a:pt x="0" y="0"/>
              </a:moveTo>
              <a:lnTo>
                <a:pt x="0" y="1576696"/>
              </a:lnTo>
              <a:lnTo>
                <a:pt x="202140" y="15766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C3B86E-0679-480A-AFE5-210C87ECCC1F}">
      <dsp:nvSpPr>
        <dsp:cNvPr id="0" name=""/>
        <dsp:cNvSpPr/>
      </dsp:nvSpPr>
      <dsp:spPr>
        <a:xfrm>
          <a:off x="467397" y="3548574"/>
          <a:ext cx="202140" cy="619897"/>
        </a:xfrm>
        <a:custGeom>
          <a:avLst/>
          <a:gdLst/>
          <a:ahLst/>
          <a:cxnLst/>
          <a:rect l="0" t="0" r="0" b="0"/>
          <a:pathLst>
            <a:path>
              <a:moveTo>
                <a:pt x="0" y="0"/>
              </a:moveTo>
              <a:lnTo>
                <a:pt x="0" y="619897"/>
              </a:lnTo>
              <a:lnTo>
                <a:pt x="202140" y="61989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546222-A144-4966-8B26-9275833C2337}">
      <dsp:nvSpPr>
        <dsp:cNvPr id="0" name=""/>
        <dsp:cNvSpPr/>
      </dsp:nvSpPr>
      <dsp:spPr>
        <a:xfrm>
          <a:off x="1006438" y="2591776"/>
          <a:ext cx="2445901" cy="282996"/>
        </a:xfrm>
        <a:custGeom>
          <a:avLst/>
          <a:gdLst/>
          <a:ahLst/>
          <a:cxnLst/>
          <a:rect l="0" t="0" r="0" b="0"/>
          <a:pathLst>
            <a:path>
              <a:moveTo>
                <a:pt x="2445901" y="0"/>
              </a:moveTo>
              <a:lnTo>
                <a:pt x="2445901" y="141498"/>
              </a:lnTo>
              <a:lnTo>
                <a:pt x="0" y="141498"/>
              </a:lnTo>
              <a:lnTo>
                <a:pt x="0" y="2829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6E0A5A-0E18-4233-B532-D1A1A9A331E6}">
      <dsp:nvSpPr>
        <dsp:cNvPr id="0" name=""/>
        <dsp:cNvSpPr/>
      </dsp:nvSpPr>
      <dsp:spPr>
        <a:xfrm>
          <a:off x="3452340" y="1634977"/>
          <a:ext cx="815300" cy="282996"/>
        </a:xfrm>
        <a:custGeom>
          <a:avLst/>
          <a:gdLst/>
          <a:ahLst/>
          <a:cxnLst/>
          <a:rect l="0" t="0" r="0" b="0"/>
          <a:pathLst>
            <a:path>
              <a:moveTo>
                <a:pt x="815300" y="0"/>
              </a:moveTo>
              <a:lnTo>
                <a:pt x="815300" y="141498"/>
              </a:lnTo>
              <a:lnTo>
                <a:pt x="0" y="141498"/>
              </a:lnTo>
              <a:lnTo>
                <a:pt x="0" y="2829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D0FD5F-9121-4E47-B9B6-82A02E424E77}">
      <dsp:nvSpPr>
        <dsp:cNvPr id="0" name=""/>
        <dsp:cNvSpPr/>
      </dsp:nvSpPr>
      <dsp:spPr>
        <a:xfrm>
          <a:off x="1821739" y="1634977"/>
          <a:ext cx="2445901" cy="282996"/>
        </a:xfrm>
        <a:custGeom>
          <a:avLst/>
          <a:gdLst/>
          <a:ahLst/>
          <a:cxnLst/>
          <a:rect l="0" t="0" r="0" b="0"/>
          <a:pathLst>
            <a:path>
              <a:moveTo>
                <a:pt x="2445901" y="0"/>
              </a:moveTo>
              <a:lnTo>
                <a:pt x="2445901" y="141498"/>
              </a:lnTo>
              <a:lnTo>
                <a:pt x="0" y="141498"/>
              </a:lnTo>
              <a:lnTo>
                <a:pt x="0" y="2829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C01068-72B3-4F4D-B6D5-C2291839EB2A}">
      <dsp:nvSpPr>
        <dsp:cNvPr id="0" name=""/>
        <dsp:cNvSpPr/>
      </dsp:nvSpPr>
      <dsp:spPr>
        <a:xfrm>
          <a:off x="4221920" y="678178"/>
          <a:ext cx="91440" cy="282996"/>
        </a:xfrm>
        <a:custGeom>
          <a:avLst/>
          <a:gdLst/>
          <a:ahLst/>
          <a:cxnLst/>
          <a:rect l="0" t="0" r="0" b="0"/>
          <a:pathLst>
            <a:path>
              <a:moveTo>
                <a:pt x="45720" y="0"/>
              </a:moveTo>
              <a:lnTo>
                <a:pt x="45720" y="28299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415E03-7D44-4825-A029-610D7678564C}">
      <dsp:nvSpPr>
        <dsp:cNvPr id="0" name=""/>
        <dsp:cNvSpPr/>
      </dsp:nvSpPr>
      <dsp:spPr>
        <a:xfrm>
          <a:off x="3593838" y="4376"/>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CEO</a:t>
          </a:r>
        </a:p>
      </dsp:txBody>
      <dsp:txXfrm>
        <a:off x="3593838" y="4376"/>
        <a:ext cx="1347604" cy="673802"/>
      </dsp:txXfrm>
    </dsp:sp>
    <dsp:sp modelId="{B5926B82-FA00-4A15-BD99-A987C6A08428}">
      <dsp:nvSpPr>
        <dsp:cNvPr id="0" name=""/>
        <dsp:cNvSpPr/>
      </dsp:nvSpPr>
      <dsp:spPr>
        <a:xfrm>
          <a:off x="3593838" y="961175"/>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Staff director </a:t>
          </a:r>
        </a:p>
      </dsp:txBody>
      <dsp:txXfrm>
        <a:off x="3593838" y="961175"/>
        <a:ext cx="1347604" cy="673802"/>
      </dsp:txXfrm>
    </dsp:sp>
    <dsp:sp modelId="{5B74E3ED-4107-4B21-8721-5A15C5EDC575}">
      <dsp:nvSpPr>
        <dsp:cNvPr id="0" name=""/>
        <dsp:cNvSpPr/>
      </dsp:nvSpPr>
      <dsp:spPr>
        <a:xfrm>
          <a:off x="1147937" y="1917974"/>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Finance director </a:t>
          </a:r>
        </a:p>
      </dsp:txBody>
      <dsp:txXfrm>
        <a:off x="1147937" y="1917974"/>
        <a:ext cx="1347604" cy="673802"/>
      </dsp:txXfrm>
    </dsp:sp>
    <dsp:sp modelId="{830765B8-8EBA-4A6C-91B8-BD24DE0B3D70}">
      <dsp:nvSpPr>
        <dsp:cNvPr id="0" name=""/>
        <dsp:cNvSpPr/>
      </dsp:nvSpPr>
      <dsp:spPr>
        <a:xfrm>
          <a:off x="2778538" y="1917974"/>
          <a:ext cx="1347604" cy="67380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noProof="0" dirty="0">
              <a:solidFill>
                <a:schemeClr val="bg1"/>
              </a:solidFill>
            </a:rPr>
            <a:t>IT director </a:t>
          </a:r>
        </a:p>
      </dsp:txBody>
      <dsp:txXfrm>
        <a:off x="2778538" y="1917974"/>
        <a:ext cx="1347604" cy="673802"/>
      </dsp:txXfrm>
    </dsp:sp>
    <dsp:sp modelId="{ADC92D6A-ECBE-433B-9DF0-C26B6F2A57BB}">
      <dsp:nvSpPr>
        <dsp:cNvPr id="0" name=""/>
        <dsp:cNvSpPr/>
      </dsp:nvSpPr>
      <dsp:spPr>
        <a:xfrm>
          <a:off x="332636" y="2874772"/>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noProof="0" dirty="0"/>
            <a:t>Security Manager</a:t>
          </a:r>
        </a:p>
      </dsp:txBody>
      <dsp:txXfrm>
        <a:off x="332636" y="2874772"/>
        <a:ext cx="1347604" cy="673802"/>
      </dsp:txXfrm>
    </dsp:sp>
    <dsp:sp modelId="{546E017E-1727-432D-9A2E-A6864EAA8957}">
      <dsp:nvSpPr>
        <dsp:cNvPr id="0" name=""/>
        <dsp:cNvSpPr/>
      </dsp:nvSpPr>
      <dsp:spPr>
        <a:xfrm>
          <a:off x="669537" y="3831571"/>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Security officer</a:t>
          </a:r>
        </a:p>
      </dsp:txBody>
      <dsp:txXfrm>
        <a:off x="669537" y="3831571"/>
        <a:ext cx="1347604" cy="673802"/>
      </dsp:txXfrm>
    </dsp:sp>
    <dsp:sp modelId="{C11B9E2A-7313-44A6-BF70-7B8CF302DC01}">
      <dsp:nvSpPr>
        <dsp:cNvPr id="0" name=""/>
        <dsp:cNvSpPr/>
      </dsp:nvSpPr>
      <dsp:spPr>
        <a:xfrm>
          <a:off x="669537" y="4788370"/>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Data-breach specialist</a:t>
          </a:r>
        </a:p>
      </dsp:txBody>
      <dsp:txXfrm>
        <a:off x="669537" y="4788370"/>
        <a:ext cx="1347604" cy="673802"/>
      </dsp:txXfrm>
    </dsp:sp>
    <dsp:sp modelId="{F82AE90E-1CA2-4C54-A200-B4F8C35149D0}">
      <dsp:nvSpPr>
        <dsp:cNvPr id="0" name=""/>
        <dsp:cNvSpPr/>
      </dsp:nvSpPr>
      <dsp:spPr>
        <a:xfrm>
          <a:off x="1963237" y="2874772"/>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noProof="0" dirty="0"/>
            <a:t>UX Manager </a:t>
          </a:r>
        </a:p>
      </dsp:txBody>
      <dsp:txXfrm>
        <a:off x="1963237" y="2874772"/>
        <a:ext cx="1347604" cy="673802"/>
      </dsp:txXfrm>
    </dsp:sp>
    <dsp:sp modelId="{611F042F-A186-4A41-8B65-006D641DC108}">
      <dsp:nvSpPr>
        <dsp:cNvPr id="0" name=""/>
        <dsp:cNvSpPr/>
      </dsp:nvSpPr>
      <dsp:spPr>
        <a:xfrm>
          <a:off x="2300138" y="3831571"/>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Web designed</a:t>
          </a:r>
        </a:p>
      </dsp:txBody>
      <dsp:txXfrm>
        <a:off x="2300138" y="3831571"/>
        <a:ext cx="1347604" cy="673802"/>
      </dsp:txXfrm>
    </dsp:sp>
    <dsp:sp modelId="{DDCA2116-F923-46DD-A333-0F40358CD7B7}">
      <dsp:nvSpPr>
        <dsp:cNvPr id="0" name=""/>
        <dsp:cNvSpPr/>
      </dsp:nvSpPr>
      <dsp:spPr>
        <a:xfrm>
          <a:off x="2300138" y="4788370"/>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Programmer</a:t>
          </a:r>
        </a:p>
      </dsp:txBody>
      <dsp:txXfrm>
        <a:off x="2300138" y="4788370"/>
        <a:ext cx="1347604" cy="673802"/>
      </dsp:txXfrm>
    </dsp:sp>
    <dsp:sp modelId="{1C1C5A6F-FE48-4898-BC26-A8CF74D99E67}">
      <dsp:nvSpPr>
        <dsp:cNvPr id="0" name=""/>
        <dsp:cNvSpPr/>
      </dsp:nvSpPr>
      <dsp:spPr>
        <a:xfrm>
          <a:off x="3593838" y="2874772"/>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noProof="0" dirty="0"/>
            <a:t>Help desk Manager</a:t>
          </a:r>
        </a:p>
      </dsp:txBody>
      <dsp:txXfrm>
        <a:off x="3593838" y="2874772"/>
        <a:ext cx="1347604" cy="673802"/>
      </dsp:txXfrm>
    </dsp:sp>
    <dsp:sp modelId="{F7328E5A-9312-4CD6-93F6-CA63D1EFA814}">
      <dsp:nvSpPr>
        <dsp:cNvPr id="0" name=""/>
        <dsp:cNvSpPr/>
      </dsp:nvSpPr>
      <dsp:spPr>
        <a:xfrm>
          <a:off x="3930739" y="3831571"/>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Technician</a:t>
          </a:r>
        </a:p>
      </dsp:txBody>
      <dsp:txXfrm>
        <a:off x="3930739" y="3831571"/>
        <a:ext cx="1347604" cy="673802"/>
      </dsp:txXfrm>
    </dsp:sp>
    <dsp:sp modelId="{84DD8B38-B0D6-4CA9-85D1-E2CEBC149DB5}">
      <dsp:nvSpPr>
        <dsp:cNvPr id="0" name=""/>
        <dsp:cNvSpPr/>
      </dsp:nvSpPr>
      <dsp:spPr>
        <a:xfrm>
          <a:off x="3930739" y="4788370"/>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Analyst</a:t>
          </a:r>
        </a:p>
      </dsp:txBody>
      <dsp:txXfrm>
        <a:off x="3930739" y="4788370"/>
        <a:ext cx="1347604" cy="673802"/>
      </dsp:txXfrm>
    </dsp:sp>
    <dsp:sp modelId="{001B88E9-2747-4EA4-8D4C-D663DA364A32}">
      <dsp:nvSpPr>
        <dsp:cNvPr id="0" name=""/>
        <dsp:cNvSpPr/>
      </dsp:nvSpPr>
      <dsp:spPr>
        <a:xfrm>
          <a:off x="5224439" y="2874772"/>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noProof="0" dirty="0"/>
            <a:t>Cloud architect</a:t>
          </a:r>
        </a:p>
      </dsp:txBody>
      <dsp:txXfrm>
        <a:off x="5224439" y="2874772"/>
        <a:ext cx="1347604" cy="673802"/>
      </dsp:txXfrm>
    </dsp:sp>
    <dsp:sp modelId="{714D58FF-54D6-435E-A706-DFCA2F9A8535}">
      <dsp:nvSpPr>
        <dsp:cNvPr id="0" name=""/>
        <dsp:cNvSpPr/>
      </dsp:nvSpPr>
      <dsp:spPr>
        <a:xfrm>
          <a:off x="5561340" y="3831571"/>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Cloud programmer</a:t>
          </a:r>
        </a:p>
      </dsp:txBody>
      <dsp:txXfrm>
        <a:off x="5561340" y="3831571"/>
        <a:ext cx="1347604" cy="673802"/>
      </dsp:txXfrm>
    </dsp:sp>
    <dsp:sp modelId="{DEA634BC-8105-4244-91DE-EAD001040229}">
      <dsp:nvSpPr>
        <dsp:cNvPr id="0" name=""/>
        <dsp:cNvSpPr/>
      </dsp:nvSpPr>
      <dsp:spPr>
        <a:xfrm>
          <a:off x="5561340" y="4788370"/>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Cloud-based UX technician</a:t>
          </a:r>
        </a:p>
      </dsp:txBody>
      <dsp:txXfrm>
        <a:off x="5561340" y="4788370"/>
        <a:ext cx="1347604" cy="673802"/>
      </dsp:txXfrm>
    </dsp:sp>
    <dsp:sp modelId="{54A742F4-60BE-4743-853B-8B5E0441E6EA}">
      <dsp:nvSpPr>
        <dsp:cNvPr id="0" name=""/>
        <dsp:cNvSpPr/>
      </dsp:nvSpPr>
      <dsp:spPr>
        <a:xfrm>
          <a:off x="4409139" y="1917974"/>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HR director </a:t>
          </a:r>
        </a:p>
      </dsp:txBody>
      <dsp:txXfrm>
        <a:off x="4409139" y="1917974"/>
        <a:ext cx="1347604" cy="673802"/>
      </dsp:txXfrm>
    </dsp:sp>
    <dsp:sp modelId="{CD095349-242A-4047-91E2-F1D485A77C9B}">
      <dsp:nvSpPr>
        <dsp:cNvPr id="0" name=""/>
        <dsp:cNvSpPr/>
      </dsp:nvSpPr>
      <dsp:spPr>
        <a:xfrm>
          <a:off x="6039740" y="1917974"/>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Logistics director</a:t>
          </a:r>
        </a:p>
      </dsp:txBody>
      <dsp:txXfrm>
        <a:off x="6039740" y="1917974"/>
        <a:ext cx="1347604" cy="6738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A5506-1570-45CE-93E1-70BCE1E8F55C}">
      <dsp:nvSpPr>
        <dsp:cNvPr id="0" name=""/>
        <dsp:cNvSpPr/>
      </dsp:nvSpPr>
      <dsp:spPr>
        <a:xfrm>
          <a:off x="5422859" y="2429580"/>
          <a:ext cx="217976" cy="2731971"/>
        </a:xfrm>
        <a:custGeom>
          <a:avLst/>
          <a:gdLst/>
          <a:ahLst/>
          <a:cxnLst/>
          <a:rect l="0" t="0" r="0" b="0"/>
          <a:pathLst>
            <a:path>
              <a:moveTo>
                <a:pt x="0" y="0"/>
              </a:moveTo>
              <a:lnTo>
                <a:pt x="0" y="2731971"/>
              </a:lnTo>
              <a:lnTo>
                <a:pt x="217976" y="273197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16A03B-EDC8-40B9-93B8-B602505FA435}">
      <dsp:nvSpPr>
        <dsp:cNvPr id="0" name=""/>
        <dsp:cNvSpPr/>
      </dsp:nvSpPr>
      <dsp:spPr>
        <a:xfrm>
          <a:off x="5422859" y="2429580"/>
          <a:ext cx="217976" cy="1700216"/>
        </a:xfrm>
        <a:custGeom>
          <a:avLst/>
          <a:gdLst/>
          <a:ahLst/>
          <a:cxnLst/>
          <a:rect l="0" t="0" r="0" b="0"/>
          <a:pathLst>
            <a:path>
              <a:moveTo>
                <a:pt x="0" y="0"/>
              </a:moveTo>
              <a:lnTo>
                <a:pt x="0" y="1700216"/>
              </a:lnTo>
              <a:lnTo>
                <a:pt x="217976" y="170021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F9F3B6-A965-4051-8E72-BB70E592B868}">
      <dsp:nvSpPr>
        <dsp:cNvPr id="0" name=""/>
        <dsp:cNvSpPr/>
      </dsp:nvSpPr>
      <dsp:spPr>
        <a:xfrm>
          <a:off x="5422859" y="2429580"/>
          <a:ext cx="217976" cy="668461"/>
        </a:xfrm>
        <a:custGeom>
          <a:avLst/>
          <a:gdLst/>
          <a:ahLst/>
          <a:cxnLst/>
          <a:rect l="0" t="0" r="0" b="0"/>
          <a:pathLst>
            <a:path>
              <a:moveTo>
                <a:pt x="0" y="0"/>
              </a:moveTo>
              <a:lnTo>
                <a:pt x="0" y="668461"/>
              </a:lnTo>
              <a:lnTo>
                <a:pt x="217976" y="66846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49DD4A-283D-4693-B1CE-962B9797C517}">
      <dsp:nvSpPr>
        <dsp:cNvPr id="0" name=""/>
        <dsp:cNvSpPr/>
      </dsp:nvSpPr>
      <dsp:spPr>
        <a:xfrm>
          <a:off x="3366614" y="1397825"/>
          <a:ext cx="2637514" cy="305166"/>
        </a:xfrm>
        <a:custGeom>
          <a:avLst/>
          <a:gdLst/>
          <a:ahLst/>
          <a:cxnLst/>
          <a:rect l="0" t="0" r="0" b="0"/>
          <a:pathLst>
            <a:path>
              <a:moveTo>
                <a:pt x="0" y="0"/>
              </a:moveTo>
              <a:lnTo>
                <a:pt x="0" y="152583"/>
              </a:lnTo>
              <a:lnTo>
                <a:pt x="2637514" y="152583"/>
              </a:lnTo>
              <a:lnTo>
                <a:pt x="2637514" y="30516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A5ED27-6CB3-450B-ADCF-7D223B30681E}">
      <dsp:nvSpPr>
        <dsp:cNvPr id="0" name=""/>
        <dsp:cNvSpPr/>
      </dsp:nvSpPr>
      <dsp:spPr>
        <a:xfrm>
          <a:off x="3664516" y="2429580"/>
          <a:ext cx="217976" cy="1700216"/>
        </a:xfrm>
        <a:custGeom>
          <a:avLst/>
          <a:gdLst/>
          <a:ahLst/>
          <a:cxnLst/>
          <a:rect l="0" t="0" r="0" b="0"/>
          <a:pathLst>
            <a:path>
              <a:moveTo>
                <a:pt x="0" y="0"/>
              </a:moveTo>
              <a:lnTo>
                <a:pt x="0" y="1700216"/>
              </a:lnTo>
              <a:lnTo>
                <a:pt x="217976" y="170021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3444FD-A834-4CEC-B7A2-663EEB7DB4D1}">
      <dsp:nvSpPr>
        <dsp:cNvPr id="0" name=""/>
        <dsp:cNvSpPr/>
      </dsp:nvSpPr>
      <dsp:spPr>
        <a:xfrm>
          <a:off x="3664516" y="2429580"/>
          <a:ext cx="217976" cy="668461"/>
        </a:xfrm>
        <a:custGeom>
          <a:avLst/>
          <a:gdLst/>
          <a:ahLst/>
          <a:cxnLst/>
          <a:rect l="0" t="0" r="0" b="0"/>
          <a:pathLst>
            <a:path>
              <a:moveTo>
                <a:pt x="0" y="0"/>
              </a:moveTo>
              <a:lnTo>
                <a:pt x="0" y="668461"/>
              </a:lnTo>
              <a:lnTo>
                <a:pt x="217976" y="66846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41C68C-3E28-4D35-8498-09997A2263D7}">
      <dsp:nvSpPr>
        <dsp:cNvPr id="0" name=""/>
        <dsp:cNvSpPr/>
      </dsp:nvSpPr>
      <dsp:spPr>
        <a:xfrm>
          <a:off x="3366614" y="1397825"/>
          <a:ext cx="879171" cy="305166"/>
        </a:xfrm>
        <a:custGeom>
          <a:avLst/>
          <a:gdLst/>
          <a:ahLst/>
          <a:cxnLst/>
          <a:rect l="0" t="0" r="0" b="0"/>
          <a:pathLst>
            <a:path>
              <a:moveTo>
                <a:pt x="0" y="0"/>
              </a:moveTo>
              <a:lnTo>
                <a:pt x="0" y="152583"/>
              </a:lnTo>
              <a:lnTo>
                <a:pt x="879171" y="152583"/>
              </a:lnTo>
              <a:lnTo>
                <a:pt x="879171" y="30516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27038E-D575-4560-B186-7FDD9F195728}">
      <dsp:nvSpPr>
        <dsp:cNvPr id="0" name=""/>
        <dsp:cNvSpPr/>
      </dsp:nvSpPr>
      <dsp:spPr>
        <a:xfrm>
          <a:off x="1906172" y="2429580"/>
          <a:ext cx="217976" cy="1700216"/>
        </a:xfrm>
        <a:custGeom>
          <a:avLst/>
          <a:gdLst/>
          <a:ahLst/>
          <a:cxnLst/>
          <a:rect l="0" t="0" r="0" b="0"/>
          <a:pathLst>
            <a:path>
              <a:moveTo>
                <a:pt x="0" y="0"/>
              </a:moveTo>
              <a:lnTo>
                <a:pt x="0" y="1700216"/>
              </a:lnTo>
              <a:lnTo>
                <a:pt x="217976" y="170021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3F0598-B851-4629-9F7D-D66B8A4C2708}">
      <dsp:nvSpPr>
        <dsp:cNvPr id="0" name=""/>
        <dsp:cNvSpPr/>
      </dsp:nvSpPr>
      <dsp:spPr>
        <a:xfrm>
          <a:off x="1906172" y="2429580"/>
          <a:ext cx="217976" cy="668461"/>
        </a:xfrm>
        <a:custGeom>
          <a:avLst/>
          <a:gdLst/>
          <a:ahLst/>
          <a:cxnLst/>
          <a:rect l="0" t="0" r="0" b="0"/>
          <a:pathLst>
            <a:path>
              <a:moveTo>
                <a:pt x="0" y="0"/>
              </a:moveTo>
              <a:lnTo>
                <a:pt x="0" y="668461"/>
              </a:lnTo>
              <a:lnTo>
                <a:pt x="217976" y="66846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6E0A5A-0E18-4233-B532-D1A1A9A331E6}">
      <dsp:nvSpPr>
        <dsp:cNvPr id="0" name=""/>
        <dsp:cNvSpPr/>
      </dsp:nvSpPr>
      <dsp:spPr>
        <a:xfrm>
          <a:off x="2487443" y="1397825"/>
          <a:ext cx="879171" cy="305166"/>
        </a:xfrm>
        <a:custGeom>
          <a:avLst/>
          <a:gdLst/>
          <a:ahLst/>
          <a:cxnLst/>
          <a:rect l="0" t="0" r="0" b="0"/>
          <a:pathLst>
            <a:path>
              <a:moveTo>
                <a:pt x="879171" y="0"/>
              </a:moveTo>
              <a:lnTo>
                <a:pt x="879171" y="152583"/>
              </a:lnTo>
              <a:lnTo>
                <a:pt x="0" y="152583"/>
              </a:lnTo>
              <a:lnTo>
                <a:pt x="0" y="30516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1EA90-060E-4EC3-BF63-E1893681690A}">
      <dsp:nvSpPr>
        <dsp:cNvPr id="0" name=""/>
        <dsp:cNvSpPr/>
      </dsp:nvSpPr>
      <dsp:spPr>
        <a:xfrm>
          <a:off x="147829" y="2429580"/>
          <a:ext cx="217976" cy="2731971"/>
        </a:xfrm>
        <a:custGeom>
          <a:avLst/>
          <a:gdLst/>
          <a:ahLst/>
          <a:cxnLst/>
          <a:rect l="0" t="0" r="0" b="0"/>
          <a:pathLst>
            <a:path>
              <a:moveTo>
                <a:pt x="0" y="0"/>
              </a:moveTo>
              <a:lnTo>
                <a:pt x="0" y="2731971"/>
              </a:lnTo>
              <a:lnTo>
                <a:pt x="217976" y="273197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1CE9A5-2C27-4761-88D8-855D3D23EC57}">
      <dsp:nvSpPr>
        <dsp:cNvPr id="0" name=""/>
        <dsp:cNvSpPr/>
      </dsp:nvSpPr>
      <dsp:spPr>
        <a:xfrm>
          <a:off x="147829" y="2429580"/>
          <a:ext cx="217976" cy="1700216"/>
        </a:xfrm>
        <a:custGeom>
          <a:avLst/>
          <a:gdLst/>
          <a:ahLst/>
          <a:cxnLst/>
          <a:rect l="0" t="0" r="0" b="0"/>
          <a:pathLst>
            <a:path>
              <a:moveTo>
                <a:pt x="0" y="0"/>
              </a:moveTo>
              <a:lnTo>
                <a:pt x="0" y="1700216"/>
              </a:lnTo>
              <a:lnTo>
                <a:pt x="217976" y="170021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83E4EB-60A9-4C37-BFB1-BD2445112A42}">
      <dsp:nvSpPr>
        <dsp:cNvPr id="0" name=""/>
        <dsp:cNvSpPr/>
      </dsp:nvSpPr>
      <dsp:spPr>
        <a:xfrm>
          <a:off x="147829" y="2429580"/>
          <a:ext cx="217976" cy="668461"/>
        </a:xfrm>
        <a:custGeom>
          <a:avLst/>
          <a:gdLst/>
          <a:ahLst/>
          <a:cxnLst/>
          <a:rect l="0" t="0" r="0" b="0"/>
          <a:pathLst>
            <a:path>
              <a:moveTo>
                <a:pt x="0" y="0"/>
              </a:moveTo>
              <a:lnTo>
                <a:pt x="0" y="668461"/>
              </a:lnTo>
              <a:lnTo>
                <a:pt x="217976" y="66846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D0FD5F-9121-4E47-B9B6-82A02E424E77}">
      <dsp:nvSpPr>
        <dsp:cNvPr id="0" name=""/>
        <dsp:cNvSpPr/>
      </dsp:nvSpPr>
      <dsp:spPr>
        <a:xfrm>
          <a:off x="729100" y="1397825"/>
          <a:ext cx="2637514" cy="305166"/>
        </a:xfrm>
        <a:custGeom>
          <a:avLst/>
          <a:gdLst/>
          <a:ahLst/>
          <a:cxnLst/>
          <a:rect l="0" t="0" r="0" b="0"/>
          <a:pathLst>
            <a:path>
              <a:moveTo>
                <a:pt x="2637514" y="0"/>
              </a:moveTo>
              <a:lnTo>
                <a:pt x="2637514" y="152583"/>
              </a:lnTo>
              <a:lnTo>
                <a:pt x="0" y="152583"/>
              </a:lnTo>
              <a:lnTo>
                <a:pt x="0" y="30516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415E03-7D44-4825-A029-610D7678564C}">
      <dsp:nvSpPr>
        <dsp:cNvPr id="0" name=""/>
        <dsp:cNvSpPr/>
      </dsp:nvSpPr>
      <dsp:spPr>
        <a:xfrm>
          <a:off x="2640026" y="671237"/>
          <a:ext cx="1453176" cy="72658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CEO / Founder</a:t>
          </a:r>
        </a:p>
      </dsp:txBody>
      <dsp:txXfrm>
        <a:off x="2640026" y="671237"/>
        <a:ext cx="1453176" cy="726588"/>
      </dsp:txXfrm>
    </dsp:sp>
    <dsp:sp modelId="{5B74E3ED-4107-4B21-8721-5A15C5EDC575}">
      <dsp:nvSpPr>
        <dsp:cNvPr id="0" name=""/>
        <dsp:cNvSpPr/>
      </dsp:nvSpPr>
      <dsp:spPr>
        <a:xfrm>
          <a:off x="2512" y="1702992"/>
          <a:ext cx="1453176" cy="726588"/>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solidFill>
                <a:schemeClr val="bg1"/>
              </a:solidFill>
            </a:rPr>
            <a:t>Marketing Specialist</a:t>
          </a:r>
        </a:p>
      </dsp:txBody>
      <dsp:txXfrm>
        <a:off x="2512" y="1702992"/>
        <a:ext cx="1453176" cy="726588"/>
      </dsp:txXfrm>
    </dsp:sp>
    <dsp:sp modelId="{AB6733E8-7015-414C-854F-15CC7BE33845}">
      <dsp:nvSpPr>
        <dsp:cNvPr id="0" name=""/>
        <dsp:cNvSpPr/>
      </dsp:nvSpPr>
      <dsp:spPr>
        <a:xfrm>
          <a:off x="365806" y="2734747"/>
          <a:ext cx="1453176" cy="72658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Analyst</a:t>
          </a:r>
        </a:p>
      </dsp:txBody>
      <dsp:txXfrm>
        <a:off x="365806" y="2734747"/>
        <a:ext cx="1453176" cy="726588"/>
      </dsp:txXfrm>
    </dsp:sp>
    <dsp:sp modelId="{B26F90E8-03E6-4343-A966-379A130B4AE9}">
      <dsp:nvSpPr>
        <dsp:cNvPr id="0" name=""/>
        <dsp:cNvSpPr/>
      </dsp:nvSpPr>
      <dsp:spPr>
        <a:xfrm>
          <a:off x="365806" y="3766502"/>
          <a:ext cx="1453176" cy="72658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Analyst</a:t>
          </a:r>
        </a:p>
      </dsp:txBody>
      <dsp:txXfrm>
        <a:off x="365806" y="3766502"/>
        <a:ext cx="1453176" cy="726588"/>
      </dsp:txXfrm>
    </dsp:sp>
    <dsp:sp modelId="{9DF53EE0-087D-4830-A13B-AFEB14B437CD}">
      <dsp:nvSpPr>
        <dsp:cNvPr id="0" name=""/>
        <dsp:cNvSpPr/>
      </dsp:nvSpPr>
      <dsp:spPr>
        <a:xfrm>
          <a:off x="365806" y="4798257"/>
          <a:ext cx="1453176" cy="72658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Analyst</a:t>
          </a:r>
          <a:endParaRPr lang="en-US" sz="1600" kern="1200" noProof="0" dirty="0"/>
        </a:p>
      </dsp:txBody>
      <dsp:txXfrm>
        <a:off x="365806" y="4798257"/>
        <a:ext cx="1453176" cy="726588"/>
      </dsp:txXfrm>
    </dsp:sp>
    <dsp:sp modelId="{830765B8-8EBA-4A6C-91B8-BD24DE0B3D70}">
      <dsp:nvSpPr>
        <dsp:cNvPr id="0" name=""/>
        <dsp:cNvSpPr/>
      </dsp:nvSpPr>
      <dsp:spPr>
        <a:xfrm>
          <a:off x="1760855" y="1702992"/>
          <a:ext cx="1453176" cy="726588"/>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solidFill>
                <a:schemeClr val="bg1"/>
              </a:solidFill>
            </a:rPr>
            <a:t>PR Director</a:t>
          </a:r>
        </a:p>
      </dsp:txBody>
      <dsp:txXfrm>
        <a:off x="1760855" y="1702992"/>
        <a:ext cx="1453176" cy="726588"/>
      </dsp:txXfrm>
    </dsp:sp>
    <dsp:sp modelId="{845F8322-0F59-4106-A6A3-C179FD3498F9}">
      <dsp:nvSpPr>
        <dsp:cNvPr id="0" name=""/>
        <dsp:cNvSpPr/>
      </dsp:nvSpPr>
      <dsp:spPr>
        <a:xfrm>
          <a:off x="2124149" y="2734747"/>
          <a:ext cx="1453176" cy="726588"/>
        </a:xfrm>
        <a:prstGeom prst="rect">
          <a:avLst/>
        </a:prstGeom>
        <a:no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Communication specialist</a:t>
          </a:r>
        </a:p>
      </dsp:txBody>
      <dsp:txXfrm>
        <a:off x="2124149" y="2734747"/>
        <a:ext cx="1453176" cy="726588"/>
      </dsp:txXfrm>
    </dsp:sp>
    <dsp:sp modelId="{7746AB3F-7293-4EB0-A788-93E1B5639BE2}">
      <dsp:nvSpPr>
        <dsp:cNvPr id="0" name=""/>
        <dsp:cNvSpPr/>
      </dsp:nvSpPr>
      <dsp:spPr>
        <a:xfrm>
          <a:off x="2124149" y="3766502"/>
          <a:ext cx="1453176" cy="726588"/>
        </a:xfrm>
        <a:prstGeom prst="rect">
          <a:avLst/>
        </a:prstGeom>
        <a:no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Communication specialist</a:t>
          </a:r>
          <a:endParaRPr lang="en-US" sz="1600" kern="1200" noProof="0" dirty="0"/>
        </a:p>
      </dsp:txBody>
      <dsp:txXfrm>
        <a:off x="2124149" y="3766502"/>
        <a:ext cx="1453176" cy="726588"/>
      </dsp:txXfrm>
    </dsp:sp>
    <dsp:sp modelId="{54A742F4-60BE-4743-853B-8B5E0441E6EA}">
      <dsp:nvSpPr>
        <dsp:cNvPr id="0" name=""/>
        <dsp:cNvSpPr/>
      </dsp:nvSpPr>
      <dsp:spPr>
        <a:xfrm>
          <a:off x="3519198" y="1702992"/>
          <a:ext cx="1453176" cy="726588"/>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solidFill>
                <a:schemeClr val="bg1"/>
              </a:solidFill>
            </a:rPr>
            <a:t>Community Engagement </a:t>
          </a:r>
        </a:p>
      </dsp:txBody>
      <dsp:txXfrm>
        <a:off x="3519198" y="1702992"/>
        <a:ext cx="1453176" cy="726588"/>
      </dsp:txXfrm>
    </dsp:sp>
    <dsp:sp modelId="{4E7A23E3-730B-4EC1-9315-B00C2BD33DAA}">
      <dsp:nvSpPr>
        <dsp:cNvPr id="0" name=""/>
        <dsp:cNvSpPr/>
      </dsp:nvSpPr>
      <dsp:spPr>
        <a:xfrm>
          <a:off x="3882492" y="2734747"/>
          <a:ext cx="1453176" cy="72658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Officer</a:t>
          </a:r>
        </a:p>
      </dsp:txBody>
      <dsp:txXfrm>
        <a:off x="3882492" y="2734747"/>
        <a:ext cx="1453176" cy="726588"/>
      </dsp:txXfrm>
    </dsp:sp>
    <dsp:sp modelId="{DA6BD5EF-DC2E-430B-BA00-8771D3AAF70C}">
      <dsp:nvSpPr>
        <dsp:cNvPr id="0" name=""/>
        <dsp:cNvSpPr/>
      </dsp:nvSpPr>
      <dsp:spPr>
        <a:xfrm>
          <a:off x="3882492" y="3766502"/>
          <a:ext cx="1453176" cy="72658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Officer</a:t>
          </a:r>
        </a:p>
      </dsp:txBody>
      <dsp:txXfrm>
        <a:off x="3882492" y="3766502"/>
        <a:ext cx="1453176" cy="726588"/>
      </dsp:txXfrm>
    </dsp:sp>
    <dsp:sp modelId="{CD095349-242A-4047-91E2-F1D485A77C9B}">
      <dsp:nvSpPr>
        <dsp:cNvPr id="0" name=""/>
        <dsp:cNvSpPr/>
      </dsp:nvSpPr>
      <dsp:spPr>
        <a:xfrm>
          <a:off x="5277541" y="1702992"/>
          <a:ext cx="1453176" cy="726588"/>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solidFill>
                <a:schemeClr val="bg1"/>
              </a:solidFill>
            </a:rPr>
            <a:t>Sales Chief Officer</a:t>
          </a:r>
        </a:p>
      </dsp:txBody>
      <dsp:txXfrm>
        <a:off x="5277541" y="1702992"/>
        <a:ext cx="1453176" cy="726588"/>
      </dsp:txXfrm>
    </dsp:sp>
    <dsp:sp modelId="{D3A873B4-9B73-4FA3-AE84-BAA65D8B147C}">
      <dsp:nvSpPr>
        <dsp:cNvPr id="0" name=""/>
        <dsp:cNvSpPr/>
      </dsp:nvSpPr>
      <dsp:spPr>
        <a:xfrm>
          <a:off x="5640835" y="2734747"/>
          <a:ext cx="1453176" cy="72658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Technician</a:t>
          </a:r>
        </a:p>
      </dsp:txBody>
      <dsp:txXfrm>
        <a:off x="5640835" y="2734747"/>
        <a:ext cx="1453176" cy="726588"/>
      </dsp:txXfrm>
    </dsp:sp>
    <dsp:sp modelId="{95467C1A-3C87-4989-BCB3-198B9121BA63}">
      <dsp:nvSpPr>
        <dsp:cNvPr id="0" name=""/>
        <dsp:cNvSpPr/>
      </dsp:nvSpPr>
      <dsp:spPr>
        <a:xfrm>
          <a:off x="5640835" y="3766502"/>
          <a:ext cx="1453176" cy="72658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Technician</a:t>
          </a:r>
        </a:p>
      </dsp:txBody>
      <dsp:txXfrm>
        <a:off x="5640835" y="3766502"/>
        <a:ext cx="1453176" cy="726588"/>
      </dsp:txXfrm>
    </dsp:sp>
    <dsp:sp modelId="{9926314A-235D-4A55-8BA2-24C99FFD204C}">
      <dsp:nvSpPr>
        <dsp:cNvPr id="0" name=""/>
        <dsp:cNvSpPr/>
      </dsp:nvSpPr>
      <dsp:spPr>
        <a:xfrm>
          <a:off x="5640835" y="4798257"/>
          <a:ext cx="1453176" cy="72658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Technician </a:t>
          </a:r>
          <a:endParaRPr lang="en-US" sz="1600" kern="1200" noProof="0" dirty="0"/>
        </a:p>
      </dsp:txBody>
      <dsp:txXfrm>
        <a:off x="5640835" y="4798257"/>
        <a:ext cx="1453176" cy="7265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1C68C-3E28-4D35-8498-09997A2263D7}">
      <dsp:nvSpPr>
        <dsp:cNvPr id="0" name=""/>
        <dsp:cNvSpPr/>
      </dsp:nvSpPr>
      <dsp:spPr>
        <a:xfrm>
          <a:off x="5200139" y="1509901"/>
          <a:ext cx="1642434" cy="285050"/>
        </a:xfrm>
        <a:custGeom>
          <a:avLst/>
          <a:gdLst/>
          <a:ahLst/>
          <a:cxnLst/>
          <a:rect l="0" t="0" r="0" b="0"/>
          <a:pathLst>
            <a:path>
              <a:moveTo>
                <a:pt x="0" y="0"/>
              </a:moveTo>
              <a:lnTo>
                <a:pt x="0" y="142525"/>
              </a:lnTo>
              <a:lnTo>
                <a:pt x="1642434" y="142525"/>
              </a:lnTo>
              <a:lnTo>
                <a:pt x="1642434" y="28505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6E0A5A-0E18-4233-B532-D1A1A9A331E6}">
      <dsp:nvSpPr>
        <dsp:cNvPr id="0" name=""/>
        <dsp:cNvSpPr/>
      </dsp:nvSpPr>
      <dsp:spPr>
        <a:xfrm>
          <a:off x="5154419" y="1509901"/>
          <a:ext cx="91440" cy="285050"/>
        </a:xfrm>
        <a:custGeom>
          <a:avLst/>
          <a:gdLst/>
          <a:ahLst/>
          <a:cxnLst/>
          <a:rect l="0" t="0" r="0" b="0"/>
          <a:pathLst>
            <a:path>
              <a:moveTo>
                <a:pt x="45720" y="0"/>
              </a:moveTo>
              <a:lnTo>
                <a:pt x="45720" y="28505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32FB84-F239-4C84-B12C-6133A3831BFF}">
      <dsp:nvSpPr>
        <dsp:cNvPr id="0" name=""/>
        <dsp:cNvSpPr/>
      </dsp:nvSpPr>
      <dsp:spPr>
        <a:xfrm>
          <a:off x="5067794" y="3437387"/>
          <a:ext cx="203607" cy="1588139"/>
        </a:xfrm>
        <a:custGeom>
          <a:avLst/>
          <a:gdLst/>
          <a:ahLst/>
          <a:cxnLst/>
          <a:rect l="0" t="0" r="0" b="0"/>
          <a:pathLst>
            <a:path>
              <a:moveTo>
                <a:pt x="0" y="0"/>
              </a:moveTo>
              <a:lnTo>
                <a:pt x="0" y="1588139"/>
              </a:lnTo>
              <a:lnTo>
                <a:pt x="203607" y="158813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36E9D5-86FD-4B00-AA40-29C2A5F23A8C}">
      <dsp:nvSpPr>
        <dsp:cNvPr id="0" name=""/>
        <dsp:cNvSpPr/>
      </dsp:nvSpPr>
      <dsp:spPr>
        <a:xfrm>
          <a:off x="5067794" y="3437387"/>
          <a:ext cx="203607" cy="624396"/>
        </a:xfrm>
        <a:custGeom>
          <a:avLst/>
          <a:gdLst/>
          <a:ahLst/>
          <a:cxnLst/>
          <a:rect l="0" t="0" r="0" b="0"/>
          <a:pathLst>
            <a:path>
              <a:moveTo>
                <a:pt x="0" y="0"/>
              </a:moveTo>
              <a:lnTo>
                <a:pt x="0" y="624396"/>
              </a:lnTo>
              <a:lnTo>
                <a:pt x="203607" y="6243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1EA90-060E-4EC3-BF63-E1893681690A}">
      <dsp:nvSpPr>
        <dsp:cNvPr id="0" name=""/>
        <dsp:cNvSpPr/>
      </dsp:nvSpPr>
      <dsp:spPr>
        <a:xfrm>
          <a:off x="3557704" y="2473644"/>
          <a:ext cx="2053043" cy="285050"/>
        </a:xfrm>
        <a:custGeom>
          <a:avLst/>
          <a:gdLst/>
          <a:ahLst/>
          <a:cxnLst/>
          <a:rect l="0" t="0" r="0" b="0"/>
          <a:pathLst>
            <a:path>
              <a:moveTo>
                <a:pt x="0" y="0"/>
              </a:moveTo>
              <a:lnTo>
                <a:pt x="0" y="142525"/>
              </a:lnTo>
              <a:lnTo>
                <a:pt x="2053043" y="142525"/>
              </a:lnTo>
              <a:lnTo>
                <a:pt x="2053043" y="28505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ECE498-0BEC-4E24-9ACD-25109247E3DA}">
      <dsp:nvSpPr>
        <dsp:cNvPr id="0" name=""/>
        <dsp:cNvSpPr/>
      </dsp:nvSpPr>
      <dsp:spPr>
        <a:xfrm>
          <a:off x="3425359" y="3437387"/>
          <a:ext cx="203607" cy="1588139"/>
        </a:xfrm>
        <a:custGeom>
          <a:avLst/>
          <a:gdLst/>
          <a:ahLst/>
          <a:cxnLst/>
          <a:rect l="0" t="0" r="0" b="0"/>
          <a:pathLst>
            <a:path>
              <a:moveTo>
                <a:pt x="0" y="0"/>
              </a:moveTo>
              <a:lnTo>
                <a:pt x="0" y="1588139"/>
              </a:lnTo>
              <a:lnTo>
                <a:pt x="203607" y="158813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F83ED4-67F8-4953-B51F-8116FD7E1A1F}">
      <dsp:nvSpPr>
        <dsp:cNvPr id="0" name=""/>
        <dsp:cNvSpPr/>
      </dsp:nvSpPr>
      <dsp:spPr>
        <a:xfrm>
          <a:off x="3425359" y="3437387"/>
          <a:ext cx="203607" cy="624396"/>
        </a:xfrm>
        <a:custGeom>
          <a:avLst/>
          <a:gdLst/>
          <a:ahLst/>
          <a:cxnLst/>
          <a:rect l="0" t="0" r="0" b="0"/>
          <a:pathLst>
            <a:path>
              <a:moveTo>
                <a:pt x="0" y="0"/>
              </a:moveTo>
              <a:lnTo>
                <a:pt x="0" y="624396"/>
              </a:lnTo>
              <a:lnTo>
                <a:pt x="203607" y="6243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1CE9A5-2C27-4761-88D8-855D3D23EC57}">
      <dsp:nvSpPr>
        <dsp:cNvPr id="0" name=""/>
        <dsp:cNvSpPr/>
      </dsp:nvSpPr>
      <dsp:spPr>
        <a:xfrm>
          <a:off x="3557704" y="2473644"/>
          <a:ext cx="410608" cy="285050"/>
        </a:xfrm>
        <a:custGeom>
          <a:avLst/>
          <a:gdLst/>
          <a:ahLst/>
          <a:cxnLst/>
          <a:rect l="0" t="0" r="0" b="0"/>
          <a:pathLst>
            <a:path>
              <a:moveTo>
                <a:pt x="0" y="0"/>
              </a:moveTo>
              <a:lnTo>
                <a:pt x="0" y="142525"/>
              </a:lnTo>
              <a:lnTo>
                <a:pt x="410608" y="142525"/>
              </a:lnTo>
              <a:lnTo>
                <a:pt x="410608" y="28505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6E0339-88B4-45AF-AF2A-51C5CD717D8E}">
      <dsp:nvSpPr>
        <dsp:cNvPr id="0" name=""/>
        <dsp:cNvSpPr/>
      </dsp:nvSpPr>
      <dsp:spPr>
        <a:xfrm>
          <a:off x="1782924" y="4401130"/>
          <a:ext cx="203607" cy="624396"/>
        </a:xfrm>
        <a:custGeom>
          <a:avLst/>
          <a:gdLst/>
          <a:ahLst/>
          <a:cxnLst/>
          <a:rect l="0" t="0" r="0" b="0"/>
          <a:pathLst>
            <a:path>
              <a:moveTo>
                <a:pt x="0" y="0"/>
              </a:moveTo>
              <a:lnTo>
                <a:pt x="0" y="624396"/>
              </a:lnTo>
              <a:lnTo>
                <a:pt x="203607" y="6243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D8FC80-81BD-4C6F-8A86-6CB2BCC519A3}">
      <dsp:nvSpPr>
        <dsp:cNvPr id="0" name=""/>
        <dsp:cNvSpPr/>
      </dsp:nvSpPr>
      <dsp:spPr>
        <a:xfrm>
          <a:off x="1504660" y="3437387"/>
          <a:ext cx="821217" cy="285050"/>
        </a:xfrm>
        <a:custGeom>
          <a:avLst/>
          <a:gdLst/>
          <a:ahLst/>
          <a:cxnLst/>
          <a:rect l="0" t="0" r="0" b="0"/>
          <a:pathLst>
            <a:path>
              <a:moveTo>
                <a:pt x="0" y="0"/>
              </a:moveTo>
              <a:lnTo>
                <a:pt x="0" y="142525"/>
              </a:lnTo>
              <a:lnTo>
                <a:pt x="821217" y="142525"/>
              </a:lnTo>
              <a:lnTo>
                <a:pt x="821217" y="28505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47CFE5-A1F5-40A0-8AEC-D5299BFBF16D}">
      <dsp:nvSpPr>
        <dsp:cNvPr id="0" name=""/>
        <dsp:cNvSpPr/>
      </dsp:nvSpPr>
      <dsp:spPr>
        <a:xfrm>
          <a:off x="683443" y="3437387"/>
          <a:ext cx="821217" cy="285050"/>
        </a:xfrm>
        <a:custGeom>
          <a:avLst/>
          <a:gdLst/>
          <a:ahLst/>
          <a:cxnLst/>
          <a:rect l="0" t="0" r="0" b="0"/>
          <a:pathLst>
            <a:path>
              <a:moveTo>
                <a:pt x="821217" y="0"/>
              </a:moveTo>
              <a:lnTo>
                <a:pt x="821217" y="142525"/>
              </a:lnTo>
              <a:lnTo>
                <a:pt x="0" y="142525"/>
              </a:lnTo>
              <a:lnTo>
                <a:pt x="0" y="28505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83E4EB-60A9-4C37-BFB1-BD2445112A42}">
      <dsp:nvSpPr>
        <dsp:cNvPr id="0" name=""/>
        <dsp:cNvSpPr/>
      </dsp:nvSpPr>
      <dsp:spPr>
        <a:xfrm>
          <a:off x="1504660" y="2473644"/>
          <a:ext cx="2053043" cy="285050"/>
        </a:xfrm>
        <a:custGeom>
          <a:avLst/>
          <a:gdLst/>
          <a:ahLst/>
          <a:cxnLst/>
          <a:rect l="0" t="0" r="0" b="0"/>
          <a:pathLst>
            <a:path>
              <a:moveTo>
                <a:pt x="2053043" y="0"/>
              </a:moveTo>
              <a:lnTo>
                <a:pt x="2053043" y="142525"/>
              </a:lnTo>
              <a:lnTo>
                <a:pt x="0" y="142525"/>
              </a:lnTo>
              <a:lnTo>
                <a:pt x="0" y="28505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D0FD5F-9121-4E47-B9B6-82A02E424E77}">
      <dsp:nvSpPr>
        <dsp:cNvPr id="0" name=""/>
        <dsp:cNvSpPr/>
      </dsp:nvSpPr>
      <dsp:spPr>
        <a:xfrm>
          <a:off x="3557704" y="1509901"/>
          <a:ext cx="1642434" cy="285050"/>
        </a:xfrm>
        <a:custGeom>
          <a:avLst/>
          <a:gdLst/>
          <a:ahLst/>
          <a:cxnLst/>
          <a:rect l="0" t="0" r="0" b="0"/>
          <a:pathLst>
            <a:path>
              <a:moveTo>
                <a:pt x="1642434" y="0"/>
              </a:moveTo>
              <a:lnTo>
                <a:pt x="1642434" y="142525"/>
              </a:lnTo>
              <a:lnTo>
                <a:pt x="0" y="142525"/>
              </a:lnTo>
              <a:lnTo>
                <a:pt x="0" y="28505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415E03-7D44-4825-A029-610D7678564C}">
      <dsp:nvSpPr>
        <dsp:cNvPr id="0" name=""/>
        <dsp:cNvSpPr/>
      </dsp:nvSpPr>
      <dsp:spPr>
        <a:xfrm>
          <a:off x="4521447" y="831209"/>
          <a:ext cx="1357384" cy="67869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CEO / Founder</a:t>
          </a:r>
        </a:p>
      </dsp:txBody>
      <dsp:txXfrm>
        <a:off x="4521447" y="831209"/>
        <a:ext cx="1357384" cy="678692"/>
      </dsp:txXfrm>
    </dsp:sp>
    <dsp:sp modelId="{5B74E3ED-4107-4B21-8721-5A15C5EDC575}">
      <dsp:nvSpPr>
        <dsp:cNvPr id="0" name=""/>
        <dsp:cNvSpPr/>
      </dsp:nvSpPr>
      <dsp:spPr>
        <a:xfrm>
          <a:off x="2879012" y="1794952"/>
          <a:ext cx="1357384" cy="67869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solidFill>
                <a:schemeClr val="bg1"/>
              </a:solidFill>
            </a:rPr>
            <a:t>Marketing Director</a:t>
          </a:r>
        </a:p>
      </dsp:txBody>
      <dsp:txXfrm>
        <a:off x="2879012" y="1794952"/>
        <a:ext cx="1357384" cy="678692"/>
      </dsp:txXfrm>
    </dsp:sp>
    <dsp:sp modelId="{AB6733E8-7015-414C-854F-15CC7BE33845}">
      <dsp:nvSpPr>
        <dsp:cNvPr id="0" name=""/>
        <dsp:cNvSpPr/>
      </dsp:nvSpPr>
      <dsp:spPr>
        <a:xfrm>
          <a:off x="825968" y="2758695"/>
          <a:ext cx="1357384" cy="67869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Sr</a:t>
          </a:r>
          <a:r>
            <a:rPr lang="en-US" sz="1600" kern="1200" noProof="0" dirty="0"/>
            <a:t> Marketing Manager</a:t>
          </a:r>
        </a:p>
      </dsp:txBody>
      <dsp:txXfrm>
        <a:off x="825968" y="2758695"/>
        <a:ext cx="1357384" cy="678692"/>
      </dsp:txXfrm>
    </dsp:sp>
    <dsp:sp modelId="{947C4828-0FC3-40DA-ADF8-AE1DD9E3F7BA}">
      <dsp:nvSpPr>
        <dsp:cNvPr id="0" name=""/>
        <dsp:cNvSpPr/>
      </dsp:nvSpPr>
      <dsp:spPr>
        <a:xfrm>
          <a:off x="4751" y="3722438"/>
          <a:ext cx="1357384" cy="67869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Senior Associate</a:t>
          </a:r>
        </a:p>
      </dsp:txBody>
      <dsp:txXfrm>
        <a:off x="4751" y="3722438"/>
        <a:ext cx="1357384" cy="678692"/>
      </dsp:txXfrm>
    </dsp:sp>
    <dsp:sp modelId="{E9BA2A0D-15EA-4C65-8A45-BBEA56C80BE8}">
      <dsp:nvSpPr>
        <dsp:cNvPr id="0" name=""/>
        <dsp:cNvSpPr/>
      </dsp:nvSpPr>
      <dsp:spPr>
        <a:xfrm>
          <a:off x="1647186" y="3722438"/>
          <a:ext cx="1357384" cy="67869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Senior Associate</a:t>
          </a:r>
        </a:p>
      </dsp:txBody>
      <dsp:txXfrm>
        <a:off x="1647186" y="3722438"/>
        <a:ext cx="1357384" cy="678692"/>
      </dsp:txXfrm>
    </dsp:sp>
    <dsp:sp modelId="{EB937291-2147-43E2-BE5E-588C7BFF7D50}">
      <dsp:nvSpPr>
        <dsp:cNvPr id="0" name=""/>
        <dsp:cNvSpPr/>
      </dsp:nvSpPr>
      <dsp:spPr>
        <a:xfrm>
          <a:off x="1986532" y="4686181"/>
          <a:ext cx="1357384" cy="67869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Junior Associate</a:t>
          </a:r>
        </a:p>
      </dsp:txBody>
      <dsp:txXfrm>
        <a:off x="1986532" y="4686181"/>
        <a:ext cx="1357384" cy="678692"/>
      </dsp:txXfrm>
    </dsp:sp>
    <dsp:sp modelId="{B26F90E8-03E6-4343-A966-379A130B4AE9}">
      <dsp:nvSpPr>
        <dsp:cNvPr id="0" name=""/>
        <dsp:cNvSpPr/>
      </dsp:nvSpPr>
      <dsp:spPr>
        <a:xfrm>
          <a:off x="3289621" y="2758695"/>
          <a:ext cx="1357384" cy="67869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Sales Director</a:t>
          </a:r>
        </a:p>
      </dsp:txBody>
      <dsp:txXfrm>
        <a:off x="3289621" y="2758695"/>
        <a:ext cx="1357384" cy="678692"/>
      </dsp:txXfrm>
    </dsp:sp>
    <dsp:sp modelId="{C6D5DDA7-4E0C-4519-9054-236C3699E6D1}">
      <dsp:nvSpPr>
        <dsp:cNvPr id="0" name=""/>
        <dsp:cNvSpPr/>
      </dsp:nvSpPr>
      <dsp:spPr>
        <a:xfrm>
          <a:off x="3628967" y="3722438"/>
          <a:ext cx="1357384" cy="67869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Sales Analyst</a:t>
          </a:r>
        </a:p>
      </dsp:txBody>
      <dsp:txXfrm>
        <a:off x="3628967" y="3722438"/>
        <a:ext cx="1357384" cy="678692"/>
      </dsp:txXfrm>
    </dsp:sp>
    <dsp:sp modelId="{5A5AB018-A611-475A-ACDE-60BBB75377CE}">
      <dsp:nvSpPr>
        <dsp:cNvPr id="0" name=""/>
        <dsp:cNvSpPr/>
      </dsp:nvSpPr>
      <dsp:spPr>
        <a:xfrm>
          <a:off x="3628967" y="4686181"/>
          <a:ext cx="1357384" cy="67869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Sales Analyst</a:t>
          </a:r>
        </a:p>
      </dsp:txBody>
      <dsp:txXfrm>
        <a:off x="3628967" y="4686181"/>
        <a:ext cx="1357384" cy="678692"/>
      </dsp:txXfrm>
    </dsp:sp>
    <dsp:sp modelId="{9DF53EE0-087D-4830-A13B-AFEB14B437CD}">
      <dsp:nvSpPr>
        <dsp:cNvPr id="0" name=""/>
        <dsp:cNvSpPr/>
      </dsp:nvSpPr>
      <dsp:spPr>
        <a:xfrm>
          <a:off x="4932056" y="2758695"/>
          <a:ext cx="1357384" cy="67869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Consumer Services Partner</a:t>
          </a:r>
        </a:p>
      </dsp:txBody>
      <dsp:txXfrm>
        <a:off x="4932056" y="2758695"/>
        <a:ext cx="1357384" cy="678692"/>
      </dsp:txXfrm>
    </dsp:sp>
    <dsp:sp modelId="{5E50AB70-9224-489C-AA23-025D902F1490}">
      <dsp:nvSpPr>
        <dsp:cNvPr id="0" name=""/>
        <dsp:cNvSpPr/>
      </dsp:nvSpPr>
      <dsp:spPr>
        <a:xfrm>
          <a:off x="5271402" y="3722438"/>
          <a:ext cx="1357384" cy="67869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Customer Care Officer</a:t>
          </a:r>
        </a:p>
      </dsp:txBody>
      <dsp:txXfrm>
        <a:off x="5271402" y="3722438"/>
        <a:ext cx="1357384" cy="678692"/>
      </dsp:txXfrm>
    </dsp:sp>
    <dsp:sp modelId="{71C7E9A9-A866-403B-A62A-7DF93B910261}">
      <dsp:nvSpPr>
        <dsp:cNvPr id="0" name=""/>
        <dsp:cNvSpPr/>
      </dsp:nvSpPr>
      <dsp:spPr>
        <a:xfrm>
          <a:off x="5271402" y="4686181"/>
          <a:ext cx="1357384" cy="67869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Customer Care Officer</a:t>
          </a:r>
        </a:p>
      </dsp:txBody>
      <dsp:txXfrm>
        <a:off x="5271402" y="4686181"/>
        <a:ext cx="1357384" cy="678692"/>
      </dsp:txXfrm>
    </dsp:sp>
    <dsp:sp modelId="{830765B8-8EBA-4A6C-91B8-BD24DE0B3D70}">
      <dsp:nvSpPr>
        <dsp:cNvPr id="0" name=""/>
        <dsp:cNvSpPr/>
      </dsp:nvSpPr>
      <dsp:spPr>
        <a:xfrm>
          <a:off x="4521447" y="1794952"/>
          <a:ext cx="1357384" cy="678692"/>
        </a:xfrm>
        <a:prstGeom prst="rect">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Legal Advisory Director</a:t>
          </a:r>
        </a:p>
      </dsp:txBody>
      <dsp:txXfrm>
        <a:off x="4521447" y="1794952"/>
        <a:ext cx="1357384" cy="678692"/>
      </dsp:txXfrm>
    </dsp:sp>
    <dsp:sp modelId="{54A742F4-60BE-4743-853B-8B5E0441E6EA}">
      <dsp:nvSpPr>
        <dsp:cNvPr id="0" name=""/>
        <dsp:cNvSpPr/>
      </dsp:nvSpPr>
      <dsp:spPr>
        <a:xfrm>
          <a:off x="6163882" y="1794952"/>
          <a:ext cx="1357384" cy="678692"/>
        </a:xfrm>
        <a:prstGeom prst="rect">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Finance &amp; Accounting Director </a:t>
          </a:r>
        </a:p>
      </dsp:txBody>
      <dsp:txXfrm>
        <a:off x="6163882" y="1794952"/>
        <a:ext cx="1357384" cy="6786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C3F65-CB7B-43B1-9BC4-FCF67ACBA6DD}">
      <dsp:nvSpPr>
        <dsp:cNvPr id="0" name=""/>
        <dsp:cNvSpPr/>
      </dsp:nvSpPr>
      <dsp:spPr>
        <a:xfrm>
          <a:off x="3596393" y="603929"/>
          <a:ext cx="2921630" cy="253529"/>
        </a:xfrm>
        <a:custGeom>
          <a:avLst/>
          <a:gdLst/>
          <a:ahLst/>
          <a:cxnLst/>
          <a:rect l="0" t="0" r="0" b="0"/>
          <a:pathLst>
            <a:path>
              <a:moveTo>
                <a:pt x="0" y="0"/>
              </a:moveTo>
              <a:lnTo>
                <a:pt x="0" y="126764"/>
              </a:lnTo>
              <a:lnTo>
                <a:pt x="2921630" y="126764"/>
              </a:lnTo>
              <a:lnTo>
                <a:pt x="2921630" y="25352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C6FCE5-D111-47E2-92D2-412B726F1557}">
      <dsp:nvSpPr>
        <dsp:cNvPr id="0" name=""/>
        <dsp:cNvSpPr/>
      </dsp:nvSpPr>
      <dsp:spPr>
        <a:xfrm>
          <a:off x="3596393" y="603929"/>
          <a:ext cx="1460815" cy="253529"/>
        </a:xfrm>
        <a:custGeom>
          <a:avLst/>
          <a:gdLst/>
          <a:ahLst/>
          <a:cxnLst/>
          <a:rect l="0" t="0" r="0" b="0"/>
          <a:pathLst>
            <a:path>
              <a:moveTo>
                <a:pt x="0" y="0"/>
              </a:moveTo>
              <a:lnTo>
                <a:pt x="0" y="126764"/>
              </a:lnTo>
              <a:lnTo>
                <a:pt x="1460815" y="126764"/>
              </a:lnTo>
              <a:lnTo>
                <a:pt x="1460815" y="25352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41C68C-3E28-4D35-8498-09997A2263D7}">
      <dsp:nvSpPr>
        <dsp:cNvPr id="0" name=""/>
        <dsp:cNvSpPr/>
      </dsp:nvSpPr>
      <dsp:spPr>
        <a:xfrm>
          <a:off x="3550673" y="603929"/>
          <a:ext cx="91440" cy="253529"/>
        </a:xfrm>
        <a:custGeom>
          <a:avLst/>
          <a:gdLst/>
          <a:ahLst/>
          <a:cxnLst/>
          <a:rect l="0" t="0" r="0" b="0"/>
          <a:pathLst>
            <a:path>
              <a:moveTo>
                <a:pt x="45720" y="0"/>
              </a:moveTo>
              <a:lnTo>
                <a:pt x="45720" y="25352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6E0A5A-0E18-4233-B532-D1A1A9A331E6}">
      <dsp:nvSpPr>
        <dsp:cNvPr id="0" name=""/>
        <dsp:cNvSpPr/>
      </dsp:nvSpPr>
      <dsp:spPr>
        <a:xfrm>
          <a:off x="2135577" y="603929"/>
          <a:ext cx="1460815" cy="253529"/>
        </a:xfrm>
        <a:custGeom>
          <a:avLst/>
          <a:gdLst/>
          <a:ahLst/>
          <a:cxnLst/>
          <a:rect l="0" t="0" r="0" b="0"/>
          <a:pathLst>
            <a:path>
              <a:moveTo>
                <a:pt x="1460815" y="0"/>
              </a:moveTo>
              <a:lnTo>
                <a:pt x="1460815" y="126764"/>
              </a:lnTo>
              <a:lnTo>
                <a:pt x="0" y="126764"/>
              </a:lnTo>
              <a:lnTo>
                <a:pt x="0" y="25352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D0FD5F-9121-4E47-B9B6-82A02E424E77}">
      <dsp:nvSpPr>
        <dsp:cNvPr id="0" name=""/>
        <dsp:cNvSpPr/>
      </dsp:nvSpPr>
      <dsp:spPr>
        <a:xfrm>
          <a:off x="674762" y="603929"/>
          <a:ext cx="2921630" cy="253529"/>
        </a:xfrm>
        <a:custGeom>
          <a:avLst/>
          <a:gdLst/>
          <a:ahLst/>
          <a:cxnLst/>
          <a:rect l="0" t="0" r="0" b="0"/>
          <a:pathLst>
            <a:path>
              <a:moveTo>
                <a:pt x="2921630" y="0"/>
              </a:moveTo>
              <a:lnTo>
                <a:pt x="2921630" y="126764"/>
              </a:lnTo>
              <a:lnTo>
                <a:pt x="0" y="126764"/>
              </a:lnTo>
              <a:lnTo>
                <a:pt x="0" y="25352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415E03-7D44-4825-A029-610D7678564C}">
      <dsp:nvSpPr>
        <dsp:cNvPr id="0" name=""/>
        <dsp:cNvSpPr/>
      </dsp:nvSpPr>
      <dsp:spPr>
        <a:xfrm>
          <a:off x="2992750" y="286"/>
          <a:ext cx="1207285" cy="60364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General Manager</a:t>
          </a:r>
        </a:p>
      </dsp:txBody>
      <dsp:txXfrm>
        <a:off x="2992750" y="286"/>
        <a:ext cx="1207285" cy="603642"/>
      </dsp:txXfrm>
    </dsp:sp>
    <dsp:sp modelId="{5B74E3ED-4107-4B21-8721-5A15C5EDC575}">
      <dsp:nvSpPr>
        <dsp:cNvPr id="0" name=""/>
        <dsp:cNvSpPr/>
      </dsp:nvSpPr>
      <dsp:spPr>
        <a:xfrm>
          <a:off x="71120" y="857459"/>
          <a:ext cx="1207285" cy="60364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solidFill>
                <a:schemeClr val="bg1"/>
              </a:solidFill>
            </a:rPr>
            <a:t>Project</a:t>
          </a:r>
          <a:r>
            <a:rPr lang="en-US" sz="1600" kern="1200" baseline="0" noProof="0" dirty="0">
              <a:solidFill>
                <a:schemeClr val="bg1"/>
              </a:solidFill>
            </a:rPr>
            <a:t> Manager</a:t>
          </a:r>
          <a:endParaRPr lang="en-US" sz="1600" kern="1200" noProof="0" dirty="0">
            <a:solidFill>
              <a:schemeClr val="bg1"/>
            </a:solidFill>
          </a:endParaRPr>
        </a:p>
      </dsp:txBody>
      <dsp:txXfrm>
        <a:off x="71120" y="857459"/>
        <a:ext cx="1207285" cy="603642"/>
      </dsp:txXfrm>
    </dsp:sp>
    <dsp:sp modelId="{830765B8-8EBA-4A6C-91B8-BD24DE0B3D70}">
      <dsp:nvSpPr>
        <dsp:cNvPr id="0" name=""/>
        <dsp:cNvSpPr/>
      </dsp:nvSpPr>
      <dsp:spPr>
        <a:xfrm>
          <a:off x="1531935" y="857459"/>
          <a:ext cx="1207285" cy="60364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solidFill>
                <a:schemeClr val="bg1"/>
              </a:solidFill>
            </a:rPr>
            <a:t>Finance Director</a:t>
          </a:r>
        </a:p>
      </dsp:txBody>
      <dsp:txXfrm>
        <a:off x="1531935" y="857459"/>
        <a:ext cx="1207285" cy="603642"/>
      </dsp:txXfrm>
    </dsp:sp>
    <dsp:sp modelId="{54A742F4-60BE-4743-853B-8B5E0441E6EA}">
      <dsp:nvSpPr>
        <dsp:cNvPr id="0" name=""/>
        <dsp:cNvSpPr/>
      </dsp:nvSpPr>
      <dsp:spPr>
        <a:xfrm>
          <a:off x="2992750" y="857459"/>
          <a:ext cx="1207285" cy="60364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solidFill>
                <a:schemeClr val="bg1"/>
              </a:solidFill>
            </a:rPr>
            <a:t>Engineering Director</a:t>
          </a:r>
        </a:p>
      </dsp:txBody>
      <dsp:txXfrm>
        <a:off x="2992750" y="857459"/>
        <a:ext cx="1207285" cy="603642"/>
      </dsp:txXfrm>
    </dsp:sp>
    <dsp:sp modelId="{EF1D38ED-A559-4565-83C6-98807B88C0BE}">
      <dsp:nvSpPr>
        <dsp:cNvPr id="0" name=""/>
        <dsp:cNvSpPr/>
      </dsp:nvSpPr>
      <dsp:spPr>
        <a:xfrm>
          <a:off x="4453565" y="857459"/>
          <a:ext cx="1207285" cy="60364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solidFill>
                <a:schemeClr val="bg1"/>
              </a:solidFill>
            </a:rPr>
            <a:t>Software development chief officer</a:t>
          </a:r>
        </a:p>
      </dsp:txBody>
      <dsp:txXfrm>
        <a:off x="4453565" y="857459"/>
        <a:ext cx="1207285" cy="603642"/>
      </dsp:txXfrm>
    </dsp:sp>
    <dsp:sp modelId="{A6675166-6823-4EEF-BB83-221AB2D29C2F}">
      <dsp:nvSpPr>
        <dsp:cNvPr id="0" name=""/>
        <dsp:cNvSpPr/>
      </dsp:nvSpPr>
      <dsp:spPr>
        <a:xfrm>
          <a:off x="5914380" y="857459"/>
          <a:ext cx="1207285" cy="60364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solidFill>
                <a:schemeClr val="bg1"/>
              </a:solidFill>
            </a:rPr>
            <a:t>Sales and Marketing Manager</a:t>
          </a:r>
        </a:p>
      </dsp:txBody>
      <dsp:txXfrm>
        <a:off x="5914380" y="857459"/>
        <a:ext cx="1207285" cy="6036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643EF-F582-4415-9B18-1D8496E67738}">
      <dsp:nvSpPr>
        <dsp:cNvPr id="0" name=""/>
        <dsp:cNvSpPr/>
      </dsp:nvSpPr>
      <dsp:spPr>
        <a:xfrm>
          <a:off x="0" y="555922"/>
          <a:ext cx="1151081" cy="82887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Project 2</a:t>
          </a:r>
        </a:p>
      </dsp:txBody>
      <dsp:txXfrm>
        <a:off x="24277" y="580199"/>
        <a:ext cx="1102527" cy="780324"/>
      </dsp:txXfrm>
    </dsp:sp>
    <dsp:sp modelId="{E1F69BCD-4BBA-4AAE-9B28-D637AE63860E}">
      <dsp:nvSpPr>
        <dsp:cNvPr id="0" name=""/>
        <dsp:cNvSpPr/>
      </dsp:nvSpPr>
      <dsp:spPr>
        <a:xfrm rot="21587555">
          <a:off x="1259364" y="833771"/>
          <a:ext cx="229563" cy="2673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1259364" y="887375"/>
        <a:ext cx="160694" cy="160439"/>
      </dsp:txXfrm>
    </dsp:sp>
    <dsp:sp modelId="{7CC3AF05-AB5D-4962-8D36-811CE81C599A}">
      <dsp:nvSpPr>
        <dsp:cNvPr id="0" name=""/>
        <dsp:cNvSpPr/>
      </dsp:nvSpPr>
      <dsp:spPr>
        <a:xfrm>
          <a:off x="1584216" y="550319"/>
          <a:ext cx="1078215" cy="82887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Finance team member</a:t>
          </a:r>
        </a:p>
      </dsp:txBody>
      <dsp:txXfrm>
        <a:off x="1608493" y="574596"/>
        <a:ext cx="1029661" cy="780324"/>
      </dsp:txXfrm>
    </dsp:sp>
    <dsp:sp modelId="{1F8A89A8-47F1-4021-B51D-928B8747BF75}">
      <dsp:nvSpPr>
        <dsp:cNvPr id="0" name=""/>
        <dsp:cNvSpPr/>
      </dsp:nvSpPr>
      <dsp:spPr>
        <a:xfrm>
          <a:off x="2770253" y="831059"/>
          <a:ext cx="228581" cy="2673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2770253" y="884538"/>
        <a:ext cx="160007" cy="160439"/>
      </dsp:txXfrm>
    </dsp:sp>
    <dsp:sp modelId="{D419397B-8C79-4048-A7BA-8A555F8B9DF4}">
      <dsp:nvSpPr>
        <dsp:cNvPr id="0" name=""/>
        <dsp:cNvSpPr/>
      </dsp:nvSpPr>
      <dsp:spPr>
        <a:xfrm>
          <a:off x="3093718" y="550319"/>
          <a:ext cx="1078215" cy="82887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noProof="0" dirty="0"/>
            <a:t>Engineer</a:t>
          </a:r>
          <a:r>
            <a:rPr lang="it-IT" sz="1600" kern="1200" dirty="0"/>
            <a:t> team member</a:t>
          </a:r>
        </a:p>
      </dsp:txBody>
      <dsp:txXfrm>
        <a:off x="3117995" y="574596"/>
        <a:ext cx="1029661" cy="780324"/>
      </dsp:txXfrm>
    </dsp:sp>
    <dsp:sp modelId="{198C6759-1108-4712-BAE0-3C98C347066F}">
      <dsp:nvSpPr>
        <dsp:cNvPr id="0" name=""/>
        <dsp:cNvSpPr/>
      </dsp:nvSpPr>
      <dsp:spPr>
        <a:xfrm>
          <a:off x="4279755" y="831059"/>
          <a:ext cx="228581" cy="2673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4279755" y="884538"/>
        <a:ext cx="160007" cy="160439"/>
      </dsp:txXfrm>
    </dsp:sp>
    <dsp:sp modelId="{BCE5C54B-7A2C-40DA-BE00-1917FFBF9B43}">
      <dsp:nvSpPr>
        <dsp:cNvPr id="0" name=""/>
        <dsp:cNvSpPr/>
      </dsp:nvSpPr>
      <dsp:spPr>
        <a:xfrm>
          <a:off x="4603219" y="550319"/>
          <a:ext cx="1078215" cy="82887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IT member</a:t>
          </a:r>
        </a:p>
      </dsp:txBody>
      <dsp:txXfrm>
        <a:off x="4627496" y="574596"/>
        <a:ext cx="1029661" cy="780324"/>
      </dsp:txXfrm>
    </dsp:sp>
    <dsp:sp modelId="{B356F2D0-AFA2-469F-9827-B360652F286A}">
      <dsp:nvSpPr>
        <dsp:cNvPr id="0" name=""/>
        <dsp:cNvSpPr/>
      </dsp:nvSpPr>
      <dsp:spPr>
        <a:xfrm>
          <a:off x="5789256" y="831059"/>
          <a:ext cx="228581" cy="2673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5789256" y="884538"/>
        <a:ext cx="160007" cy="160439"/>
      </dsp:txXfrm>
    </dsp:sp>
    <dsp:sp modelId="{D8845F8C-6F33-450F-9D6B-1EE6DAD825C6}">
      <dsp:nvSpPr>
        <dsp:cNvPr id="0" name=""/>
        <dsp:cNvSpPr/>
      </dsp:nvSpPr>
      <dsp:spPr>
        <a:xfrm>
          <a:off x="6112721" y="550319"/>
          <a:ext cx="1078215" cy="82887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Marketing member</a:t>
          </a:r>
        </a:p>
      </dsp:txBody>
      <dsp:txXfrm>
        <a:off x="6136998" y="574596"/>
        <a:ext cx="1029661" cy="7803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1C280-30EA-4252-A2C2-F6D767415DB3}">
      <dsp:nvSpPr>
        <dsp:cNvPr id="0" name=""/>
        <dsp:cNvSpPr/>
      </dsp:nvSpPr>
      <dsp:spPr>
        <a:xfrm>
          <a:off x="0" y="555922"/>
          <a:ext cx="1151081" cy="82887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Project 1</a:t>
          </a:r>
        </a:p>
      </dsp:txBody>
      <dsp:txXfrm>
        <a:off x="24277" y="580199"/>
        <a:ext cx="1102527" cy="780324"/>
      </dsp:txXfrm>
    </dsp:sp>
    <dsp:sp modelId="{2368A3AA-D9D1-4058-A108-526A5979AA6F}">
      <dsp:nvSpPr>
        <dsp:cNvPr id="0" name=""/>
        <dsp:cNvSpPr/>
      </dsp:nvSpPr>
      <dsp:spPr>
        <a:xfrm rot="21587555">
          <a:off x="1259364" y="833771"/>
          <a:ext cx="229563" cy="2673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1259364" y="887375"/>
        <a:ext cx="160694" cy="160439"/>
      </dsp:txXfrm>
    </dsp:sp>
    <dsp:sp modelId="{3A2610D2-366C-477B-8D92-980C8D56D07F}">
      <dsp:nvSpPr>
        <dsp:cNvPr id="0" name=""/>
        <dsp:cNvSpPr/>
      </dsp:nvSpPr>
      <dsp:spPr>
        <a:xfrm>
          <a:off x="1584216" y="550319"/>
          <a:ext cx="1078215" cy="82887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Finance team member</a:t>
          </a:r>
        </a:p>
      </dsp:txBody>
      <dsp:txXfrm>
        <a:off x="1608493" y="574596"/>
        <a:ext cx="1029661" cy="780324"/>
      </dsp:txXfrm>
    </dsp:sp>
    <dsp:sp modelId="{DBEEF376-1998-4CC7-AB5E-EC57C8A9B5E9}">
      <dsp:nvSpPr>
        <dsp:cNvPr id="0" name=""/>
        <dsp:cNvSpPr/>
      </dsp:nvSpPr>
      <dsp:spPr>
        <a:xfrm>
          <a:off x="2770253" y="831059"/>
          <a:ext cx="228581" cy="2673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2770253" y="884538"/>
        <a:ext cx="160007" cy="160439"/>
      </dsp:txXfrm>
    </dsp:sp>
    <dsp:sp modelId="{EB7FF74B-87B1-42A1-9C68-BB6E31E02DCE}">
      <dsp:nvSpPr>
        <dsp:cNvPr id="0" name=""/>
        <dsp:cNvSpPr/>
      </dsp:nvSpPr>
      <dsp:spPr>
        <a:xfrm>
          <a:off x="3093718" y="550319"/>
          <a:ext cx="1078215" cy="82887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noProof="0" dirty="0"/>
            <a:t>Engineer</a:t>
          </a:r>
          <a:r>
            <a:rPr lang="it-IT" sz="1600" kern="1200" dirty="0"/>
            <a:t> team member</a:t>
          </a:r>
        </a:p>
      </dsp:txBody>
      <dsp:txXfrm>
        <a:off x="3117995" y="574596"/>
        <a:ext cx="1029661" cy="780324"/>
      </dsp:txXfrm>
    </dsp:sp>
    <dsp:sp modelId="{4C8C7504-170A-4BDE-B228-995503303862}">
      <dsp:nvSpPr>
        <dsp:cNvPr id="0" name=""/>
        <dsp:cNvSpPr/>
      </dsp:nvSpPr>
      <dsp:spPr>
        <a:xfrm>
          <a:off x="4279755" y="831059"/>
          <a:ext cx="228581" cy="2673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4279755" y="884538"/>
        <a:ext cx="160007" cy="160439"/>
      </dsp:txXfrm>
    </dsp:sp>
    <dsp:sp modelId="{44F1F2F7-D1A5-489D-8F6B-C19D0315DD1F}">
      <dsp:nvSpPr>
        <dsp:cNvPr id="0" name=""/>
        <dsp:cNvSpPr/>
      </dsp:nvSpPr>
      <dsp:spPr>
        <a:xfrm>
          <a:off x="4603219" y="550319"/>
          <a:ext cx="1078215" cy="82887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IT member</a:t>
          </a:r>
        </a:p>
      </dsp:txBody>
      <dsp:txXfrm>
        <a:off x="4627496" y="574596"/>
        <a:ext cx="1029661" cy="780324"/>
      </dsp:txXfrm>
    </dsp:sp>
    <dsp:sp modelId="{B68E6FFB-5ED7-439B-B3C2-5B009F80C82A}">
      <dsp:nvSpPr>
        <dsp:cNvPr id="0" name=""/>
        <dsp:cNvSpPr/>
      </dsp:nvSpPr>
      <dsp:spPr>
        <a:xfrm>
          <a:off x="5789256" y="831059"/>
          <a:ext cx="228581" cy="2673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5789256" y="884538"/>
        <a:ext cx="160007" cy="160439"/>
      </dsp:txXfrm>
    </dsp:sp>
    <dsp:sp modelId="{E39E2F13-D3A3-4724-83CB-F9331CC7CB3B}">
      <dsp:nvSpPr>
        <dsp:cNvPr id="0" name=""/>
        <dsp:cNvSpPr/>
      </dsp:nvSpPr>
      <dsp:spPr>
        <a:xfrm>
          <a:off x="6112721" y="550319"/>
          <a:ext cx="1078215" cy="82887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Marketing member</a:t>
          </a:r>
        </a:p>
      </dsp:txBody>
      <dsp:txXfrm>
        <a:off x="6136998" y="574596"/>
        <a:ext cx="1029661" cy="7803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643EF-F582-4415-9B18-1D8496E67738}">
      <dsp:nvSpPr>
        <dsp:cNvPr id="0" name=""/>
        <dsp:cNvSpPr/>
      </dsp:nvSpPr>
      <dsp:spPr>
        <a:xfrm>
          <a:off x="0" y="555922"/>
          <a:ext cx="1151081" cy="82887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Project 3</a:t>
          </a:r>
        </a:p>
      </dsp:txBody>
      <dsp:txXfrm>
        <a:off x="24277" y="580199"/>
        <a:ext cx="1102527" cy="780324"/>
      </dsp:txXfrm>
    </dsp:sp>
    <dsp:sp modelId="{E1F69BCD-4BBA-4AAE-9B28-D637AE63860E}">
      <dsp:nvSpPr>
        <dsp:cNvPr id="0" name=""/>
        <dsp:cNvSpPr/>
      </dsp:nvSpPr>
      <dsp:spPr>
        <a:xfrm rot="21587555">
          <a:off x="1259364" y="833771"/>
          <a:ext cx="229563" cy="2673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1259364" y="887375"/>
        <a:ext cx="160694" cy="160439"/>
      </dsp:txXfrm>
    </dsp:sp>
    <dsp:sp modelId="{44ACCC51-88C9-44D1-B8C5-2A0B75E77273}">
      <dsp:nvSpPr>
        <dsp:cNvPr id="0" name=""/>
        <dsp:cNvSpPr/>
      </dsp:nvSpPr>
      <dsp:spPr>
        <a:xfrm>
          <a:off x="1584216" y="550319"/>
          <a:ext cx="1078215" cy="82887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Finance team member</a:t>
          </a:r>
        </a:p>
      </dsp:txBody>
      <dsp:txXfrm>
        <a:off x="1608493" y="574596"/>
        <a:ext cx="1029661" cy="780324"/>
      </dsp:txXfrm>
    </dsp:sp>
    <dsp:sp modelId="{3E4CC7CF-47FD-4485-B464-583857286EF6}">
      <dsp:nvSpPr>
        <dsp:cNvPr id="0" name=""/>
        <dsp:cNvSpPr/>
      </dsp:nvSpPr>
      <dsp:spPr>
        <a:xfrm>
          <a:off x="2770253" y="831059"/>
          <a:ext cx="228581" cy="2673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2770253" y="884538"/>
        <a:ext cx="160007" cy="160439"/>
      </dsp:txXfrm>
    </dsp:sp>
    <dsp:sp modelId="{5235DDE6-2838-47EB-8757-1A39B2E0788D}">
      <dsp:nvSpPr>
        <dsp:cNvPr id="0" name=""/>
        <dsp:cNvSpPr/>
      </dsp:nvSpPr>
      <dsp:spPr>
        <a:xfrm>
          <a:off x="3093718" y="550319"/>
          <a:ext cx="1078215" cy="82887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noProof="0" dirty="0"/>
            <a:t>Engineer</a:t>
          </a:r>
          <a:r>
            <a:rPr lang="it-IT" sz="1600" kern="1200" dirty="0"/>
            <a:t> team member</a:t>
          </a:r>
        </a:p>
      </dsp:txBody>
      <dsp:txXfrm>
        <a:off x="3117995" y="574596"/>
        <a:ext cx="1029661" cy="780324"/>
      </dsp:txXfrm>
    </dsp:sp>
    <dsp:sp modelId="{8BB32468-A9E6-4BAA-853A-1A84EE09F3E9}">
      <dsp:nvSpPr>
        <dsp:cNvPr id="0" name=""/>
        <dsp:cNvSpPr/>
      </dsp:nvSpPr>
      <dsp:spPr>
        <a:xfrm>
          <a:off x="4279755" y="831059"/>
          <a:ext cx="228581" cy="2673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4279755" y="884538"/>
        <a:ext cx="160007" cy="160439"/>
      </dsp:txXfrm>
    </dsp:sp>
    <dsp:sp modelId="{A177ED79-8C65-45AF-8E3D-DBED3DA1CAED}">
      <dsp:nvSpPr>
        <dsp:cNvPr id="0" name=""/>
        <dsp:cNvSpPr/>
      </dsp:nvSpPr>
      <dsp:spPr>
        <a:xfrm>
          <a:off x="4603219" y="550319"/>
          <a:ext cx="1078215" cy="82887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IT member</a:t>
          </a:r>
        </a:p>
      </dsp:txBody>
      <dsp:txXfrm>
        <a:off x="4627496" y="574596"/>
        <a:ext cx="1029661" cy="780324"/>
      </dsp:txXfrm>
    </dsp:sp>
    <dsp:sp modelId="{8349CF7E-DD86-4ECB-9E3B-B4B3C94044DE}">
      <dsp:nvSpPr>
        <dsp:cNvPr id="0" name=""/>
        <dsp:cNvSpPr/>
      </dsp:nvSpPr>
      <dsp:spPr>
        <a:xfrm>
          <a:off x="5789256" y="831059"/>
          <a:ext cx="228581" cy="2673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5789256" y="884538"/>
        <a:ext cx="160007" cy="160439"/>
      </dsp:txXfrm>
    </dsp:sp>
    <dsp:sp modelId="{FE51C280-30EA-4252-A2C2-F6D767415DB3}">
      <dsp:nvSpPr>
        <dsp:cNvPr id="0" name=""/>
        <dsp:cNvSpPr/>
      </dsp:nvSpPr>
      <dsp:spPr>
        <a:xfrm>
          <a:off x="6112721" y="550319"/>
          <a:ext cx="1078215" cy="82887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Marketing member</a:t>
          </a:r>
        </a:p>
      </dsp:txBody>
      <dsp:txXfrm>
        <a:off x="6136998" y="574596"/>
        <a:ext cx="1029661" cy="7803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6A03B-EDC8-40B9-93B8-B602505FA435}">
      <dsp:nvSpPr>
        <dsp:cNvPr id="0" name=""/>
        <dsp:cNvSpPr/>
      </dsp:nvSpPr>
      <dsp:spPr>
        <a:xfrm>
          <a:off x="4614752" y="2325517"/>
          <a:ext cx="274494" cy="2141058"/>
        </a:xfrm>
        <a:custGeom>
          <a:avLst/>
          <a:gdLst/>
          <a:ahLst/>
          <a:cxnLst/>
          <a:rect l="0" t="0" r="0" b="0"/>
          <a:pathLst>
            <a:path>
              <a:moveTo>
                <a:pt x="0" y="0"/>
              </a:moveTo>
              <a:lnTo>
                <a:pt x="0" y="2141058"/>
              </a:lnTo>
              <a:lnTo>
                <a:pt x="274494" y="214105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F9F3B6-A965-4051-8E72-BB70E592B868}">
      <dsp:nvSpPr>
        <dsp:cNvPr id="0" name=""/>
        <dsp:cNvSpPr/>
      </dsp:nvSpPr>
      <dsp:spPr>
        <a:xfrm>
          <a:off x="4614752" y="2325517"/>
          <a:ext cx="274494" cy="841783"/>
        </a:xfrm>
        <a:custGeom>
          <a:avLst/>
          <a:gdLst/>
          <a:ahLst/>
          <a:cxnLst/>
          <a:rect l="0" t="0" r="0" b="0"/>
          <a:pathLst>
            <a:path>
              <a:moveTo>
                <a:pt x="0" y="0"/>
              </a:moveTo>
              <a:lnTo>
                <a:pt x="0" y="841783"/>
              </a:lnTo>
              <a:lnTo>
                <a:pt x="274494" y="84178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49DD4A-283D-4693-B1CE-962B9797C517}">
      <dsp:nvSpPr>
        <dsp:cNvPr id="0" name=""/>
        <dsp:cNvSpPr/>
      </dsp:nvSpPr>
      <dsp:spPr>
        <a:xfrm>
          <a:off x="3132481" y="1026242"/>
          <a:ext cx="2214257" cy="384292"/>
        </a:xfrm>
        <a:custGeom>
          <a:avLst/>
          <a:gdLst/>
          <a:ahLst/>
          <a:cxnLst/>
          <a:rect l="0" t="0" r="0" b="0"/>
          <a:pathLst>
            <a:path>
              <a:moveTo>
                <a:pt x="0" y="0"/>
              </a:moveTo>
              <a:lnTo>
                <a:pt x="0" y="192146"/>
              </a:lnTo>
              <a:lnTo>
                <a:pt x="2214257" y="192146"/>
              </a:lnTo>
              <a:lnTo>
                <a:pt x="2214257" y="38429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0E3DED-1204-4268-8FBE-D29E16D45ACE}">
      <dsp:nvSpPr>
        <dsp:cNvPr id="0" name=""/>
        <dsp:cNvSpPr/>
      </dsp:nvSpPr>
      <dsp:spPr>
        <a:xfrm>
          <a:off x="2400495" y="2325517"/>
          <a:ext cx="274494" cy="2141058"/>
        </a:xfrm>
        <a:custGeom>
          <a:avLst/>
          <a:gdLst/>
          <a:ahLst/>
          <a:cxnLst/>
          <a:rect l="0" t="0" r="0" b="0"/>
          <a:pathLst>
            <a:path>
              <a:moveTo>
                <a:pt x="0" y="0"/>
              </a:moveTo>
              <a:lnTo>
                <a:pt x="0" y="2141058"/>
              </a:lnTo>
              <a:lnTo>
                <a:pt x="274494" y="214105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3F0598-B851-4629-9F7D-D66B8A4C2708}">
      <dsp:nvSpPr>
        <dsp:cNvPr id="0" name=""/>
        <dsp:cNvSpPr/>
      </dsp:nvSpPr>
      <dsp:spPr>
        <a:xfrm>
          <a:off x="2400495" y="2325517"/>
          <a:ext cx="274494" cy="841783"/>
        </a:xfrm>
        <a:custGeom>
          <a:avLst/>
          <a:gdLst/>
          <a:ahLst/>
          <a:cxnLst/>
          <a:rect l="0" t="0" r="0" b="0"/>
          <a:pathLst>
            <a:path>
              <a:moveTo>
                <a:pt x="0" y="0"/>
              </a:moveTo>
              <a:lnTo>
                <a:pt x="0" y="841783"/>
              </a:lnTo>
              <a:lnTo>
                <a:pt x="274494" y="84178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6E0A5A-0E18-4233-B532-D1A1A9A331E6}">
      <dsp:nvSpPr>
        <dsp:cNvPr id="0" name=""/>
        <dsp:cNvSpPr/>
      </dsp:nvSpPr>
      <dsp:spPr>
        <a:xfrm>
          <a:off x="3086761" y="1026242"/>
          <a:ext cx="91440" cy="384292"/>
        </a:xfrm>
        <a:custGeom>
          <a:avLst/>
          <a:gdLst/>
          <a:ahLst/>
          <a:cxnLst/>
          <a:rect l="0" t="0" r="0" b="0"/>
          <a:pathLst>
            <a:path>
              <a:moveTo>
                <a:pt x="45720" y="0"/>
              </a:moveTo>
              <a:lnTo>
                <a:pt x="45720" y="38429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1EA90-060E-4EC3-BF63-E1893681690A}">
      <dsp:nvSpPr>
        <dsp:cNvPr id="0" name=""/>
        <dsp:cNvSpPr/>
      </dsp:nvSpPr>
      <dsp:spPr>
        <a:xfrm>
          <a:off x="186237" y="2325517"/>
          <a:ext cx="274494" cy="2141058"/>
        </a:xfrm>
        <a:custGeom>
          <a:avLst/>
          <a:gdLst/>
          <a:ahLst/>
          <a:cxnLst/>
          <a:rect l="0" t="0" r="0" b="0"/>
          <a:pathLst>
            <a:path>
              <a:moveTo>
                <a:pt x="0" y="0"/>
              </a:moveTo>
              <a:lnTo>
                <a:pt x="0" y="2141058"/>
              </a:lnTo>
              <a:lnTo>
                <a:pt x="274494" y="214105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83E4EB-60A9-4C37-BFB1-BD2445112A42}">
      <dsp:nvSpPr>
        <dsp:cNvPr id="0" name=""/>
        <dsp:cNvSpPr/>
      </dsp:nvSpPr>
      <dsp:spPr>
        <a:xfrm>
          <a:off x="186237" y="2325517"/>
          <a:ext cx="274494" cy="841783"/>
        </a:xfrm>
        <a:custGeom>
          <a:avLst/>
          <a:gdLst/>
          <a:ahLst/>
          <a:cxnLst/>
          <a:rect l="0" t="0" r="0" b="0"/>
          <a:pathLst>
            <a:path>
              <a:moveTo>
                <a:pt x="0" y="0"/>
              </a:moveTo>
              <a:lnTo>
                <a:pt x="0" y="841783"/>
              </a:lnTo>
              <a:lnTo>
                <a:pt x="274494" y="84178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D0FD5F-9121-4E47-B9B6-82A02E424E77}">
      <dsp:nvSpPr>
        <dsp:cNvPr id="0" name=""/>
        <dsp:cNvSpPr/>
      </dsp:nvSpPr>
      <dsp:spPr>
        <a:xfrm>
          <a:off x="918223" y="1026242"/>
          <a:ext cx="2214257" cy="384292"/>
        </a:xfrm>
        <a:custGeom>
          <a:avLst/>
          <a:gdLst/>
          <a:ahLst/>
          <a:cxnLst/>
          <a:rect l="0" t="0" r="0" b="0"/>
          <a:pathLst>
            <a:path>
              <a:moveTo>
                <a:pt x="2214257" y="0"/>
              </a:moveTo>
              <a:lnTo>
                <a:pt x="2214257" y="192146"/>
              </a:lnTo>
              <a:lnTo>
                <a:pt x="0" y="192146"/>
              </a:lnTo>
              <a:lnTo>
                <a:pt x="0" y="38429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415E03-7D44-4825-A029-610D7678564C}">
      <dsp:nvSpPr>
        <dsp:cNvPr id="0" name=""/>
        <dsp:cNvSpPr/>
      </dsp:nvSpPr>
      <dsp:spPr>
        <a:xfrm>
          <a:off x="2217498" y="111259"/>
          <a:ext cx="1829964" cy="91498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General manager / Founder</a:t>
          </a:r>
        </a:p>
      </dsp:txBody>
      <dsp:txXfrm>
        <a:off x="2217498" y="111259"/>
        <a:ext cx="1829964" cy="914982"/>
      </dsp:txXfrm>
    </dsp:sp>
    <dsp:sp modelId="{5B74E3ED-4107-4B21-8721-5A15C5EDC575}">
      <dsp:nvSpPr>
        <dsp:cNvPr id="0" name=""/>
        <dsp:cNvSpPr/>
      </dsp:nvSpPr>
      <dsp:spPr>
        <a:xfrm>
          <a:off x="3241" y="1410534"/>
          <a:ext cx="1829964" cy="91498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solidFill>
                <a:schemeClr val="bg1"/>
              </a:solidFill>
            </a:rPr>
            <a:t>Team Leader 1</a:t>
          </a:r>
        </a:p>
      </dsp:txBody>
      <dsp:txXfrm>
        <a:off x="3241" y="1410534"/>
        <a:ext cx="1829964" cy="914982"/>
      </dsp:txXfrm>
    </dsp:sp>
    <dsp:sp modelId="{AB6733E8-7015-414C-854F-15CC7BE33845}">
      <dsp:nvSpPr>
        <dsp:cNvPr id="0" name=""/>
        <dsp:cNvSpPr/>
      </dsp:nvSpPr>
      <dsp:spPr>
        <a:xfrm>
          <a:off x="460732" y="2709809"/>
          <a:ext cx="1829964" cy="91498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Member 1</a:t>
          </a:r>
        </a:p>
      </dsp:txBody>
      <dsp:txXfrm>
        <a:off x="460732" y="2709809"/>
        <a:ext cx="1829964" cy="914982"/>
      </dsp:txXfrm>
    </dsp:sp>
    <dsp:sp modelId="{9DF53EE0-087D-4830-A13B-AFEB14B437CD}">
      <dsp:nvSpPr>
        <dsp:cNvPr id="0" name=""/>
        <dsp:cNvSpPr/>
      </dsp:nvSpPr>
      <dsp:spPr>
        <a:xfrm>
          <a:off x="460732" y="4009084"/>
          <a:ext cx="1829964" cy="91498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Member 2</a:t>
          </a:r>
        </a:p>
      </dsp:txBody>
      <dsp:txXfrm>
        <a:off x="460732" y="4009084"/>
        <a:ext cx="1829964" cy="914982"/>
      </dsp:txXfrm>
    </dsp:sp>
    <dsp:sp modelId="{830765B8-8EBA-4A6C-91B8-BD24DE0B3D70}">
      <dsp:nvSpPr>
        <dsp:cNvPr id="0" name=""/>
        <dsp:cNvSpPr/>
      </dsp:nvSpPr>
      <dsp:spPr>
        <a:xfrm>
          <a:off x="2217498" y="1410534"/>
          <a:ext cx="1829964" cy="91498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solidFill>
                <a:schemeClr val="bg1"/>
              </a:solidFill>
            </a:rPr>
            <a:t>Team Leader 2</a:t>
          </a:r>
        </a:p>
      </dsp:txBody>
      <dsp:txXfrm>
        <a:off x="2217498" y="1410534"/>
        <a:ext cx="1829964" cy="914982"/>
      </dsp:txXfrm>
    </dsp:sp>
    <dsp:sp modelId="{845F8322-0F59-4106-A6A3-C179FD3498F9}">
      <dsp:nvSpPr>
        <dsp:cNvPr id="0" name=""/>
        <dsp:cNvSpPr/>
      </dsp:nvSpPr>
      <dsp:spPr>
        <a:xfrm>
          <a:off x="2674990" y="2709809"/>
          <a:ext cx="1829964" cy="914982"/>
        </a:xfrm>
        <a:prstGeom prst="rect">
          <a:avLst/>
        </a:prstGeom>
        <a:no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Member 1</a:t>
          </a:r>
        </a:p>
      </dsp:txBody>
      <dsp:txXfrm>
        <a:off x="2674990" y="2709809"/>
        <a:ext cx="1829964" cy="914982"/>
      </dsp:txXfrm>
    </dsp:sp>
    <dsp:sp modelId="{5A8775C6-A694-41A5-BA30-E77BDF44F6E1}">
      <dsp:nvSpPr>
        <dsp:cNvPr id="0" name=""/>
        <dsp:cNvSpPr/>
      </dsp:nvSpPr>
      <dsp:spPr>
        <a:xfrm>
          <a:off x="2674990" y="4009084"/>
          <a:ext cx="1829964" cy="914982"/>
        </a:xfrm>
        <a:prstGeom prst="rect">
          <a:avLst/>
        </a:prstGeom>
        <a:no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Member2</a:t>
          </a:r>
        </a:p>
      </dsp:txBody>
      <dsp:txXfrm>
        <a:off x="2674990" y="4009084"/>
        <a:ext cx="1829964" cy="914982"/>
      </dsp:txXfrm>
    </dsp:sp>
    <dsp:sp modelId="{CD095349-242A-4047-91E2-F1D485A77C9B}">
      <dsp:nvSpPr>
        <dsp:cNvPr id="0" name=""/>
        <dsp:cNvSpPr/>
      </dsp:nvSpPr>
      <dsp:spPr>
        <a:xfrm>
          <a:off x="4431756" y="1410534"/>
          <a:ext cx="1829964" cy="91498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solidFill>
                <a:schemeClr val="bg1"/>
              </a:solidFill>
            </a:rPr>
            <a:t>Team Leader 3</a:t>
          </a:r>
        </a:p>
      </dsp:txBody>
      <dsp:txXfrm>
        <a:off x="4431756" y="1410534"/>
        <a:ext cx="1829964" cy="914982"/>
      </dsp:txXfrm>
    </dsp:sp>
    <dsp:sp modelId="{D3A873B4-9B73-4FA3-AE84-BAA65D8B147C}">
      <dsp:nvSpPr>
        <dsp:cNvPr id="0" name=""/>
        <dsp:cNvSpPr/>
      </dsp:nvSpPr>
      <dsp:spPr>
        <a:xfrm>
          <a:off x="4889247" y="2709809"/>
          <a:ext cx="1829964" cy="91498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Member 1</a:t>
          </a:r>
        </a:p>
      </dsp:txBody>
      <dsp:txXfrm>
        <a:off x="4889247" y="2709809"/>
        <a:ext cx="1829964" cy="914982"/>
      </dsp:txXfrm>
    </dsp:sp>
    <dsp:sp modelId="{95467C1A-3C87-4989-BCB3-198B9121BA63}">
      <dsp:nvSpPr>
        <dsp:cNvPr id="0" name=""/>
        <dsp:cNvSpPr/>
      </dsp:nvSpPr>
      <dsp:spPr>
        <a:xfrm>
          <a:off x="4889247" y="4009084"/>
          <a:ext cx="1829964" cy="91498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Member 2</a:t>
          </a:r>
        </a:p>
      </dsp:txBody>
      <dsp:txXfrm>
        <a:off x="4889247" y="4009084"/>
        <a:ext cx="1829964" cy="91498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7719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3132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933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3043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9429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8938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5655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0911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1586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7168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0145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5750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8130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8069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8: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2944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7059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629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5832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149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12"/>
          <p:cNvSpPr txBox="1"/>
          <p:nvPr/>
        </p:nvSpPr>
        <p:spPr>
          <a:xfrm>
            <a:off x="5029200" y="9182100"/>
            <a:ext cx="122682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6"/>
        <p:cNvGrpSpPr/>
        <p:nvPr/>
      </p:nvGrpSpPr>
      <p:grpSpPr>
        <a:xfrm>
          <a:off x="0" y="0"/>
          <a:ext cx="0" cy="0"/>
          <a:chOff x="0" y="0"/>
          <a:chExt cx="0" cy="0"/>
        </a:xfrm>
      </p:grpSpPr>
      <p:sp>
        <p:nvSpPr>
          <p:cNvPr id="67" name="Google Shape;67;p22"/>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22"/>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9" name="Google Shape;69;p22"/>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22"/>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1" name="Google Shape;71;p22"/>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2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2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2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75"/>
        <p:cNvGrpSpPr/>
        <p:nvPr/>
      </p:nvGrpSpPr>
      <p:grpSpPr>
        <a:xfrm>
          <a:off x="0" y="0"/>
          <a:ext cx="0" cy="0"/>
          <a:chOff x="0" y="0"/>
          <a:chExt cx="0" cy="0"/>
        </a:xfrm>
      </p:grpSpPr>
      <p:sp>
        <p:nvSpPr>
          <p:cNvPr id="76" name="Google Shape;76;p23"/>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2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2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2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80"/>
        <p:cNvGrpSpPr/>
        <p:nvPr/>
      </p:nvGrpSpPr>
      <p:grpSpPr>
        <a:xfrm>
          <a:off x="0" y="0"/>
          <a:ext cx="0" cy="0"/>
          <a:chOff x="0" y="0"/>
          <a:chExt cx="0" cy="0"/>
        </a:xfrm>
      </p:grpSpPr>
      <p:sp>
        <p:nvSpPr>
          <p:cNvPr id="81" name="Google Shape;81;p2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2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2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84"/>
        <p:cNvGrpSpPr/>
        <p:nvPr/>
      </p:nvGrpSpPr>
      <p:grpSpPr>
        <a:xfrm>
          <a:off x="0" y="0"/>
          <a:ext cx="0" cy="0"/>
          <a:chOff x="0" y="0"/>
          <a:chExt cx="0" cy="0"/>
        </a:xfrm>
      </p:grpSpPr>
      <p:sp>
        <p:nvSpPr>
          <p:cNvPr id="85" name="Google Shape;85;p25"/>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5"/>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25"/>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8" name="Google Shape;88;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91"/>
        <p:cNvGrpSpPr/>
        <p:nvPr/>
      </p:nvGrpSpPr>
      <p:grpSpPr>
        <a:xfrm>
          <a:off x="0" y="0"/>
          <a:ext cx="0" cy="0"/>
          <a:chOff x="0" y="0"/>
          <a:chExt cx="0" cy="0"/>
        </a:xfrm>
      </p:grpSpPr>
      <p:sp>
        <p:nvSpPr>
          <p:cNvPr id="92" name="Google Shape;92;p26"/>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26"/>
          <p:cNvSpPr>
            <a:spLocks noGrp="1"/>
          </p:cNvSpPr>
          <p:nvPr>
            <p:ph type="pic" idx="2"/>
          </p:nvPr>
        </p:nvSpPr>
        <p:spPr>
          <a:xfrm>
            <a:off x="7775575" y="1481138"/>
            <a:ext cx="9258300" cy="7310437"/>
          </a:xfrm>
          <a:prstGeom prst="rect">
            <a:avLst/>
          </a:prstGeom>
          <a:noFill/>
          <a:ln>
            <a:noFill/>
          </a:ln>
        </p:spPr>
      </p:sp>
      <p:sp>
        <p:nvSpPr>
          <p:cNvPr id="94" name="Google Shape;94;p26"/>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5" name="Google Shape;95;p2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2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2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98"/>
        <p:cNvGrpSpPr/>
        <p:nvPr/>
      </p:nvGrpSpPr>
      <p:grpSpPr>
        <a:xfrm>
          <a:off x="0" y="0"/>
          <a:ext cx="0" cy="0"/>
          <a:chOff x="0" y="0"/>
          <a:chExt cx="0" cy="0"/>
        </a:xfrm>
      </p:grpSpPr>
      <p:sp>
        <p:nvSpPr>
          <p:cNvPr id="99" name="Google Shape;99;p27"/>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27"/>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2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2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2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04"/>
        <p:cNvGrpSpPr/>
        <p:nvPr/>
      </p:nvGrpSpPr>
      <p:grpSpPr>
        <a:xfrm>
          <a:off x="0" y="0"/>
          <a:ext cx="0" cy="0"/>
          <a:chOff x="0" y="0"/>
          <a:chExt cx="0" cy="0"/>
        </a:xfrm>
      </p:grpSpPr>
      <p:sp>
        <p:nvSpPr>
          <p:cNvPr id="105" name="Google Shape;105;p28"/>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6" name="Google Shape;106;p28"/>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2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2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2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16"/>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16"/>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7" name="Google Shape;17;p16"/>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6"/>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16"/>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17"/>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1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3" name="Google Shape;23;p1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4" name="Google Shape;24;p17"/>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7"/>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18"/>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18"/>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2"/>
        <p:cNvGrpSpPr/>
        <p:nvPr/>
      </p:nvGrpSpPr>
      <p:grpSpPr>
        <a:xfrm>
          <a:off x="0" y="0"/>
          <a:ext cx="0" cy="0"/>
          <a:chOff x="0" y="0"/>
          <a:chExt cx="0" cy="0"/>
        </a:xfrm>
      </p:grpSpPr>
      <p:sp>
        <p:nvSpPr>
          <p:cNvPr id="33" name="Google Shape;33;p19"/>
          <p:cNvSpPr txBox="1"/>
          <p:nvPr/>
        </p:nvSpPr>
        <p:spPr>
          <a:xfrm>
            <a:off x="4953000" y="9182100"/>
            <a:ext cx="123444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41"/>
        <p:cNvGrpSpPr/>
        <p:nvPr/>
      </p:nvGrpSpPr>
      <p:grpSpPr>
        <a:xfrm>
          <a:off x="0" y="0"/>
          <a:ext cx="0" cy="0"/>
          <a:chOff x="0" y="0"/>
          <a:chExt cx="0" cy="0"/>
        </a:xfrm>
      </p:grpSpPr>
      <p:sp>
        <p:nvSpPr>
          <p:cNvPr id="42" name="Google Shape;42;p14"/>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14"/>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4" name="Google Shape;44;p1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1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1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47"/>
        <p:cNvGrpSpPr/>
        <p:nvPr/>
      </p:nvGrpSpPr>
      <p:grpSpPr>
        <a:xfrm>
          <a:off x="0" y="0"/>
          <a:ext cx="0" cy="0"/>
          <a:chOff x="0" y="0"/>
          <a:chExt cx="0" cy="0"/>
        </a:xfrm>
      </p:grpSpPr>
      <p:sp>
        <p:nvSpPr>
          <p:cNvPr id="48" name="Google Shape;48;p15"/>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15"/>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1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1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1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53"/>
        <p:cNvGrpSpPr/>
        <p:nvPr/>
      </p:nvGrpSpPr>
      <p:grpSpPr>
        <a:xfrm>
          <a:off x="0" y="0"/>
          <a:ext cx="0" cy="0"/>
          <a:chOff x="0" y="0"/>
          <a:chExt cx="0" cy="0"/>
        </a:xfrm>
      </p:grpSpPr>
      <p:sp>
        <p:nvSpPr>
          <p:cNvPr id="54" name="Google Shape;54;p20"/>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20"/>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6" name="Google Shape;56;p2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2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2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9"/>
        <p:cNvGrpSpPr/>
        <p:nvPr/>
      </p:nvGrpSpPr>
      <p:grpSpPr>
        <a:xfrm>
          <a:off x="0" y="0"/>
          <a:ext cx="0" cy="0"/>
          <a:chOff x="0" y="0"/>
          <a:chExt cx="0" cy="0"/>
        </a:xfrm>
      </p:grpSpPr>
      <p:sp>
        <p:nvSpPr>
          <p:cNvPr id="60" name="Google Shape;60;p21"/>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21"/>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21"/>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2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4.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1"/>
          <p:cNvPicPr preferRelativeResize="0"/>
          <p:nvPr/>
        </p:nvPicPr>
        <p:blipFill rotWithShape="1">
          <a:blip r:embed="rId7">
            <a:alphaModFix/>
          </a:blip>
          <a:srcRect/>
          <a:stretch/>
        </p:blipFill>
        <p:spPr>
          <a:xfrm>
            <a:off x="6076210" y="2308143"/>
            <a:ext cx="6134099" cy="2695574"/>
          </a:xfrm>
          <a:prstGeom prst="rect">
            <a:avLst/>
          </a:prstGeom>
          <a:noFill/>
          <a:ln>
            <a:noFill/>
          </a:ln>
        </p:spPr>
      </p:pic>
      <p:pic>
        <p:nvPicPr>
          <p:cNvPr id="7" name="Google Shape;7;p11"/>
          <p:cNvPicPr preferRelativeResize="0"/>
          <p:nvPr/>
        </p:nvPicPr>
        <p:blipFill rotWithShape="1">
          <a:blip r:embed="rId8">
            <a:alphaModFix/>
          </a:blip>
          <a:srcRect/>
          <a:stretch/>
        </p:blipFill>
        <p:spPr>
          <a:xfrm>
            <a:off x="1024235" y="0"/>
            <a:ext cx="590549" cy="704449"/>
          </a:xfrm>
          <a:prstGeom prst="rect">
            <a:avLst/>
          </a:prstGeom>
          <a:noFill/>
          <a:ln>
            <a:noFill/>
          </a:ln>
        </p:spPr>
      </p:pic>
      <p:pic>
        <p:nvPicPr>
          <p:cNvPr id="8" name="Google Shape;8;p11"/>
          <p:cNvPicPr preferRelativeResize="0"/>
          <p:nvPr/>
        </p:nvPicPr>
        <p:blipFill rotWithShape="1">
          <a:blip r:embed="rId9">
            <a:alphaModFix/>
          </a:blip>
          <a:srcRect/>
          <a:stretch/>
        </p:blipFill>
        <p:spPr>
          <a:xfrm>
            <a:off x="1657877" y="9240519"/>
            <a:ext cx="3324224" cy="638174"/>
          </a:xfrm>
          <a:prstGeom prst="rect">
            <a:avLst/>
          </a:prstGeom>
          <a:noFill/>
          <a:ln>
            <a:noFill/>
          </a:ln>
        </p:spPr>
      </p:pic>
      <p:pic>
        <p:nvPicPr>
          <p:cNvPr id="9" name="Google Shape;9;p11"/>
          <p:cNvPicPr preferRelativeResize="0"/>
          <p:nvPr/>
        </p:nvPicPr>
        <p:blipFill rotWithShape="1">
          <a:blip r:embed="rId10">
            <a:alphaModFix/>
          </a:blip>
          <a:srcRect/>
          <a:stretch/>
        </p:blipFill>
        <p:spPr>
          <a:xfrm>
            <a:off x="1028700" y="8050069"/>
            <a:ext cx="457199" cy="1085849"/>
          </a:xfrm>
          <a:prstGeom prst="rect">
            <a:avLst/>
          </a:prstGeom>
          <a:noFill/>
          <a:ln>
            <a:noFill/>
          </a:ln>
        </p:spPr>
      </p:pic>
      <p:sp>
        <p:nvSpPr>
          <p:cNvPr id="10" name="Google Shape;10;p11"/>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11"/>
          <p:cNvSpPr txBox="1">
            <a:spLocks noGrp="1"/>
          </p:cNvSpPr>
          <p:nvPr>
            <p:ph type="ftr" idx="11"/>
          </p:nvPr>
        </p:nvSpPr>
        <p:spPr>
          <a:xfrm>
            <a:off x="4966523" y="9236339"/>
            <a:ext cx="12185015" cy="695703"/>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pic>
        <p:nvPicPr>
          <p:cNvPr id="35" name="Google Shape;35;p13"/>
          <p:cNvPicPr preferRelativeResize="0"/>
          <p:nvPr/>
        </p:nvPicPr>
        <p:blipFill rotWithShape="1">
          <a:blip r:embed="rId13">
            <a:alphaModFix/>
          </a:blip>
          <a:srcRect/>
          <a:stretch/>
        </p:blipFill>
        <p:spPr>
          <a:xfrm>
            <a:off x="13948842" y="685682"/>
            <a:ext cx="3314699" cy="1457324"/>
          </a:xfrm>
          <a:prstGeom prst="rect">
            <a:avLst/>
          </a:prstGeom>
          <a:noFill/>
          <a:ln>
            <a:noFill/>
          </a:ln>
        </p:spPr>
      </p:pic>
      <p:pic>
        <p:nvPicPr>
          <p:cNvPr id="36" name="Google Shape;36;p13"/>
          <p:cNvPicPr preferRelativeResize="0"/>
          <p:nvPr/>
        </p:nvPicPr>
        <p:blipFill rotWithShape="1">
          <a:blip r:embed="rId14">
            <a:alphaModFix/>
          </a:blip>
          <a:srcRect/>
          <a:stretch/>
        </p:blipFill>
        <p:spPr>
          <a:xfrm>
            <a:off x="1024235" y="0"/>
            <a:ext cx="590549" cy="704448"/>
          </a:xfrm>
          <a:prstGeom prst="rect">
            <a:avLst/>
          </a:prstGeom>
          <a:noFill/>
          <a:ln>
            <a:noFill/>
          </a:ln>
        </p:spPr>
      </p:pic>
      <p:pic>
        <p:nvPicPr>
          <p:cNvPr id="37" name="Google Shape;37;p13"/>
          <p:cNvPicPr preferRelativeResize="0"/>
          <p:nvPr/>
        </p:nvPicPr>
        <p:blipFill rotWithShape="1">
          <a:blip r:embed="rId15">
            <a:alphaModFix/>
          </a:blip>
          <a:srcRect/>
          <a:stretch/>
        </p:blipFill>
        <p:spPr>
          <a:xfrm>
            <a:off x="1028700" y="8050069"/>
            <a:ext cx="457199" cy="1085849"/>
          </a:xfrm>
          <a:prstGeom prst="rect">
            <a:avLst/>
          </a:prstGeom>
          <a:noFill/>
          <a:ln>
            <a:noFill/>
          </a:ln>
        </p:spPr>
      </p:pic>
      <p:sp>
        <p:nvSpPr>
          <p:cNvPr id="38" name="Google Shape;38;p13"/>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9" name="Google Shape;39;p13"/>
          <p:cNvPicPr preferRelativeResize="0"/>
          <p:nvPr/>
        </p:nvPicPr>
        <p:blipFill rotWithShape="1">
          <a:blip r:embed="rId16">
            <a:alphaModFix/>
          </a:blip>
          <a:srcRect/>
          <a:stretch/>
        </p:blipFill>
        <p:spPr>
          <a:xfrm>
            <a:off x="1657877" y="9240519"/>
            <a:ext cx="3324224" cy="638174"/>
          </a:xfrm>
          <a:prstGeom prst="rect">
            <a:avLst/>
          </a:prstGeom>
          <a:noFill/>
          <a:ln>
            <a:noFill/>
          </a:ln>
        </p:spPr>
      </p:pic>
      <p:sp>
        <p:nvSpPr>
          <p:cNvPr id="40" name="Google Shape;40;p13"/>
          <p:cNvSpPr txBox="1"/>
          <p:nvPr/>
        </p:nvSpPr>
        <p:spPr>
          <a:xfrm>
            <a:off x="4982101" y="9282763"/>
            <a:ext cx="12185015" cy="695703"/>
          </a:xfrm>
          <a:prstGeom prst="rect">
            <a:avLst/>
          </a:prstGeom>
          <a:noFill/>
          <a:ln>
            <a:noFill/>
          </a:ln>
        </p:spPr>
        <p:txBody>
          <a:bodyPr spcFirstLastPara="1" wrap="square" lIns="0" tIns="0" rIns="0" bIns="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10.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6.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p:nvPr/>
        </p:nvSpPr>
        <p:spPr>
          <a:xfrm>
            <a:off x="3657600" y="5966311"/>
            <a:ext cx="11430000" cy="769401"/>
          </a:xfrm>
          <a:prstGeom prst="rect">
            <a:avLst/>
          </a:prstGeom>
          <a:noFill/>
          <a:ln>
            <a:noFill/>
          </a:ln>
        </p:spPr>
        <p:txBody>
          <a:bodyPr spcFirstLastPara="1" wrap="square" lIns="91425" tIns="45700" rIns="91425" bIns="45700" anchor="t" anchorCtr="0">
            <a:spAutoFit/>
          </a:bodyPr>
          <a:lstStyle/>
          <a:p>
            <a:pPr lvl="0" algn="ctr"/>
            <a:r>
              <a:rPr lang="en-GB" sz="4400" b="1">
                <a:solidFill>
                  <a:srgbClr val="D00B24"/>
                </a:solidFill>
              </a:rPr>
              <a:t>An unconventional guide to office life </a:t>
            </a:r>
            <a:endParaRPr sz="4400" b="1" i="0" u="none" strike="noStrike" cap="none" dirty="0">
              <a:solidFill>
                <a:srgbClr val="D00B24"/>
              </a:solidFill>
              <a:latin typeface="Arial"/>
              <a:ea typeface="Arial"/>
              <a:cs typeface="Arial"/>
              <a:sym typeface="Arial"/>
            </a:endParaRPr>
          </a:p>
        </p:txBody>
      </p:sp>
      <p:sp>
        <p:nvSpPr>
          <p:cNvPr id="115" name="Google Shape;115;p1"/>
          <p:cNvSpPr txBox="1"/>
          <p:nvPr/>
        </p:nvSpPr>
        <p:spPr>
          <a:xfrm>
            <a:off x="4572000" y="7058918"/>
            <a:ext cx="9144000" cy="707886"/>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US" sz="4000" b="1" dirty="0">
                <a:solidFill>
                  <a:srgbClr val="D00B24"/>
                </a:solidFill>
                <a:latin typeface="Arial"/>
                <a:ea typeface="Arial"/>
                <a:cs typeface="Arial"/>
                <a:sym typeface="Arial"/>
              </a:rPr>
              <a:t>Partner: </a:t>
            </a:r>
            <a:r>
              <a:rPr lang="en-US" sz="4000" b="1" dirty="0">
                <a:solidFill>
                  <a:srgbClr val="D00B24"/>
                </a:solidFill>
              </a:rPr>
              <a:t>IHF asbl</a:t>
            </a:r>
            <a:endParaRPr dirty="0"/>
          </a:p>
        </p:txBody>
      </p:sp>
      <p:sp>
        <p:nvSpPr>
          <p:cNvPr id="116" name="Google Shape;116;p1"/>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C00000"/>
                </a:solidFill>
                <a:latin typeface="Helvetica Neue"/>
                <a:ea typeface="Helvetica Neue"/>
                <a:cs typeface="Helvetica Neue"/>
                <a:sym typeface="Helvetica Neue"/>
              </a:rPr>
              <a:t>Matrix Org. Structure </a:t>
            </a:r>
          </a:p>
        </p:txBody>
      </p:sp>
      <p:sp>
        <p:nvSpPr>
          <p:cNvPr id="159" name="Google Shape;159;p4"/>
          <p:cNvSpPr txBox="1"/>
          <p:nvPr/>
        </p:nvSpPr>
        <p:spPr>
          <a:xfrm>
            <a:off x="9144000" y="2562880"/>
            <a:ext cx="8160326" cy="52629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A matrix organizational structure comes into place in very specific circumstances, and it is usually adopted to show how cross-functional team collaborate to carry out project that are limited in time.</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In this case, people will find themselves responding to other teams and other departments that are not, as per traditional organizational chart, responsible for their work and delivery.</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Matrix structures are fairly more challenging to manage due to the higher complexity that comes with managing such diverse cohort of expertise, know how, expertise and nonetheless, expectations, work attitudes and experience.</a:t>
            </a:r>
          </a:p>
        </p:txBody>
      </p:sp>
      <p:graphicFrame>
        <p:nvGraphicFramePr>
          <p:cNvPr id="2" name="Diagramma 9">
            <a:extLst>
              <a:ext uri="{FF2B5EF4-FFF2-40B4-BE49-F238E27FC236}">
                <a16:creationId xmlns:a16="http://schemas.microsoft.com/office/drawing/2014/main" id="{9A16F0C9-EB12-C0B6-ED09-237F5F295DC4}"/>
              </a:ext>
            </a:extLst>
          </p:cNvPr>
          <p:cNvGraphicFramePr/>
          <p:nvPr>
            <p:extLst>
              <p:ext uri="{D42A27DB-BD31-4B8C-83A1-F6EECF244321}">
                <p14:modId xmlns:p14="http://schemas.microsoft.com/office/powerpoint/2010/main" val="2351260158"/>
              </p:ext>
            </p:extLst>
          </p:nvPr>
        </p:nvGraphicFramePr>
        <p:xfrm>
          <a:off x="1614054" y="2562880"/>
          <a:ext cx="7192786" cy="1461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ma 10">
            <a:extLst>
              <a:ext uri="{FF2B5EF4-FFF2-40B4-BE49-F238E27FC236}">
                <a16:creationId xmlns:a16="http://schemas.microsoft.com/office/drawing/2014/main" id="{FF0F50D9-C5D1-9A71-23A4-B20184EE67B1}"/>
              </a:ext>
            </a:extLst>
          </p:cNvPr>
          <p:cNvGraphicFramePr/>
          <p:nvPr>
            <p:extLst>
              <p:ext uri="{D42A27DB-BD31-4B8C-83A1-F6EECF244321}">
                <p14:modId xmlns:p14="http://schemas.microsoft.com/office/powerpoint/2010/main" val="138165926"/>
              </p:ext>
            </p:extLst>
          </p:nvPr>
        </p:nvGraphicFramePr>
        <p:xfrm>
          <a:off x="1577038" y="4918460"/>
          <a:ext cx="7192786" cy="19295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4" name="Diagramma 3">
            <a:extLst>
              <a:ext uri="{FF2B5EF4-FFF2-40B4-BE49-F238E27FC236}">
                <a16:creationId xmlns:a16="http://schemas.microsoft.com/office/drawing/2014/main" id="{DA3B1A8C-373D-7038-2D85-AC645AD06F8D}"/>
              </a:ext>
            </a:extLst>
          </p:cNvPr>
          <p:cNvGraphicFramePr/>
          <p:nvPr>
            <p:extLst>
              <p:ext uri="{D42A27DB-BD31-4B8C-83A1-F6EECF244321}">
                <p14:modId xmlns:p14="http://schemas.microsoft.com/office/powerpoint/2010/main" val="1683814716"/>
              </p:ext>
            </p:extLst>
          </p:nvPr>
        </p:nvGraphicFramePr>
        <p:xfrm>
          <a:off x="1577038" y="3772995"/>
          <a:ext cx="7192786" cy="192951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8" name="Diagramma 11">
            <a:extLst>
              <a:ext uri="{FF2B5EF4-FFF2-40B4-BE49-F238E27FC236}">
                <a16:creationId xmlns:a16="http://schemas.microsoft.com/office/drawing/2014/main" id="{640893A6-CF0E-0D4F-D5BC-4251B6C26BF2}"/>
              </a:ext>
            </a:extLst>
          </p:cNvPr>
          <p:cNvGraphicFramePr/>
          <p:nvPr>
            <p:extLst>
              <p:ext uri="{D42A27DB-BD31-4B8C-83A1-F6EECF244321}">
                <p14:modId xmlns:p14="http://schemas.microsoft.com/office/powerpoint/2010/main" val="3710572294"/>
              </p:ext>
            </p:extLst>
          </p:nvPr>
        </p:nvGraphicFramePr>
        <p:xfrm>
          <a:off x="1577038" y="6180542"/>
          <a:ext cx="7192786" cy="192951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9" name="Google Shape;159;p4">
            <a:extLst>
              <a:ext uri="{FF2B5EF4-FFF2-40B4-BE49-F238E27FC236}">
                <a16:creationId xmlns:a16="http://schemas.microsoft.com/office/drawing/2014/main" id="{8885E0E1-FE24-E6C5-6290-6F291FAE2B54}"/>
              </a:ext>
            </a:extLst>
          </p:cNvPr>
          <p:cNvSpPr txBox="1"/>
          <p:nvPr/>
        </p:nvSpPr>
        <p:spPr>
          <a:xfrm>
            <a:off x="3867589" y="8304386"/>
            <a:ext cx="2237096"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rgbClr val="FF5757"/>
                </a:solidFill>
              </a:rPr>
              <a:t>Illustrative example</a:t>
            </a:r>
          </a:p>
        </p:txBody>
      </p:sp>
    </p:spTree>
    <p:extLst>
      <p:ext uri="{BB962C8B-B14F-4D97-AF65-F5344CB8AC3E}">
        <p14:creationId xmlns:p14="http://schemas.microsoft.com/office/powerpoint/2010/main" val="202558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C00000"/>
                </a:solidFill>
                <a:latin typeface="Helvetica Neue"/>
                <a:ea typeface="Helvetica Neue"/>
                <a:cs typeface="Helvetica Neue"/>
                <a:sym typeface="Helvetica Neue"/>
              </a:rPr>
              <a:t>Team-based Org. Structure </a:t>
            </a:r>
          </a:p>
        </p:txBody>
      </p:sp>
      <p:sp>
        <p:nvSpPr>
          <p:cNvPr id="159" name="Google Shape;159;p4"/>
          <p:cNvSpPr txBox="1"/>
          <p:nvPr/>
        </p:nvSpPr>
        <p:spPr>
          <a:xfrm>
            <a:off x="9144000" y="2562880"/>
            <a:ext cx="8160326" cy="48936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Again, very common in a small </a:t>
            </a:r>
            <a:r>
              <a:rPr lang="en-US" sz="2400" dirty="0" err="1">
                <a:solidFill>
                  <a:schemeClr val="dk1"/>
                </a:solidFill>
                <a:latin typeface="Helvetica Neue"/>
                <a:ea typeface="Helvetica Neue"/>
                <a:cs typeface="Helvetica Neue"/>
                <a:sym typeface="Helvetica Neue"/>
              </a:rPr>
              <a:t>organisation</a:t>
            </a:r>
            <a:r>
              <a:rPr lang="en-US" sz="2400" dirty="0">
                <a:solidFill>
                  <a:schemeClr val="dk1"/>
                </a:solidFill>
                <a:latin typeface="Helvetica Neue"/>
                <a:ea typeface="Helvetica Neue"/>
                <a:cs typeface="Helvetica Neue"/>
                <a:sym typeface="Helvetica Neue"/>
              </a:rPr>
              <a:t> (i.e., star-up) that provides for a narrow-specialized offer.</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As the name implies, the team-based </a:t>
            </a:r>
            <a:r>
              <a:rPr lang="en-US" sz="2400" dirty="0" err="1">
                <a:solidFill>
                  <a:schemeClr val="dk1"/>
                </a:solidFill>
                <a:latin typeface="Helvetica Neue"/>
                <a:ea typeface="Helvetica Neue"/>
                <a:cs typeface="Helvetica Neue"/>
                <a:sym typeface="Helvetica Neue"/>
              </a:rPr>
              <a:t>organisational</a:t>
            </a:r>
            <a:r>
              <a:rPr lang="en-US" sz="2400" dirty="0">
                <a:solidFill>
                  <a:schemeClr val="dk1"/>
                </a:solidFill>
                <a:latin typeface="Helvetica Neue"/>
                <a:ea typeface="Helvetica Neue"/>
                <a:cs typeface="Helvetica Neue"/>
                <a:sym typeface="Helvetica Neue"/>
              </a:rPr>
              <a:t> structure breaks down the </a:t>
            </a:r>
            <a:r>
              <a:rPr lang="en-US" sz="2400" dirty="0" err="1">
                <a:solidFill>
                  <a:schemeClr val="dk1"/>
                </a:solidFill>
                <a:latin typeface="Helvetica Neue"/>
                <a:ea typeface="Helvetica Neue"/>
                <a:cs typeface="Helvetica Neue"/>
                <a:sym typeface="Helvetica Neue"/>
              </a:rPr>
              <a:t>organisations</a:t>
            </a:r>
            <a:r>
              <a:rPr lang="en-US" sz="2400" dirty="0">
                <a:solidFill>
                  <a:schemeClr val="dk1"/>
                </a:solidFill>
                <a:latin typeface="Helvetica Neue"/>
                <a:ea typeface="Helvetica Neue"/>
                <a:cs typeface="Helvetica Neue"/>
                <a:sym typeface="Helvetica Neue"/>
              </a:rPr>
              <a:t> in teams, more or less cross-functional and diverse in the sense of competences involved</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Team-based structures are meant to streamline operations, flatten the hierarchies within the </a:t>
            </a:r>
            <a:r>
              <a:rPr lang="en-US" sz="2400" dirty="0" err="1">
                <a:solidFill>
                  <a:schemeClr val="dk1"/>
                </a:solidFill>
                <a:latin typeface="Helvetica Neue"/>
                <a:ea typeface="Helvetica Neue"/>
                <a:cs typeface="Helvetica Neue"/>
                <a:sym typeface="Helvetica Neue"/>
              </a:rPr>
              <a:t>organisation</a:t>
            </a:r>
            <a:r>
              <a:rPr lang="en-US" sz="2400" dirty="0">
                <a:solidFill>
                  <a:schemeClr val="dk1"/>
                </a:solidFill>
                <a:latin typeface="Helvetica Neue"/>
                <a:ea typeface="Helvetica Neue"/>
                <a:cs typeface="Helvetica Neue"/>
                <a:sym typeface="Helvetica Neue"/>
              </a:rPr>
              <a:t> and give employees more control over the tasks/activities they are responsible for…</a:t>
            </a: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graphicFrame>
        <p:nvGraphicFramePr>
          <p:cNvPr id="2" name="Diagramma 12">
            <a:extLst>
              <a:ext uri="{FF2B5EF4-FFF2-40B4-BE49-F238E27FC236}">
                <a16:creationId xmlns:a16="http://schemas.microsoft.com/office/drawing/2014/main" id="{4D518BF2-CA7A-80A8-82BE-E1FE715F59CC}"/>
              </a:ext>
            </a:extLst>
          </p:cNvPr>
          <p:cNvGraphicFramePr/>
          <p:nvPr>
            <p:extLst>
              <p:ext uri="{D42A27DB-BD31-4B8C-83A1-F6EECF244321}">
                <p14:modId xmlns:p14="http://schemas.microsoft.com/office/powerpoint/2010/main" val="2126432444"/>
              </p:ext>
            </p:extLst>
          </p:nvPr>
        </p:nvGraphicFramePr>
        <p:xfrm>
          <a:off x="1825802" y="2562880"/>
          <a:ext cx="6722454" cy="5035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159;p4">
            <a:extLst>
              <a:ext uri="{FF2B5EF4-FFF2-40B4-BE49-F238E27FC236}">
                <a16:creationId xmlns:a16="http://schemas.microsoft.com/office/drawing/2014/main" id="{2C5F10F9-3237-FA51-D999-08B36252C521}"/>
              </a:ext>
            </a:extLst>
          </p:cNvPr>
          <p:cNvSpPr txBox="1"/>
          <p:nvPr/>
        </p:nvSpPr>
        <p:spPr>
          <a:xfrm>
            <a:off x="3867589" y="8304386"/>
            <a:ext cx="2237096"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rgbClr val="FF5757"/>
                </a:solidFill>
              </a:rPr>
              <a:t>Illustrative example</a:t>
            </a:r>
          </a:p>
        </p:txBody>
      </p:sp>
    </p:spTree>
    <p:extLst>
      <p:ext uri="{BB962C8B-B14F-4D97-AF65-F5344CB8AC3E}">
        <p14:creationId xmlns:p14="http://schemas.microsoft.com/office/powerpoint/2010/main" val="2957442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C00000"/>
                </a:solidFill>
                <a:latin typeface="Helvetica Neue"/>
                <a:ea typeface="Helvetica Neue"/>
                <a:cs typeface="Helvetica Neue"/>
                <a:sym typeface="Helvetica Neue"/>
              </a:rPr>
              <a:t>Network Org. Structure </a:t>
            </a:r>
          </a:p>
        </p:txBody>
      </p:sp>
      <p:sp>
        <p:nvSpPr>
          <p:cNvPr id="159" name="Google Shape;159;p4"/>
          <p:cNvSpPr txBox="1"/>
          <p:nvPr/>
        </p:nvSpPr>
        <p:spPr>
          <a:xfrm>
            <a:off x="9144000" y="2562880"/>
            <a:ext cx="8160326" cy="48936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Without any doubt, the most complex framework applied to a firm structure.</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Very trendy and </a:t>
            </a:r>
            <a:r>
              <a:rPr lang="en-US" sz="2400" i="1" dirty="0">
                <a:solidFill>
                  <a:schemeClr val="dk1"/>
                </a:solidFill>
                <a:latin typeface="Helvetica Neue"/>
                <a:ea typeface="Helvetica Neue"/>
                <a:cs typeface="Helvetica Neue"/>
                <a:sym typeface="Helvetica Neue"/>
              </a:rPr>
              <a:t>in vogue </a:t>
            </a:r>
            <a:r>
              <a:rPr lang="en-US" sz="2400" dirty="0">
                <a:solidFill>
                  <a:schemeClr val="dk1"/>
                </a:solidFill>
                <a:latin typeface="Helvetica Neue"/>
                <a:ea typeface="Helvetica Neue"/>
                <a:cs typeface="Helvetica Neue"/>
                <a:sym typeface="Helvetica Neue"/>
              </a:rPr>
              <a:t>among large multinational </a:t>
            </a:r>
            <a:r>
              <a:rPr lang="en-US" sz="2400" dirty="0" err="1">
                <a:solidFill>
                  <a:schemeClr val="dk1"/>
                </a:solidFill>
                <a:latin typeface="Helvetica Neue"/>
                <a:ea typeface="Helvetica Neue"/>
                <a:cs typeface="Helvetica Neue"/>
                <a:sym typeface="Helvetica Neue"/>
              </a:rPr>
              <a:t>organisations</a:t>
            </a:r>
            <a:r>
              <a:rPr lang="en-US" sz="2400" dirty="0">
                <a:solidFill>
                  <a:schemeClr val="dk1"/>
                </a:solidFill>
                <a:latin typeface="Helvetica Neue"/>
                <a:ea typeface="Helvetica Neue"/>
                <a:cs typeface="Helvetica Neue"/>
                <a:sym typeface="Helvetica Neue"/>
              </a:rPr>
              <a:t>, the network organizational structure implies the very reframing of the hierarchy concept as normally understood and conceived.</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The network structure fragments the </a:t>
            </a:r>
            <a:r>
              <a:rPr lang="en-US" sz="2400" dirty="0" err="1">
                <a:solidFill>
                  <a:schemeClr val="dk1"/>
                </a:solidFill>
                <a:latin typeface="Helvetica Neue"/>
                <a:ea typeface="Helvetica Neue"/>
                <a:cs typeface="Helvetica Neue"/>
                <a:sym typeface="Helvetica Neue"/>
              </a:rPr>
              <a:t>organisation</a:t>
            </a:r>
            <a:r>
              <a:rPr lang="en-US" sz="2400" dirty="0">
                <a:solidFill>
                  <a:schemeClr val="dk1"/>
                </a:solidFill>
                <a:latin typeface="Helvetica Neue"/>
                <a:ea typeface="Helvetica Neue"/>
                <a:cs typeface="Helvetica Neue"/>
                <a:sym typeface="Helvetica Neue"/>
              </a:rPr>
              <a:t> into a macro-cluster of functions more or less dependent on one another. Each cluster can be </a:t>
            </a:r>
            <a:r>
              <a:rPr lang="en-US" sz="2400" dirty="0" err="1">
                <a:solidFill>
                  <a:schemeClr val="dk1"/>
                </a:solidFill>
                <a:latin typeface="Helvetica Neue"/>
                <a:ea typeface="Helvetica Neue"/>
                <a:cs typeface="Helvetica Neue"/>
                <a:sym typeface="Helvetica Neue"/>
              </a:rPr>
              <a:t>organised</a:t>
            </a:r>
            <a:r>
              <a:rPr lang="en-US" sz="2400" dirty="0">
                <a:solidFill>
                  <a:schemeClr val="dk1"/>
                </a:solidFill>
                <a:latin typeface="Helvetica Neue"/>
                <a:ea typeface="Helvetica Neue"/>
                <a:cs typeface="Helvetica Neue"/>
                <a:sym typeface="Helvetica Neue"/>
              </a:rPr>
              <a:t> following one of the many frameworks </a:t>
            </a:r>
            <a:r>
              <a:rPr lang="en-US" sz="2400" dirty="0" err="1">
                <a:solidFill>
                  <a:schemeClr val="dk1"/>
                </a:solidFill>
                <a:latin typeface="Helvetica Neue"/>
                <a:ea typeface="Helvetica Neue"/>
                <a:cs typeface="Helvetica Neue"/>
                <a:sym typeface="Helvetica Neue"/>
              </a:rPr>
              <a:t>analysed</a:t>
            </a:r>
            <a:r>
              <a:rPr lang="en-US" sz="2400" dirty="0">
                <a:solidFill>
                  <a:schemeClr val="dk1"/>
                </a:solidFill>
                <a:latin typeface="Helvetica Neue"/>
                <a:ea typeface="Helvetica Neue"/>
                <a:cs typeface="Helvetica Neue"/>
                <a:sym typeface="Helvetica Neue"/>
              </a:rPr>
              <a:t> already or a hub itself of a further sub-network.</a:t>
            </a:r>
          </a:p>
        </p:txBody>
      </p:sp>
      <p:sp>
        <p:nvSpPr>
          <p:cNvPr id="2" name="Ovale 3">
            <a:extLst>
              <a:ext uri="{FF2B5EF4-FFF2-40B4-BE49-F238E27FC236}">
                <a16:creationId xmlns:a16="http://schemas.microsoft.com/office/drawing/2014/main" id="{35492D5F-AF42-10DF-B7BB-312CB2D7573B}"/>
              </a:ext>
            </a:extLst>
          </p:cNvPr>
          <p:cNvSpPr/>
          <p:nvPr/>
        </p:nvSpPr>
        <p:spPr>
          <a:xfrm>
            <a:off x="3130716" y="4240668"/>
            <a:ext cx="3681793" cy="3658512"/>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a:solidFill>
                  <a:schemeClr val="tx1"/>
                </a:solidFill>
              </a:rPr>
              <a:t>GERMANY</a:t>
            </a:r>
          </a:p>
          <a:p>
            <a:pPr algn="ctr"/>
            <a:endParaRPr lang="it-IT" dirty="0">
              <a:solidFill>
                <a:schemeClr val="tx1"/>
              </a:solidFill>
            </a:endParaRPr>
          </a:p>
          <a:p>
            <a:pPr algn="ctr"/>
            <a:r>
              <a:rPr lang="it-IT" dirty="0">
                <a:solidFill>
                  <a:schemeClr val="tx1"/>
                </a:solidFill>
              </a:rPr>
              <a:t> Finance</a:t>
            </a:r>
          </a:p>
          <a:p>
            <a:pPr algn="ctr"/>
            <a:r>
              <a:rPr lang="it-IT" dirty="0">
                <a:solidFill>
                  <a:schemeClr val="tx1"/>
                </a:solidFill>
              </a:rPr>
              <a:t>Administration</a:t>
            </a:r>
          </a:p>
          <a:p>
            <a:pPr algn="ctr"/>
            <a:endParaRPr lang="en-GB" dirty="0">
              <a:solidFill>
                <a:schemeClr val="tx1"/>
              </a:solidFill>
            </a:endParaRPr>
          </a:p>
        </p:txBody>
      </p:sp>
      <p:sp>
        <p:nvSpPr>
          <p:cNvPr id="3" name="Ovale 10">
            <a:extLst>
              <a:ext uri="{FF2B5EF4-FFF2-40B4-BE49-F238E27FC236}">
                <a16:creationId xmlns:a16="http://schemas.microsoft.com/office/drawing/2014/main" id="{65457BF8-97FC-CC06-4450-9D1105200E4C}"/>
              </a:ext>
            </a:extLst>
          </p:cNvPr>
          <p:cNvSpPr/>
          <p:nvPr/>
        </p:nvSpPr>
        <p:spPr>
          <a:xfrm>
            <a:off x="5258939" y="2641919"/>
            <a:ext cx="1553570" cy="1599063"/>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rPr>
              <a:t>FRANCE</a:t>
            </a:r>
          </a:p>
          <a:p>
            <a:pPr algn="ctr"/>
            <a:endParaRPr lang="it-IT" dirty="0">
              <a:solidFill>
                <a:schemeClr val="tx1"/>
              </a:solidFill>
            </a:endParaRPr>
          </a:p>
          <a:p>
            <a:pPr algn="ctr"/>
            <a:r>
              <a:rPr lang="it-IT" dirty="0">
                <a:solidFill>
                  <a:schemeClr val="tx1"/>
                </a:solidFill>
              </a:rPr>
              <a:t>Legal </a:t>
            </a:r>
            <a:endParaRPr lang="en-GB" dirty="0">
              <a:solidFill>
                <a:schemeClr val="tx1"/>
              </a:solidFill>
            </a:endParaRPr>
          </a:p>
        </p:txBody>
      </p:sp>
      <p:sp>
        <p:nvSpPr>
          <p:cNvPr id="4" name="Ovale 11">
            <a:extLst>
              <a:ext uri="{FF2B5EF4-FFF2-40B4-BE49-F238E27FC236}">
                <a16:creationId xmlns:a16="http://schemas.microsoft.com/office/drawing/2014/main" id="{A0F00BAA-D8A1-2C25-0C9B-1AD10BFE0193}"/>
              </a:ext>
            </a:extLst>
          </p:cNvPr>
          <p:cNvSpPr/>
          <p:nvPr/>
        </p:nvSpPr>
        <p:spPr>
          <a:xfrm>
            <a:off x="6812509" y="5910545"/>
            <a:ext cx="2124501" cy="2137518"/>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rPr>
              <a:t>ITALY</a:t>
            </a:r>
            <a:endParaRPr lang="it-IT" b="1" dirty="0">
              <a:solidFill>
                <a:schemeClr val="tx1"/>
              </a:solidFill>
            </a:endParaRPr>
          </a:p>
          <a:p>
            <a:pPr algn="ctr"/>
            <a:endParaRPr lang="it-IT" dirty="0">
              <a:solidFill>
                <a:schemeClr val="tx1"/>
              </a:solidFill>
            </a:endParaRPr>
          </a:p>
          <a:p>
            <a:pPr algn="ctr"/>
            <a:r>
              <a:rPr lang="it-IT" dirty="0">
                <a:solidFill>
                  <a:schemeClr val="tx1"/>
                </a:solidFill>
              </a:rPr>
              <a:t>Manufacturing</a:t>
            </a:r>
            <a:endParaRPr lang="en-GB" dirty="0">
              <a:solidFill>
                <a:schemeClr val="tx1"/>
              </a:solidFill>
            </a:endParaRPr>
          </a:p>
        </p:txBody>
      </p:sp>
      <p:sp>
        <p:nvSpPr>
          <p:cNvPr id="5" name="Ovale 13">
            <a:extLst>
              <a:ext uri="{FF2B5EF4-FFF2-40B4-BE49-F238E27FC236}">
                <a16:creationId xmlns:a16="http://schemas.microsoft.com/office/drawing/2014/main" id="{A12E09E1-042C-2A20-3A99-1634EB497BA4}"/>
              </a:ext>
            </a:extLst>
          </p:cNvPr>
          <p:cNvSpPr/>
          <p:nvPr/>
        </p:nvSpPr>
        <p:spPr>
          <a:xfrm>
            <a:off x="1576317" y="2571105"/>
            <a:ext cx="2334906" cy="2305695"/>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tx1"/>
                </a:solidFill>
              </a:rPr>
              <a:t>ROMANIA</a:t>
            </a:r>
            <a:endParaRPr lang="it-IT" sz="1200" b="1" dirty="0">
              <a:solidFill>
                <a:schemeClr val="tx1"/>
              </a:solidFill>
            </a:endParaRPr>
          </a:p>
          <a:p>
            <a:pPr algn="ctr"/>
            <a:endParaRPr lang="it-IT" dirty="0">
              <a:solidFill>
                <a:schemeClr val="tx1"/>
              </a:solidFill>
            </a:endParaRPr>
          </a:p>
          <a:p>
            <a:pPr algn="ctr"/>
            <a:r>
              <a:rPr lang="it-IT" dirty="0">
                <a:solidFill>
                  <a:schemeClr val="tx1"/>
                </a:solidFill>
              </a:rPr>
              <a:t>Production </a:t>
            </a:r>
          </a:p>
          <a:p>
            <a:pPr algn="ctr"/>
            <a:r>
              <a:rPr lang="en-US" dirty="0">
                <a:solidFill>
                  <a:schemeClr val="tx1"/>
                </a:solidFill>
              </a:rPr>
              <a:t>Assembly</a:t>
            </a:r>
          </a:p>
        </p:txBody>
      </p:sp>
      <p:sp>
        <p:nvSpPr>
          <p:cNvPr id="6" name="Google Shape;159;p4">
            <a:extLst>
              <a:ext uri="{FF2B5EF4-FFF2-40B4-BE49-F238E27FC236}">
                <a16:creationId xmlns:a16="http://schemas.microsoft.com/office/drawing/2014/main" id="{6B343BB0-E547-29A1-E6D9-A7314A2B3538}"/>
              </a:ext>
            </a:extLst>
          </p:cNvPr>
          <p:cNvSpPr txBox="1"/>
          <p:nvPr/>
        </p:nvSpPr>
        <p:spPr>
          <a:xfrm>
            <a:off x="3867589" y="8304386"/>
            <a:ext cx="2237096"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rgbClr val="FF5757"/>
                </a:solidFill>
              </a:rPr>
              <a:t>Illustrative example</a:t>
            </a:r>
          </a:p>
        </p:txBody>
      </p:sp>
    </p:spTree>
    <p:extLst>
      <p:ext uri="{BB962C8B-B14F-4D97-AF65-F5344CB8AC3E}">
        <p14:creationId xmlns:p14="http://schemas.microsoft.com/office/powerpoint/2010/main" val="3662169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D00B24"/>
                </a:solidFill>
                <a:latin typeface="Arial"/>
                <a:ea typeface="Arial"/>
                <a:cs typeface="Arial"/>
                <a:sym typeface="Arial"/>
              </a:rPr>
              <a:t>1. Valuing (and </a:t>
            </a:r>
            <a:r>
              <a:rPr lang="en-US" sz="3600" b="1" dirty="0" err="1">
                <a:solidFill>
                  <a:srgbClr val="D00B24"/>
                </a:solidFill>
                <a:latin typeface="Arial"/>
                <a:ea typeface="Arial"/>
                <a:cs typeface="Arial"/>
                <a:sym typeface="Arial"/>
              </a:rPr>
              <a:t>recognising</a:t>
            </a:r>
            <a:r>
              <a:rPr lang="en-US" sz="3600" b="1" dirty="0">
                <a:solidFill>
                  <a:srgbClr val="D00B24"/>
                </a:solidFill>
                <a:latin typeface="Arial"/>
                <a:ea typeface="Arial"/>
                <a:cs typeface="Arial"/>
                <a:sym typeface="Arial"/>
              </a:rPr>
              <a:t>) your role in an </a:t>
            </a:r>
            <a:r>
              <a:rPr lang="en-US" sz="3600" b="1" dirty="0" err="1">
                <a:solidFill>
                  <a:srgbClr val="D00B24"/>
                </a:solidFill>
                <a:latin typeface="Arial"/>
                <a:ea typeface="Arial"/>
                <a:cs typeface="Arial"/>
                <a:sym typeface="Arial"/>
              </a:rPr>
              <a:t>organisation</a:t>
            </a:r>
            <a:r>
              <a:rPr lang="en-US" sz="3600" b="1" dirty="0">
                <a:solidFill>
                  <a:srgbClr val="D00B24"/>
                </a:solidFill>
                <a:latin typeface="Arial"/>
                <a:ea typeface="Arial"/>
                <a:cs typeface="Arial"/>
                <a:sym typeface="Arial"/>
              </a:rPr>
              <a:t> </a:t>
            </a:r>
            <a:endParaRPr sz="3600" b="1" dirty="0">
              <a:solidFill>
                <a:srgbClr val="D00B24"/>
              </a:solidFill>
              <a:latin typeface="Arial"/>
              <a:ea typeface="Arial"/>
              <a:cs typeface="Arial"/>
              <a:sym typeface="Arial"/>
            </a:endParaRPr>
          </a:p>
        </p:txBody>
      </p:sp>
      <p:sp>
        <p:nvSpPr>
          <p:cNvPr id="159" name="Google Shape;159;p4"/>
          <p:cNvSpPr txBox="1"/>
          <p:nvPr/>
        </p:nvSpPr>
        <p:spPr>
          <a:xfrm>
            <a:off x="1523999" y="2562880"/>
            <a:ext cx="15780327" cy="51706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C00000"/>
                </a:solidFill>
                <a:latin typeface="Helvetica Neue"/>
                <a:ea typeface="Helvetica Neue"/>
                <a:cs typeface="Helvetica Neue"/>
                <a:sym typeface="Helvetica Neue"/>
              </a:rPr>
              <a:t>Why such kind of hierarchies exists: pros &amp; cons</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In the next section, we will try to go through common pros and cons </a:t>
            </a:r>
            <a:r>
              <a:rPr lang="en-US" sz="2400" dirty="0" err="1">
                <a:solidFill>
                  <a:schemeClr val="dk1"/>
                </a:solidFill>
                <a:latin typeface="Helvetica Neue"/>
                <a:ea typeface="Helvetica Neue"/>
                <a:cs typeface="Helvetica Neue"/>
                <a:sym typeface="Helvetica Neue"/>
              </a:rPr>
              <a:t>recognised</a:t>
            </a:r>
            <a:r>
              <a:rPr lang="en-US" sz="2400" dirty="0">
                <a:solidFill>
                  <a:schemeClr val="dk1"/>
                </a:solidFill>
                <a:latin typeface="Helvetica Neue"/>
                <a:ea typeface="Helvetica Neue"/>
                <a:cs typeface="Helvetica Neue"/>
                <a:sym typeface="Helvetica Neue"/>
              </a:rPr>
              <a:t> both by literature and practice associated with each of the previous frameworks.</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This will help you better understand:</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514350" marR="0" lvl="0" indent="-514350" algn="l" rtl="0">
              <a:spcBef>
                <a:spcPts val="0"/>
              </a:spcBef>
              <a:spcAft>
                <a:spcPts val="0"/>
              </a:spcAft>
              <a:buFont typeface="+mj-lt"/>
              <a:buAutoNum type="arabicPeriod"/>
            </a:pPr>
            <a:r>
              <a:rPr lang="en-US" sz="2400" dirty="0">
                <a:solidFill>
                  <a:schemeClr val="dk1"/>
                </a:solidFill>
                <a:latin typeface="Helvetica Neue"/>
                <a:ea typeface="Helvetica Neue"/>
                <a:cs typeface="Helvetica Neue"/>
                <a:sym typeface="Helvetica Neue"/>
              </a:rPr>
              <a:t>What might be common and practical implications for you</a:t>
            </a:r>
          </a:p>
          <a:p>
            <a:pPr marL="514350" marR="0" lvl="0" indent="-514350" algn="l" rtl="0">
              <a:spcBef>
                <a:spcPts val="0"/>
              </a:spcBef>
              <a:spcAft>
                <a:spcPts val="0"/>
              </a:spcAft>
              <a:buFont typeface="+mj-lt"/>
              <a:buAutoNum type="arabicPeriod"/>
            </a:pPr>
            <a:endParaRPr lang="en-US" sz="1400" dirty="0">
              <a:solidFill>
                <a:schemeClr val="dk1"/>
              </a:solidFill>
              <a:latin typeface="Helvetica Neue"/>
              <a:ea typeface="Helvetica Neue"/>
              <a:cs typeface="Helvetica Neue"/>
              <a:sym typeface="Helvetica Neue"/>
            </a:endParaRPr>
          </a:p>
          <a:p>
            <a:pPr marL="514350" marR="0" lvl="0" indent="-514350" algn="l" rtl="0">
              <a:spcBef>
                <a:spcPts val="0"/>
              </a:spcBef>
              <a:spcAft>
                <a:spcPts val="0"/>
              </a:spcAft>
              <a:buFont typeface="+mj-lt"/>
              <a:buAutoNum type="arabicPeriod"/>
            </a:pPr>
            <a:r>
              <a:rPr lang="en-US" sz="2400" dirty="0">
                <a:solidFill>
                  <a:schemeClr val="dk1"/>
                </a:solidFill>
                <a:latin typeface="Helvetica Neue"/>
                <a:ea typeface="Helvetica Neue"/>
                <a:cs typeface="Helvetica Neue"/>
                <a:sym typeface="Helvetica Neue"/>
              </a:rPr>
              <a:t>What your place is</a:t>
            </a:r>
          </a:p>
          <a:p>
            <a:pPr marL="514350" marR="0" lvl="0" indent="-514350" algn="l" rtl="0">
              <a:spcBef>
                <a:spcPts val="0"/>
              </a:spcBef>
              <a:spcAft>
                <a:spcPts val="0"/>
              </a:spcAft>
              <a:buFont typeface="+mj-lt"/>
              <a:buAutoNum type="arabicPeriod"/>
            </a:pPr>
            <a:endParaRPr lang="en-US" sz="1400" dirty="0">
              <a:solidFill>
                <a:schemeClr val="dk1"/>
              </a:solidFill>
              <a:latin typeface="Helvetica Neue"/>
              <a:ea typeface="Helvetica Neue"/>
              <a:cs typeface="Helvetica Neue"/>
              <a:sym typeface="Helvetica Neue"/>
            </a:endParaRPr>
          </a:p>
          <a:p>
            <a:pPr marL="514350" marR="0" lvl="0" indent="-514350" algn="l" rtl="0">
              <a:spcBef>
                <a:spcPts val="0"/>
              </a:spcBef>
              <a:spcAft>
                <a:spcPts val="0"/>
              </a:spcAft>
              <a:buFont typeface="+mj-lt"/>
              <a:buAutoNum type="arabicPeriod"/>
            </a:pPr>
            <a:r>
              <a:rPr lang="en-US" sz="2400" dirty="0">
                <a:solidFill>
                  <a:schemeClr val="dk1"/>
                </a:solidFill>
                <a:latin typeface="Helvetica Neue"/>
                <a:ea typeface="Helvetica Neue"/>
                <a:cs typeface="Helvetica Neue"/>
                <a:sym typeface="Helvetica Neue"/>
              </a:rPr>
              <a:t>What can you do to disrupt the disruptions</a:t>
            </a:r>
          </a:p>
          <a:p>
            <a:pPr marL="514350" marR="0" lvl="0" indent="-514350" algn="l" rtl="0">
              <a:spcBef>
                <a:spcPts val="0"/>
              </a:spcBef>
              <a:spcAft>
                <a:spcPts val="0"/>
              </a:spcAft>
              <a:buFont typeface="+mj-lt"/>
              <a:buAutoNum type="arabicPeriod"/>
            </a:pPr>
            <a:endParaRPr lang="en-US" sz="1400" dirty="0">
              <a:solidFill>
                <a:schemeClr val="dk1"/>
              </a:solidFill>
              <a:latin typeface="Helvetica Neue"/>
              <a:ea typeface="Helvetica Neue"/>
              <a:cs typeface="Helvetica Neue"/>
              <a:sym typeface="Helvetica Neue"/>
            </a:endParaRPr>
          </a:p>
          <a:p>
            <a:pPr marL="514350" marR="0" lvl="0" indent="-514350" algn="l" rtl="0">
              <a:spcBef>
                <a:spcPts val="0"/>
              </a:spcBef>
              <a:spcAft>
                <a:spcPts val="0"/>
              </a:spcAft>
              <a:buFont typeface="+mj-lt"/>
              <a:buAutoNum type="arabicPeriod"/>
            </a:pPr>
            <a:r>
              <a:rPr lang="en-US" sz="2400" dirty="0">
                <a:solidFill>
                  <a:schemeClr val="dk1"/>
                </a:solidFill>
                <a:latin typeface="Helvetica Neue"/>
                <a:ea typeface="Helvetica Neue"/>
                <a:cs typeface="Helvetica Neue"/>
                <a:sym typeface="Helvetica Neue"/>
              </a:rPr>
              <a:t>What are the basic rules of the game you’re participating in</a:t>
            </a: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57099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D00B24"/>
                </a:solidFill>
                <a:latin typeface="Arial"/>
                <a:ea typeface="Arial"/>
                <a:cs typeface="Arial"/>
                <a:sym typeface="Arial"/>
              </a:rPr>
              <a:t>Pros &amp; cons of the Pyramidal Org. Structure </a:t>
            </a:r>
          </a:p>
        </p:txBody>
      </p:sp>
      <p:sp>
        <p:nvSpPr>
          <p:cNvPr id="159" name="Google Shape;159;p4"/>
          <p:cNvSpPr txBox="1"/>
          <p:nvPr/>
        </p:nvSpPr>
        <p:spPr>
          <a:xfrm>
            <a:off x="1524000" y="2562880"/>
            <a:ext cx="7495310" cy="60016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PROS</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Clear decision-making flow</a:t>
            </a: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Perfectly displayed layers of authority and responsibility</a:t>
            </a: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Well-intuitive career path ahead of the employee</a:t>
            </a: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Specialization and diversification of roles (i.e., less fragmentation and dispersion of efforts)</a:t>
            </a: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Well-identifiable chain of command and location of control in case of support is needed</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C4B380DD-AB0F-4E6B-E4DC-7EB2DD935C6D}"/>
              </a:ext>
            </a:extLst>
          </p:cNvPr>
          <p:cNvSpPr txBox="1"/>
          <p:nvPr/>
        </p:nvSpPr>
        <p:spPr>
          <a:xfrm>
            <a:off x="9462655" y="2562880"/>
            <a:ext cx="7495310" cy="60016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CONS</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Isolation from other departments and sense of alienation from the whole value chain</a:t>
            </a: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High level of bureaucracy with lower margin of autonomy in decision making</a:t>
            </a: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indent="-457200">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Overall rigidity and less flexibility in the execution and performance of tasks</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457200" indent="-457200">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High fragmentation in communication from strategy to execution with larger margin of errors and misinterpretations</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067439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D00B24"/>
                </a:solidFill>
                <a:latin typeface="Arial"/>
                <a:ea typeface="Arial"/>
                <a:cs typeface="Arial"/>
                <a:sym typeface="Arial"/>
              </a:rPr>
              <a:t>Pros &amp; cons of the Functional Org. Structure</a:t>
            </a:r>
          </a:p>
        </p:txBody>
      </p:sp>
      <p:sp>
        <p:nvSpPr>
          <p:cNvPr id="159" name="Google Shape;159;p4"/>
          <p:cNvSpPr txBox="1"/>
          <p:nvPr/>
        </p:nvSpPr>
        <p:spPr>
          <a:xfrm>
            <a:off x="1524000" y="2562880"/>
            <a:ext cx="7495310" cy="63709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PROS</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Greater </a:t>
            </a:r>
            <a:r>
              <a:rPr lang="en-US" sz="2400" dirty="0" err="1">
                <a:solidFill>
                  <a:schemeClr val="dk1"/>
                </a:solidFill>
                <a:latin typeface="Helvetica Neue"/>
                <a:ea typeface="Helvetica Neue"/>
                <a:cs typeface="Helvetica Neue"/>
                <a:sym typeface="Helvetica Neue"/>
              </a:rPr>
              <a:t>specialisation</a:t>
            </a:r>
            <a:r>
              <a:rPr lang="en-US" sz="2400" dirty="0">
                <a:solidFill>
                  <a:schemeClr val="dk1"/>
                </a:solidFill>
                <a:latin typeface="Helvetica Neue"/>
                <a:ea typeface="Helvetica Neue"/>
                <a:cs typeface="Helvetica Neue"/>
                <a:sym typeface="Helvetica Neue"/>
              </a:rPr>
              <a:t> of employees</a:t>
            </a: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Higher sense of ownership for the outputs associated with that given function</a:t>
            </a: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Easily replicable at all levels</a:t>
            </a: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Sense of comrade &amp; discipline</a:t>
            </a: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More robust and reliable sense of self-autonomy</a:t>
            </a: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Less dispersion of energies and efforts within the same functions</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C4B380DD-AB0F-4E6B-E4DC-7EB2DD935C6D}"/>
              </a:ext>
            </a:extLst>
          </p:cNvPr>
          <p:cNvSpPr txBox="1"/>
          <p:nvPr/>
        </p:nvSpPr>
        <p:spPr>
          <a:xfrm>
            <a:off x="9462655" y="2562880"/>
            <a:ext cx="7495310" cy="60016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CONS</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Risk of too high self-isolation of the given function and loss of systemic focus</a:t>
            </a: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Hampering cross-functional dialogues with negative impacts on knowledge flow</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457200" indent="-457200">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Overall rigidity and risk of loss of locus of control/understating of the sub-functions within the same technical field</a:t>
            </a: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indent="-457200">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Higher fragmentation at the horizontal dimension</a:t>
            </a: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602087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D00B24"/>
                </a:solidFill>
                <a:latin typeface="Arial"/>
                <a:ea typeface="Arial"/>
                <a:cs typeface="Arial"/>
                <a:sym typeface="Arial"/>
              </a:rPr>
              <a:t>Pros &amp; cons of the Horizontal / Flat Org. Structure </a:t>
            </a:r>
          </a:p>
        </p:txBody>
      </p:sp>
      <p:sp>
        <p:nvSpPr>
          <p:cNvPr id="159" name="Google Shape;159;p4"/>
          <p:cNvSpPr txBox="1"/>
          <p:nvPr/>
        </p:nvSpPr>
        <p:spPr>
          <a:xfrm>
            <a:off x="1524000" y="2562880"/>
            <a:ext cx="7495310" cy="63709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PROS</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Greater opportunities for knowledge exchange</a:t>
            </a: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Quicker and leaner information flow</a:t>
            </a: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More comprehensive awareness of the function of the business</a:t>
            </a: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Solid and robust understating of the overall value chain and how the inputs from each of the functions contribute to the generated value for the business and the people involved</a:t>
            </a: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Higher sense of ownership</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C4B380DD-AB0F-4E6B-E4DC-7EB2DD935C6D}"/>
              </a:ext>
            </a:extLst>
          </p:cNvPr>
          <p:cNvSpPr txBox="1"/>
          <p:nvPr/>
        </p:nvSpPr>
        <p:spPr>
          <a:xfrm>
            <a:off x="9462655" y="2562880"/>
            <a:ext cx="7495310" cy="60016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CONS</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Higher risk of entropy due to the lack of a </a:t>
            </a:r>
            <a:r>
              <a:rPr lang="en-US" sz="2400" dirty="0" err="1">
                <a:solidFill>
                  <a:schemeClr val="dk1"/>
                </a:solidFill>
                <a:latin typeface="Helvetica Neue"/>
                <a:ea typeface="Helvetica Neue"/>
                <a:cs typeface="Helvetica Neue"/>
                <a:sym typeface="Helvetica Neue"/>
              </a:rPr>
              <a:t>centralised</a:t>
            </a:r>
            <a:r>
              <a:rPr lang="en-US" sz="2400" dirty="0">
                <a:solidFill>
                  <a:schemeClr val="dk1"/>
                </a:solidFill>
                <a:latin typeface="Helvetica Neue"/>
                <a:ea typeface="Helvetica Neue"/>
                <a:cs typeface="Helvetica Neue"/>
                <a:sym typeface="Helvetica Neue"/>
              </a:rPr>
              <a:t> locus of control (or a well-identified supervisor to which to report)</a:t>
            </a: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 Fewer opportunities for </a:t>
            </a:r>
            <a:r>
              <a:rPr lang="en-US" sz="2400" dirty="0" err="1">
                <a:solidFill>
                  <a:schemeClr val="dk1"/>
                </a:solidFill>
                <a:latin typeface="Helvetica Neue"/>
                <a:ea typeface="Helvetica Neue"/>
                <a:cs typeface="Helvetica Neue"/>
                <a:sym typeface="Helvetica Neue"/>
              </a:rPr>
              <a:t>specialisation</a:t>
            </a: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Greater risk of disruptions impacting the whole business due to the inefficiency/ineffectiveness of a specific function</a:t>
            </a: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Sustainable only for small companies and relatively limited fields of application overall </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344609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D00B24"/>
                </a:solidFill>
                <a:latin typeface="Arial"/>
                <a:ea typeface="Arial"/>
                <a:cs typeface="Arial"/>
                <a:sym typeface="Arial"/>
              </a:rPr>
              <a:t>Pros &amp; cons of the Divisional Org. Structure </a:t>
            </a:r>
          </a:p>
        </p:txBody>
      </p:sp>
      <p:sp>
        <p:nvSpPr>
          <p:cNvPr id="159" name="Google Shape;159;p4"/>
          <p:cNvSpPr txBox="1"/>
          <p:nvPr/>
        </p:nvSpPr>
        <p:spPr>
          <a:xfrm>
            <a:off x="1524000" y="2562880"/>
            <a:ext cx="7495310" cy="60016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PROS</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Supports the large </a:t>
            </a:r>
            <a:r>
              <a:rPr lang="en-US" sz="2400" dirty="0" err="1">
                <a:solidFill>
                  <a:schemeClr val="dk1"/>
                </a:solidFill>
                <a:latin typeface="Helvetica Neue"/>
                <a:ea typeface="Helvetica Neue"/>
                <a:cs typeface="Helvetica Neue"/>
                <a:sym typeface="Helvetica Neue"/>
              </a:rPr>
              <a:t>organisation</a:t>
            </a:r>
            <a:r>
              <a:rPr lang="en-US" sz="2400" dirty="0">
                <a:solidFill>
                  <a:schemeClr val="dk1"/>
                </a:solidFill>
                <a:latin typeface="Helvetica Neue"/>
                <a:ea typeface="Helvetica Neue"/>
                <a:cs typeface="Helvetica Neue"/>
                <a:sym typeface="Helvetica Neue"/>
              </a:rPr>
              <a:t> in remaining relatively flexible. Helps top management in </a:t>
            </a:r>
            <a:r>
              <a:rPr lang="en-US" sz="2400" dirty="0" err="1">
                <a:solidFill>
                  <a:schemeClr val="dk1"/>
                </a:solidFill>
                <a:latin typeface="Helvetica Neue"/>
                <a:ea typeface="Helvetica Neue"/>
                <a:cs typeface="Helvetica Neue"/>
                <a:sym typeface="Helvetica Neue"/>
              </a:rPr>
              <a:t>decentralising</a:t>
            </a:r>
            <a:r>
              <a:rPr lang="en-US" sz="2400" dirty="0">
                <a:solidFill>
                  <a:schemeClr val="dk1"/>
                </a:solidFill>
                <a:latin typeface="Helvetica Neue"/>
                <a:ea typeface="Helvetica Neue"/>
                <a:cs typeface="Helvetica Neue"/>
                <a:sym typeface="Helvetica Neue"/>
              </a:rPr>
              <a:t> the chain of command and containing disruptions without affecting the whole </a:t>
            </a:r>
            <a:r>
              <a:rPr lang="en-US" sz="2400" dirty="0" err="1">
                <a:solidFill>
                  <a:schemeClr val="dk1"/>
                </a:solidFill>
                <a:latin typeface="Helvetica Neue"/>
                <a:ea typeface="Helvetica Neue"/>
                <a:cs typeface="Helvetica Neue"/>
                <a:sym typeface="Helvetica Neue"/>
              </a:rPr>
              <a:t>organisation</a:t>
            </a: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Promotes independence and a sense of entrepreneurial attitude at all levels</a:t>
            </a: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Diversifies the risk of profitability and the range of industries/markets covered by the firm</a:t>
            </a: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Guarantees for quicker and more efficient business responsiveness to market changes</a:t>
            </a:r>
          </a:p>
        </p:txBody>
      </p:sp>
      <p:sp>
        <p:nvSpPr>
          <p:cNvPr id="2" name="Google Shape;159;p4">
            <a:extLst>
              <a:ext uri="{FF2B5EF4-FFF2-40B4-BE49-F238E27FC236}">
                <a16:creationId xmlns:a16="http://schemas.microsoft.com/office/drawing/2014/main" id="{C4B380DD-AB0F-4E6B-E4DC-7EB2DD935C6D}"/>
              </a:ext>
            </a:extLst>
          </p:cNvPr>
          <p:cNvSpPr txBox="1"/>
          <p:nvPr/>
        </p:nvSpPr>
        <p:spPr>
          <a:xfrm>
            <a:off x="9462655" y="2562880"/>
            <a:ext cx="7495310" cy="48936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CONS</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High risk of entropy within the division and headquarter</a:t>
            </a: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High absorption of financial and economic resources that cannot be shared among divisions</a:t>
            </a: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High risk of competition between divisions (i.e., competition for markets’ niches, competition for internal resources, etc.).</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572697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D00B24"/>
                </a:solidFill>
                <a:latin typeface="Arial"/>
                <a:ea typeface="Arial"/>
                <a:cs typeface="Arial"/>
                <a:sym typeface="Arial"/>
              </a:rPr>
              <a:t>Pros &amp; cons of the Matrix Org. Structure </a:t>
            </a:r>
          </a:p>
        </p:txBody>
      </p:sp>
      <p:sp>
        <p:nvSpPr>
          <p:cNvPr id="159" name="Google Shape;159;p4"/>
          <p:cNvSpPr txBox="1"/>
          <p:nvPr/>
        </p:nvSpPr>
        <p:spPr>
          <a:xfrm>
            <a:off x="1524000" y="2562880"/>
            <a:ext cx="7495310" cy="67402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PROS</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Greater dynamism and opportunities for further exchange of knowledge</a:t>
            </a: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Higher participation of fields experts and trans-sectorial experience to value generation</a:t>
            </a: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Diversification of capacities, know-how and expertise</a:t>
            </a: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Greater opportunities for a talent-based approach to staffing and recruitment</a:t>
            </a: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Diversification of risk and locus of control for a more balanced approach to quality assurance</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C4B380DD-AB0F-4E6B-E4DC-7EB2DD935C6D}"/>
              </a:ext>
            </a:extLst>
          </p:cNvPr>
          <p:cNvSpPr txBox="1"/>
          <p:nvPr/>
        </p:nvSpPr>
        <p:spPr>
          <a:xfrm>
            <a:off x="9462655" y="2562880"/>
            <a:ext cx="7495310" cy="60016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CONS</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Risk of conflicts between locus of control due to different “cultural” and professional approaches to project management and the final outputs/outcomes expected by the project</a:t>
            </a: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Turnover in staffing, with consequent slow-downs of the workflow for the other functions – even if not necessarily interested in the staffing dynamics</a:t>
            </a: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Susceptible to changes more than any other framework due to its temporary nature and highly dependent on the given project</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02633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D00B24"/>
                </a:solidFill>
                <a:latin typeface="Arial"/>
                <a:ea typeface="Arial"/>
                <a:cs typeface="Arial"/>
                <a:sym typeface="Arial"/>
              </a:rPr>
              <a:t>Pros &amp; cons of the Team-based Org. Structure </a:t>
            </a:r>
          </a:p>
        </p:txBody>
      </p:sp>
      <p:sp>
        <p:nvSpPr>
          <p:cNvPr id="159" name="Google Shape;159;p4"/>
          <p:cNvSpPr txBox="1"/>
          <p:nvPr/>
        </p:nvSpPr>
        <p:spPr>
          <a:xfrm>
            <a:off x="1524000" y="2562880"/>
            <a:ext cx="7495310" cy="60016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PROS</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Greater knowledge exchange opportunities</a:t>
            </a: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Higher know-how and expertise sharing</a:t>
            </a: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Diversification of skills and competences of employees</a:t>
            </a: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Promotes later career opportunities </a:t>
            </a: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Increased responsiveness of the whole organizations to any given change might be needed</a:t>
            </a: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Streamlining of communication</a:t>
            </a:r>
          </a:p>
        </p:txBody>
      </p:sp>
      <p:sp>
        <p:nvSpPr>
          <p:cNvPr id="2" name="Google Shape;159;p4">
            <a:extLst>
              <a:ext uri="{FF2B5EF4-FFF2-40B4-BE49-F238E27FC236}">
                <a16:creationId xmlns:a16="http://schemas.microsoft.com/office/drawing/2014/main" id="{C4B380DD-AB0F-4E6B-E4DC-7EB2DD935C6D}"/>
              </a:ext>
            </a:extLst>
          </p:cNvPr>
          <p:cNvSpPr txBox="1"/>
          <p:nvPr/>
        </p:nvSpPr>
        <p:spPr>
          <a:xfrm>
            <a:off x="9462655" y="2562880"/>
            <a:ext cx="7495310" cy="56322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CONS</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Very challenging to sustain whenever differences in work approaches arise (very likely nonetheless)</a:t>
            </a: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Reduced clarity of the chain of command and decision-making flow overall</a:t>
            </a: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In general, not sustainable for companies highly diversified in the products/services provided, and markets/industries covered</a:t>
            </a: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Higher risk of entropy</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261783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p:nvPr/>
        </p:nvSpPr>
        <p:spPr>
          <a:xfrm>
            <a:off x="1524000" y="1427012"/>
            <a:ext cx="545951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Learning outcomes</a:t>
            </a:r>
            <a:endParaRPr dirty="0"/>
          </a:p>
        </p:txBody>
      </p:sp>
      <p:sp>
        <p:nvSpPr>
          <p:cNvPr id="122" name="Google Shape;122;p2"/>
          <p:cNvSpPr txBox="1"/>
          <p:nvPr/>
        </p:nvSpPr>
        <p:spPr>
          <a:xfrm>
            <a:off x="1524000" y="2850738"/>
            <a:ext cx="10040186"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dirty="0">
                <a:solidFill>
                  <a:schemeClr val="dk1"/>
                </a:solidFill>
                <a:latin typeface="Helvetica Neue"/>
                <a:ea typeface="Helvetica Neue"/>
                <a:cs typeface="Helvetica Neue"/>
                <a:sym typeface="Helvetica Neue"/>
              </a:rPr>
              <a:t>At the end of this module, you will:</a:t>
            </a:r>
            <a:endParaRPr dirty="0"/>
          </a:p>
        </p:txBody>
      </p:sp>
      <p:pic>
        <p:nvPicPr>
          <p:cNvPr id="123" name="Google Shape;123;p2"/>
          <p:cNvPicPr preferRelativeResize="0"/>
          <p:nvPr/>
        </p:nvPicPr>
        <p:blipFill rotWithShape="1">
          <a:blip r:embed="rId3">
            <a:alphaModFix/>
          </a:blip>
          <a:srcRect/>
          <a:stretch/>
        </p:blipFill>
        <p:spPr>
          <a:xfrm rot="-5400000">
            <a:off x="1649002" y="3855260"/>
            <a:ext cx="467367" cy="450740"/>
          </a:xfrm>
          <a:prstGeom prst="rect">
            <a:avLst/>
          </a:prstGeom>
          <a:noFill/>
          <a:ln>
            <a:noFill/>
          </a:ln>
        </p:spPr>
      </p:pic>
      <p:pic>
        <p:nvPicPr>
          <p:cNvPr id="124" name="Google Shape;124;p2"/>
          <p:cNvPicPr preferRelativeResize="0"/>
          <p:nvPr/>
        </p:nvPicPr>
        <p:blipFill rotWithShape="1">
          <a:blip r:embed="rId3">
            <a:alphaModFix/>
          </a:blip>
          <a:srcRect/>
          <a:stretch/>
        </p:blipFill>
        <p:spPr>
          <a:xfrm rot="-5400000">
            <a:off x="1649001" y="5272210"/>
            <a:ext cx="467367" cy="450740"/>
          </a:xfrm>
          <a:prstGeom prst="rect">
            <a:avLst/>
          </a:prstGeom>
          <a:noFill/>
          <a:ln>
            <a:noFill/>
          </a:ln>
        </p:spPr>
      </p:pic>
      <p:sp>
        <p:nvSpPr>
          <p:cNvPr id="128" name="Google Shape;128;p2"/>
          <p:cNvSpPr txBox="1"/>
          <p:nvPr/>
        </p:nvSpPr>
        <p:spPr>
          <a:xfrm>
            <a:off x="2514596" y="3635185"/>
            <a:ext cx="9208831"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Better understand how the communication and exchange of inputs flow within an </a:t>
            </a:r>
            <a:r>
              <a:rPr lang="en-US" sz="2800" b="1"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organisation</a:t>
            </a:r>
            <a:endParaRPr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sp>
        <p:nvSpPr>
          <p:cNvPr id="131" name="Google Shape;131;p2"/>
          <p:cNvSpPr txBox="1"/>
          <p:nvPr/>
        </p:nvSpPr>
        <p:spPr>
          <a:xfrm>
            <a:off x="2514595" y="5052135"/>
            <a:ext cx="10573607" cy="954067"/>
          </a:xfrm>
          <a:prstGeom prst="rect">
            <a:avLst/>
          </a:prstGeom>
          <a:noFill/>
          <a:ln>
            <a:noFill/>
          </a:ln>
        </p:spPr>
        <p:txBody>
          <a:bodyPr spcFirstLastPara="1" wrap="square" lIns="108000" tIns="45700" rIns="108000" bIns="45700" anchor="t" anchorCtr="0">
            <a:spAutoFit/>
          </a:bodyPr>
          <a:lstStyle/>
          <a:p>
            <a:pPr lvl="0"/>
            <a:r>
              <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Understand the pros and cons of each of the most typical business hierarchies</a:t>
            </a:r>
            <a:endParaRPr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D00B24"/>
                </a:solidFill>
                <a:latin typeface="Arial"/>
                <a:ea typeface="Arial"/>
                <a:cs typeface="Arial"/>
                <a:sym typeface="Arial"/>
              </a:rPr>
              <a:t>Pros &amp; cons of the Network Org. Structure </a:t>
            </a:r>
          </a:p>
        </p:txBody>
      </p:sp>
      <p:sp>
        <p:nvSpPr>
          <p:cNvPr id="159" name="Google Shape;159;p4"/>
          <p:cNvSpPr txBox="1"/>
          <p:nvPr/>
        </p:nvSpPr>
        <p:spPr>
          <a:xfrm>
            <a:off x="1524000" y="2562880"/>
            <a:ext cx="7495310" cy="41549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PROS</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Helps large </a:t>
            </a:r>
            <a:r>
              <a:rPr lang="en-US" sz="2400" dirty="0" err="1">
                <a:solidFill>
                  <a:schemeClr val="dk1"/>
                </a:solidFill>
                <a:latin typeface="Helvetica Neue"/>
                <a:ea typeface="Helvetica Neue"/>
                <a:cs typeface="Helvetica Neue"/>
                <a:sym typeface="Helvetica Neue"/>
              </a:rPr>
              <a:t>organisations</a:t>
            </a:r>
            <a:r>
              <a:rPr lang="en-US" sz="2400" dirty="0">
                <a:solidFill>
                  <a:schemeClr val="dk1"/>
                </a:solidFill>
                <a:latin typeface="Helvetica Neue"/>
                <a:ea typeface="Helvetica Neue"/>
                <a:cs typeface="Helvetica Neue"/>
                <a:sym typeface="Helvetica Neue"/>
              </a:rPr>
              <a:t> better </a:t>
            </a:r>
            <a:r>
              <a:rPr lang="en-US" sz="2400" dirty="0" err="1">
                <a:solidFill>
                  <a:schemeClr val="dk1"/>
                </a:solidFill>
                <a:latin typeface="Helvetica Neue"/>
                <a:ea typeface="Helvetica Neue"/>
                <a:cs typeface="Helvetica Neue"/>
                <a:sym typeface="Helvetica Neue"/>
              </a:rPr>
              <a:t>visualise</a:t>
            </a:r>
            <a:r>
              <a:rPr lang="en-US" sz="2400" dirty="0">
                <a:solidFill>
                  <a:schemeClr val="dk1"/>
                </a:solidFill>
                <a:latin typeface="Helvetica Neue"/>
                <a:ea typeface="Helvetica Neue"/>
                <a:cs typeface="Helvetica Neue"/>
                <a:sym typeface="Helvetica Neue"/>
              </a:rPr>
              <a:t> the complex nature of their structure</a:t>
            </a: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Sustain employees and stakeholders in better understating the locus of control, workflow and the group of people behind each stage of the value generation process</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C4B380DD-AB0F-4E6B-E4DC-7EB2DD935C6D}"/>
              </a:ext>
            </a:extLst>
          </p:cNvPr>
          <p:cNvSpPr txBox="1"/>
          <p:nvPr/>
        </p:nvSpPr>
        <p:spPr>
          <a:xfrm>
            <a:off x="9462655" y="2562880"/>
            <a:ext cx="7495310" cy="4524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CONS</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Fairly complex to manage and keep under control, specifically when a large portion of the value generation process is </a:t>
            </a:r>
            <a:r>
              <a:rPr lang="en-US" sz="2400" dirty="0" err="1">
                <a:solidFill>
                  <a:schemeClr val="dk1"/>
                </a:solidFill>
                <a:latin typeface="Helvetica Neue"/>
                <a:ea typeface="Helvetica Neue"/>
                <a:cs typeface="Helvetica Neue"/>
                <a:sym typeface="Helvetica Neue"/>
              </a:rPr>
              <a:t>decentralised</a:t>
            </a: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Greater difficulties for lower-level employees in understating the source of certain directives / who’s really responsible for certain issues and concerns</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462058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D00B24"/>
                </a:solidFill>
              </a:rPr>
              <a:t>2</a:t>
            </a:r>
            <a:r>
              <a:rPr lang="en-US" sz="3600" b="1" dirty="0">
                <a:solidFill>
                  <a:srgbClr val="D00B24"/>
                </a:solidFill>
                <a:latin typeface="Arial"/>
                <a:ea typeface="Arial"/>
                <a:cs typeface="Arial"/>
                <a:sym typeface="Arial"/>
              </a:rPr>
              <a:t>. </a:t>
            </a:r>
            <a:r>
              <a:rPr lang="en-GB" sz="3600" b="1" dirty="0">
                <a:solidFill>
                  <a:srgbClr val="D00B24"/>
                </a:solidFill>
              </a:rPr>
              <a:t>Shaping your sixth sense </a:t>
            </a:r>
            <a:endParaRPr sz="3600" b="1" dirty="0">
              <a:solidFill>
                <a:srgbClr val="D00B24"/>
              </a:solidFill>
              <a:latin typeface="Arial"/>
              <a:ea typeface="Arial"/>
              <a:cs typeface="Arial"/>
              <a:sym typeface="Arial"/>
            </a:endParaRPr>
          </a:p>
        </p:txBody>
      </p:sp>
      <p:sp>
        <p:nvSpPr>
          <p:cNvPr id="159" name="Google Shape;159;p4"/>
          <p:cNvSpPr txBox="1"/>
          <p:nvPr/>
        </p:nvSpPr>
        <p:spPr>
          <a:xfrm>
            <a:off x="1523999" y="2562880"/>
            <a:ext cx="15780327" cy="56322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rgbClr val="C00000"/>
                </a:solidFill>
                <a:latin typeface="Helvetica Neue"/>
                <a:ea typeface="Helvetica Neue"/>
                <a:cs typeface="Helvetica Neue"/>
                <a:sym typeface="Helvetica Neue"/>
              </a:rPr>
              <a:t>Understanding and decoding common non-written office rules</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Far from common social media propaganda, offices are very “complex” social ecosystems at times very difficult to navigate through. </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There are indeed numerous unwritten rules that you </a:t>
            </a:r>
            <a:r>
              <a:rPr lang="en-US" sz="2400" dirty="0" err="1">
                <a:solidFill>
                  <a:schemeClr val="dk1"/>
                </a:solidFill>
                <a:latin typeface="Helvetica Neue"/>
                <a:ea typeface="Helvetica Neue"/>
                <a:cs typeface="Helvetica Neue"/>
                <a:sym typeface="Helvetica Neue"/>
              </a:rPr>
              <a:t>familiarise</a:t>
            </a:r>
            <a:r>
              <a:rPr lang="en-US" sz="2400" dirty="0">
                <a:solidFill>
                  <a:schemeClr val="dk1"/>
                </a:solidFill>
                <a:latin typeface="Helvetica Neue"/>
                <a:ea typeface="Helvetica Neue"/>
                <a:cs typeface="Helvetica Neue"/>
                <a:sym typeface="Helvetica Neue"/>
              </a:rPr>
              <a:t> yourself with only when you find yourself in certain scenarios.</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r>
              <a:rPr lang="en-US" sz="2400" dirty="0">
                <a:solidFill>
                  <a:schemeClr val="dk1"/>
                </a:solidFill>
                <a:latin typeface="Helvetica Neue"/>
                <a:ea typeface="Helvetica Neue"/>
                <a:cs typeface="Helvetica Neue"/>
                <a:sym typeface="Helvetica Neue"/>
              </a:rPr>
              <a:t>In the next few slides, you will be introduced to a couple of life buoys that for sure will help you in preventing unpleasant scenarios…</a:t>
            </a:r>
          </a:p>
          <a:p>
            <a:endParaRPr lang="en-US" sz="2400" dirty="0">
              <a:solidFill>
                <a:schemeClr val="dk1"/>
              </a:solidFill>
              <a:latin typeface="Helvetica Neue"/>
              <a:ea typeface="Helvetica Neue"/>
              <a:cs typeface="Helvetica Neue"/>
              <a:sym typeface="Helvetica Neue"/>
            </a:endParaRPr>
          </a:p>
          <a:p>
            <a:r>
              <a:rPr lang="en-US" sz="2400" dirty="0">
                <a:solidFill>
                  <a:schemeClr val="dk1"/>
                </a:solidFill>
                <a:latin typeface="Helvetica Neue"/>
                <a:ea typeface="Helvetica Neue"/>
                <a:cs typeface="Helvetica Neue"/>
                <a:sym typeface="Helvetica Neue"/>
              </a:rPr>
              <a:t>These relate to: </a:t>
            </a:r>
          </a:p>
          <a:p>
            <a:pPr marL="514350" indent="-514350">
              <a:buFont typeface="+mj-lt"/>
              <a:buAutoNum type="arabicPeriod"/>
            </a:pPr>
            <a:r>
              <a:rPr lang="en-US" sz="2400" dirty="0">
                <a:solidFill>
                  <a:schemeClr val="dk1"/>
                </a:solidFill>
                <a:latin typeface="Helvetica Neue"/>
                <a:ea typeface="Helvetica Neue"/>
                <a:cs typeface="Helvetica Neue"/>
                <a:sym typeface="Helvetica Neue"/>
              </a:rPr>
              <a:t>Communication</a:t>
            </a:r>
          </a:p>
          <a:p>
            <a:pPr marL="514350" indent="-514350">
              <a:buFont typeface="+mj-lt"/>
              <a:buAutoNum type="arabicPeriod"/>
            </a:pPr>
            <a:r>
              <a:rPr lang="en-US" sz="2400" dirty="0">
                <a:solidFill>
                  <a:schemeClr val="dk1"/>
                </a:solidFill>
                <a:latin typeface="Helvetica Neue"/>
                <a:ea typeface="Helvetica Neue"/>
                <a:cs typeface="Helvetica Neue"/>
                <a:sym typeface="Helvetica Neue"/>
              </a:rPr>
              <a:t>Common sense</a:t>
            </a: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644739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D00B24"/>
                </a:solidFill>
              </a:rPr>
              <a:t>2</a:t>
            </a:r>
            <a:r>
              <a:rPr lang="en-US" sz="3600" b="1" dirty="0">
                <a:solidFill>
                  <a:srgbClr val="D00B24"/>
                </a:solidFill>
                <a:latin typeface="Arial"/>
                <a:ea typeface="Arial"/>
                <a:cs typeface="Arial"/>
                <a:sym typeface="Arial"/>
              </a:rPr>
              <a:t>. </a:t>
            </a:r>
            <a:r>
              <a:rPr lang="en-GB" sz="3600" b="1" dirty="0">
                <a:solidFill>
                  <a:srgbClr val="D00B24"/>
                </a:solidFill>
              </a:rPr>
              <a:t>Shaping your sixth sense </a:t>
            </a:r>
            <a:endParaRPr sz="3600" b="1" dirty="0">
              <a:solidFill>
                <a:srgbClr val="D00B24"/>
              </a:solidFill>
              <a:latin typeface="Arial"/>
              <a:ea typeface="Arial"/>
              <a:cs typeface="Arial"/>
              <a:sym typeface="Arial"/>
            </a:endParaRPr>
          </a:p>
        </p:txBody>
      </p:sp>
      <p:sp>
        <p:nvSpPr>
          <p:cNvPr id="159" name="Google Shape;159;p4"/>
          <p:cNvSpPr txBox="1"/>
          <p:nvPr/>
        </p:nvSpPr>
        <p:spPr>
          <a:xfrm>
            <a:off x="1523999" y="2562880"/>
            <a:ext cx="15780327" cy="461624"/>
          </a:xfrm>
          <a:prstGeom prst="rect">
            <a:avLst/>
          </a:prstGeom>
          <a:noFill/>
          <a:ln>
            <a:noFill/>
          </a:ln>
        </p:spPr>
        <p:txBody>
          <a:bodyPr spcFirstLastPara="1" wrap="square" lIns="91425" tIns="45700" rIns="91425" bIns="45700" anchor="t" anchorCtr="0">
            <a:spAutoFit/>
          </a:bodyPr>
          <a:lstStyle/>
          <a:p>
            <a:r>
              <a:rPr lang="en-GB" sz="2400" b="1" dirty="0">
                <a:solidFill>
                  <a:srgbClr val="C00000"/>
                </a:solidFill>
                <a:latin typeface="Helvetica Neue"/>
                <a:ea typeface="Helvetica Neue"/>
                <a:cs typeface="Helvetica Neue"/>
                <a:sym typeface="Helvetica Neue"/>
              </a:rPr>
              <a:t>About Communication</a:t>
            </a:r>
          </a:p>
        </p:txBody>
      </p:sp>
      <p:sp>
        <p:nvSpPr>
          <p:cNvPr id="2" name="Google Shape;159;p4">
            <a:extLst>
              <a:ext uri="{FF2B5EF4-FFF2-40B4-BE49-F238E27FC236}">
                <a16:creationId xmlns:a16="http://schemas.microsoft.com/office/drawing/2014/main" id="{0CC0F3CD-5569-9661-85B3-396F08F34D40}"/>
              </a:ext>
            </a:extLst>
          </p:cNvPr>
          <p:cNvSpPr txBox="1"/>
          <p:nvPr/>
        </p:nvSpPr>
        <p:spPr>
          <a:xfrm>
            <a:off x="1523999" y="3199845"/>
            <a:ext cx="7495310" cy="4154943"/>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Font typeface="Arial" panose="020B0604020202020204" pitchFamily="34" charset="0"/>
              <a:buChar char="•"/>
            </a:pPr>
            <a:r>
              <a:rPr lang="en-US" sz="2400" dirty="0">
                <a:solidFill>
                  <a:srgbClr val="FF5757"/>
                </a:solidFill>
                <a:latin typeface="Helvetica Neue"/>
                <a:ea typeface="Helvetica Neue"/>
                <a:cs typeface="Helvetica Neue"/>
                <a:sym typeface="Helvetica Neue"/>
              </a:rPr>
              <a:t> If something is not clear, make it clear…</a:t>
            </a:r>
          </a:p>
          <a:p>
            <a:pPr marR="0" lvl="0" algn="l" rtl="0">
              <a:spcBef>
                <a:spcPts val="0"/>
              </a:spcBef>
              <a:spcAft>
                <a:spcPts val="0"/>
              </a:spcAft>
            </a:pPr>
            <a:r>
              <a:rPr lang="en-US" sz="2400" dirty="0">
                <a:solidFill>
                  <a:schemeClr val="dk1"/>
                </a:solidFill>
                <a:latin typeface="Helvetica Neue"/>
                <a:ea typeface="Helvetica Neue"/>
                <a:cs typeface="Helvetica Neue"/>
                <a:sym typeface="Helvetica Neue"/>
              </a:rPr>
              <a:t>Do not be afraid to ask questions: be sure that all the information are well-understood from your side</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rgbClr val="FF5757"/>
                </a:solidFill>
                <a:latin typeface="Helvetica Neue"/>
                <a:ea typeface="Helvetica Neue"/>
                <a:cs typeface="Helvetica Neue"/>
                <a:sym typeface="Helvetica Neue"/>
              </a:rPr>
              <a:t>First thing first</a:t>
            </a:r>
          </a:p>
          <a:p>
            <a:pPr marR="0" lvl="0" algn="l" rtl="0">
              <a:spcBef>
                <a:spcPts val="0"/>
              </a:spcBef>
              <a:spcAft>
                <a:spcPts val="0"/>
              </a:spcAft>
            </a:pPr>
            <a:r>
              <a:rPr lang="en-US" sz="2400" dirty="0">
                <a:solidFill>
                  <a:schemeClr val="dk1"/>
                </a:solidFill>
                <a:latin typeface="Helvetica Neue"/>
                <a:ea typeface="Helvetica Neue"/>
                <a:cs typeface="Helvetica Neue"/>
                <a:sym typeface="Helvetica Neue"/>
              </a:rPr>
              <a:t>Any expected output from your side that is the input of somebody else’s workflow must be your priority</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rgbClr val="FF5757"/>
                </a:solidFill>
                <a:latin typeface="Helvetica Neue"/>
                <a:ea typeface="Helvetica Neue"/>
                <a:cs typeface="Helvetica Neue"/>
                <a:sym typeface="Helvetica Neue"/>
              </a:rPr>
              <a:t>Be straightforward</a:t>
            </a:r>
          </a:p>
          <a:p>
            <a:pPr marR="0" lvl="0" algn="l" rtl="0">
              <a:spcBef>
                <a:spcPts val="0"/>
              </a:spcBef>
              <a:spcAft>
                <a:spcPts val="0"/>
              </a:spcAft>
            </a:pPr>
            <a:r>
              <a:rPr lang="en-US" sz="2400" dirty="0">
                <a:solidFill>
                  <a:schemeClr val="dk1"/>
                </a:solidFill>
                <a:latin typeface="Helvetica Neue"/>
                <a:ea typeface="Helvetica Neue"/>
                <a:cs typeface="Helvetica Neue"/>
                <a:sym typeface="Helvetica Neue"/>
              </a:rPr>
              <a:t>Do not waste your time for the sake of buying time: take action</a:t>
            </a:r>
          </a:p>
        </p:txBody>
      </p:sp>
      <p:sp>
        <p:nvSpPr>
          <p:cNvPr id="3" name="Google Shape;159;p4">
            <a:extLst>
              <a:ext uri="{FF2B5EF4-FFF2-40B4-BE49-F238E27FC236}">
                <a16:creationId xmlns:a16="http://schemas.microsoft.com/office/drawing/2014/main" id="{529D93A6-141A-B2A5-30A3-F136DA3658DF}"/>
              </a:ext>
            </a:extLst>
          </p:cNvPr>
          <p:cNvSpPr txBox="1"/>
          <p:nvPr/>
        </p:nvSpPr>
        <p:spPr>
          <a:xfrm>
            <a:off x="9462654" y="3199845"/>
            <a:ext cx="7495310" cy="4524275"/>
          </a:xfrm>
          <a:prstGeom prst="rect">
            <a:avLst/>
          </a:prstGeom>
          <a:noFill/>
          <a:ln>
            <a:noFill/>
          </a:ln>
        </p:spPr>
        <p:txBody>
          <a:bodyPr spcFirstLastPara="1" wrap="square" lIns="91425" tIns="45700" rIns="91425" bIns="45700" anchor="t" anchorCtr="0">
            <a:spAutoFit/>
          </a:bodyPr>
          <a:lstStyle/>
          <a:p>
            <a:pPr marL="457200" indent="-457200">
              <a:buFont typeface="Arial" panose="020B0604020202020204" pitchFamily="34" charset="0"/>
              <a:buChar char="•"/>
            </a:pPr>
            <a:r>
              <a:rPr lang="en-US" sz="2400" dirty="0">
                <a:solidFill>
                  <a:srgbClr val="FF5757"/>
                </a:solidFill>
                <a:latin typeface="Helvetica Neue"/>
                <a:ea typeface="Helvetica Neue"/>
                <a:cs typeface="Helvetica Neue"/>
                <a:sym typeface="Helvetica Neue"/>
              </a:rPr>
              <a:t>Wait for your turn</a:t>
            </a:r>
          </a:p>
          <a:p>
            <a:r>
              <a:rPr lang="en-US" sz="2400" dirty="0">
                <a:solidFill>
                  <a:schemeClr val="tx1"/>
                </a:solidFill>
                <a:latin typeface="Helvetica Neue"/>
                <a:ea typeface="Helvetica Neue"/>
                <a:cs typeface="Helvetica Neue"/>
                <a:sym typeface="Helvetica Neue"/>
              </a:rPr>
              <a:t>Are you sure that what you are about to say provides for any contribution to the discussion and is worth anybody else attention?</a:t>
            </a:r>
          </a:p>
          <a:p>
            <a:pPr marL="457200" indent="-457200">
              <a:buFont typeface="Arial" panose="020B0604020202020204" pitchFamily="34" charset="0"/>
              <a:buChar char="•"/>
            </a:pPr>
            <a:endParaRPr lang="en-US" sz="2400" dirty="0">
              <a:solidFill>
                <a:srgbClr val="FF5757"/>
              </a:solidFill>
              <a:latin typeface="Helvetica Neue"/>
              <a:ea typeface="Helvetica Neue"/>
              <a:cs typeface="Helvetica Neue"/>
              <a:sym typeface="Helvetica Neue"/>
            </a:endParaRPr>
          </a:p>
          <a:p>
            <a:pPr marL="457200" indent="-457200">
              <a:buFont typeface="Arial" panose="020B0604020202020204" pitchFamily="34" charset="0"/>
              <a:buChar char="•"/>
            </a:pPr>
            <a:r>
              <a:rPr lang="en-US" sz="2400" dirty="0">
                <a:solidFill>
                  <a:srgbClr val="FF5757"/>
                </a:solidFill>
                <a:latin typeface="Helvetica Neue"/>
                <a:ea typeface="Helvetica Neue"/>
                <a:cs typeface="Helvetica Neue"/>
                <a:sym typeface="Helvetica Neue"/>
              </a:rPr>
              <a:t>Make a step back and do the math</a:t>
            </a:r>
          </a:p>
          <a:p>
            <a:r>
              <a:rPr lang="en-US" sz="2400" dirty="0">
                <a:solidFill>
                  <a:schemeClr val="tx1"/>
                </a:solidFill>
                <a:latin typeface="Helvetica Neue"/>
                <a:ea typeface="Helvetica Neue"/>
                <a:cs typeface="Helvetica Neue"/>
                <a:sym typeface="Helvetica Neue"/>
              </a:rPr>
              <a:t>Are you sure that what you are about to say makes sense?</a:t>
            </a:r>
          </a:p>
          <a:p>
            <a:pPr marL="457200" indent="-457200">
              <a:buFont typeface="Arial" panose="020B0604020202020204" pitchFamily="34" charset="0"/>
              <a:buChar char="•"/>
            </a:pPr>
            <a:endParaRPr lang="en-US" sz="2400" dirty="0">
              <a:solidFill>
                <a:srgbClr val="FF5757"/>
              </a:solidFill>
              <a:latin typeface="Helvetica Neue"/>
              <a:ea typeface="Helvetica Neue"/>
              <a:cs typeface="Helvetica Neue"/>
              <a:sym typeface="Helvetica Neue"/>
            </a:endParaRPr>
          </a:p>
          <a:p>
            <a:pPr marL="457200" indent="-457200">
              <a:buFont typeface="Arial" panose="020B0604020202020204" pitchFamily="34" charset="0"/>
              <a:buChar char="•"/>
            </a:pPr>
            <a:r>
              <a:rPr lang="en-US" sz="2400" dirty="0">
                <a:solidFill>
                  <a:srgbClr val="FF5757"/>
                </a:solidFill>
                <a:latin typeface="Helvetica Neue"/>
                <a:ea typeface="Helvetica Neue"/>
                <a:cs typeface="Helvetica Neue"/>
                <a:sym typeface="Helvetica Neue"/>
              </a:rPr>
              <a:t>Be concise and comprehensive</a:t>
            </a:r>
          </a:p>
          <a:p>
            <a:r>
              <a:rPr lang="en-US" sz="2400" dirty="0">
                <a:solidFill>
                  <a:schemeClr val="tx1"/>
                </a:solidFill>
                <a:latin typeface="Helvetica Neue"/>
                <a:ea typeface="Helvetica Neue"/>
                <a:cs typeface="Helvetica Neue"/>
                <a:sym typeface="Helvetica Neue"/>
              </a:rPr>
              <a:t>There is only a limited amount of information that our brains can process at any given time</a:t>
            </a:r>
          </a:p>
        </p:txBody>
      </p:sp>
    </p:spTree>
    <p:extLst>
      <p:ext uri="{BB962C8B-B14F-4D97-AF65-F5344CB8AC3E}">
        <p14:creationId xmlns:p14="http://schemas.microsoft.com/office/powerpoint/2010/main" val="3691816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D00B24"/>
                </a:solidFill>
              </a:rPr>
              <a:t>2</a:t>
            </a:r>
            <a:r>
              <a:rPr lang="en-US" sz="3600" b="1" dirty="0">
                <a:solidFill>
                  <a:srgbClr val="D00B24"/>
                </a:solidFill>
                <a:latin typeface="Arial"/>
                <a:ea typeface="Arial"/>
                <a:cs typeface="Arial"/>
                <a:sym typeface="Arial"/>
              </a:rPr>
              <a:t>. </a:t>
            </a:r>
            <a:r>
              <a:rPr lang="en-GB" sz="3600" b="1" dirty="0">
                <a:solidFill>
                  <a:srgbClr val="D00B24"/>
                </a:solidFill>
              </a:rPr>
              <a:t>Shaping your sixth sense </a:t>
            </a:r>
            <a:endParaRPr sz="3600" b="1" dirty="0">
              <a:solidFill>
                <a:srgbClr val="D00B24"/>
              </a:solidFill>
              <a:latin typeface="Arial"/>
              <a:ea typeface="Arial"/>
              <a:cs typeface="Arial"/>
              <a:sym typeface="Arial"/>
            </a:endParaRPr>
          </a:p>
        </p:txBody>
      </p:sp>
      <p:sp>
        <p:nvSpPr>
          <p:cNvPr id="159" name="Google Shape;159;p4"/>
          <p:cNvSpPr txBox="1"/>
          <p:nvPr/>
        </p:nvSpPr>
        <p:spPr>
          <a:xfrm>
            <a:off x="1523999" y="2562880"/>
            <a:ext cx="15780327" cy="461624"/>
          </a:xfrm>
          <a:prstGeom prst="rect">
            <a:avLst/>
          </a:prstGeom>
          <a:noFill/>
          <a:ln>
            <a:noFill/>
          </a:ln>
        </p:spPr>
        <p:txBody>
          <a:bodyPr spcFirstLastPara="1" wrap="square" lIns="91425" tIns="45700" rIns="91425" bIns="45700" anchor="t" anchorCtr="0">
            <a:spAutoFit/>
          </a:bodyPr>
          <a:lstStyle/>
          <a:p>
            <a:r>
              <a:rPr lang="en-GB" sz="2400" b="1" dirty="0">
                <a:solidFill>
                  <a:srgbClr val="C00000"/>
                </a:solidFill>
                <a:latin typeface="Helvetica Neue"/>
                <a:ea typeface="Helvetica Neue"/>
                <a:cs typeface="Helvetica Neue"/>
                <a:sym typeface="Helvetica Neue"/>
              </a:rPr>
              <a:t>About Common sense</a:t>
            </a:r>
          </a:p>
        </p:txBody>
      </p:sp>
      <p:sp>
        <p:nvSpPr>
          <p:cNvPr id="2" name="Google Shape;159;p4">
            <a:extLst>
              <a:ext uri="{FF2B5EF4-FFF2-40B4-BE49-F238E27FC236}">
                <a16:creationId xmlns:a16="http://schemas.microsoft.com/office/drawing/2014/main" id="{51B99CFB-3E44-1AF5-CFBA-2B2896E50E71}"/>
              </a:ext>
            </a:extLst>
          </p:cNvPr>
          <p:cNvSpPr txBox="1"/>
          <p:nvPr/>
        </p:nvSpPr>
        <p:spPr>
          <a:xfrm>
            <a:off x="1523999" y="3199845"/>
            <a:ext cx="7495310" cy="4524275"/>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Font typeface="Arial" panose="020B0604020202020204" pitchFamily="34" charset="0"/>
              <a:buChar char="•"/>
            </a:pPr>
            <a:r>
              <a:rPr lang="en-US" sz="2400" dirty="0">
                <a:solidFill>
                  <a:srgbClr val="FF5757"/>
                </a:solidFill>
                <a:latin typeface="Helvetica Neue"/>
                <a:ea typeface="Helvetica Neue"/>
                <a:cs typeface="Helvetica Neue"/>
                <a:sym typeface="Helvetica Neue"/>
              </a:rPr>
              <a:t>Never commit to what you cannot guarantee in time and in quality</a:t>
            </a:r>
          </a:p>
          <a:p>
            <a:pPr marR="0" lvl="0" algn="l" rtl="0">
              <a:spcBef>
                <a:spcPts val="0"/>
              </a:spcBef>
              <a:spcAft>
                <a:spcPts val="0"/>
              </a:spcAft>
            </a:pPr>
            <a:r>
              <a:rPr lang="en-US" sz="2400" dirty="0">
                <a:solidFill>
                  <a:schemeClr val="dk1"/>
                </a:solidFill>
                <a:latin typeface="Helvetica Neue"/>
                <a:ea typeface="Helvetica Neue"/>
                <a:cs typeface="Helvetica Neue"/>
                <a:sym typeface="Helvetica Neue"/>
              </a:rPr>
              <a:t>People remain impressed by the quality of your work, not necessarily the amount – even more so if this comes at the costs of the previous…</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457200" lvl="0" indent="-457200">
              <a:buFont typeface="Arial" panose="020B0604020202020204" pitchFamily="34" charset="0"/>
              <a:buChar char="•"/>
            </a:pPr>
            <a:r>
              <a:rPr lang="en-US" sz="2400" dirty="0">
                <a:solidFill>
                  <a:srgbClr val="FF5757"/>
                </a:solidFill>
                <a:latin typeface="Helvetica Neue"/>
                <a:ea typeface="Helvetica Neue"/>
                <a:cs typeface="Helvetica Neue"/>
                <a:sym typeface="Helvetica Neue"/>
              </a:rPr>
              <a:t>No superheroes allowed</a:t>
            </a:r>
          </a:p>
          <a:p>
            <a:pPr lvl="0"/>
            <a:r>
              <a:rPr lang="en-US" sz="2400" dirty="0">
                <a:solidFill>
                  <a:schemeClr val="dk1"/>
                </a:solidFill>
                <a:latin typeface="Helvetica Neue"/>
                <a:ea typeface="Helvetica Neue"/>
                <a:cs typeface="Helvetica Neue"/>
                <a:sym typeface="Helvetica Neue"/>
              </a:rPr>
              <a:t>When in difficulty, just say it</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457200" lvl="0" indent="-457200">
              <a:buFont typeface="Arial" panose="020B0604020202020204" pitchFamily="34" charset="0"/>
              <a:buChar char="•"/>
            </a:pPr>
            <a:r>
              <a:rPr lang="en-US" sz="2400" dirty="0">
                <a:solidFill>
                  <a:srgbClr val="FF5757"/>
                </a:solidFill>
                <a:latin typeface="Helvetica Neue"/>
                <a:ea typeface="Helvetica Neue"/>
                <a:cs typeface="Helvetica Neue"/>
                <a:sym typeface="Helvetica Neue"/>
              </a:rPr>
              <a:t>Do not over-complicate things</a:t>
            </a:r>
          </a:p>
          <a:p>
            <a:pPr lvl="0"/>
            <a:r>
              <a:rPr lang="en-US" sz="2400" dirty="0">
                <a:solidFill>
                  <a:schemeClr val="dk1"/>
                </a:solidFill>
                <a:latin typeface="Helvetica Neue"/>
                <a:ea typeface="Helvetica Neue"/>
                <a:cs typeface="Helvetica Neue"/>
                <a:sym typeface="Helvetica Neue"/>
              </a:rPr>
              <a:t>Find a way to keep things simple &amp; smart</a:t>
            </a: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p:txBody>
      </p:sp>
      <p:sp>
        <p:nvSpPr>
          <p:cNvPr id="3" name="Google Shape;159;p4">
            <a:extLst>
              <a:ext uri="{FF2B5EF4-FFF2-40B4-BE49-F238E27FC236}">
                <a16:creationId xmlns:a16="http://schemas.microsoft.com/office/drawing/2014/main" id="{D931793B-F8EF-0E34-8E86-E5170CFF2DF0}"/>
              </a:ext>
            </a:extLst>
          </p:cNvPr>
          <p:cNvSpPr txBox="1"/>
          <p:nvPr/>
        </p:nvSpPr>
        <p:spPr>
          <a:xfrm>
            <a:off x="9462654" y="3199845"/>
            <a:ext cx="7495310" cy="4893607"/>
          </a:xfrm>
          <a:prstGeom prst="rect">
            <a:avLst/>
          </a:prstGeom>
          <a:noFill/>
          <a:ln>
            <a:noFill/>
          </a:ln>
        </p:spPr>
        <p:txBody>
          <a:bodyPr spcFirstLastPara="1" wrap="square" lIns="91425" tIns="45700" rIns="91425" bIns="45700" anchor="t" anchorCtr="0">
            <a:spAutoFit/>
          </a:bodyPr>
          <a:lstStyle/>
          <a:p>
            <a:pPr marL="457200" lvl="0" indent="-457200">
              <a:buFont typeface="Arial" panose="020B0604020202020204" pitchFamily="34" charset="0"/>
              <a:buChar char="•"/>
            </a:pPr>
            <a:r>
              <a:rPr lang="en-US" sz="2400" dirty="0">
                <a:solidFill>
                  <a:srgbClr val="FF5757"/>
                </a:solidFill>
                <a:latin typeface="Helvetica Neue"/>
                <a:ea typeface="Helvetica Neue"/>
                <a:cs typeface="Helvetica Neue"/>
                <a:sym typeface="Helvetica Neue"/>
              </a:rPr>
              <a:t>Observe and keep a record of what made an impression on you</a:t>
            </a:r>
          </a:p>
          <a:p>
            <a:pPr lvl="0"/>
            <a:r>
              <a:rPr lang="en-US" sz="2400" dirty="0">
                <a:solidFill>
                  <a:schemeClr val="dk1"/>
                </a:solidFill>
                <a:latin typeface="Helvetica Neue"/>
                <a:ea typeface="Helvetica Neue"/>
                <a:cs typeface="Helvetica Neue"/>
                <a:sym typeface="Helvetica Neue"/>
              </a:rPr>
              <a:t>..for the worst or for the better</a:t>
            </a:r>
          </a:p>
          <a:p>
            <a:pPr lvl="0"/>
            <a:endParaRPr lang="en-US" sz="2400" dirty="0">
              <a:solidFill>
                <a:schemeClr val="dk1"/>
              </a:solidFill>
              <a:latin typeface="Helvetica Neue"/>
              <a:ea typeface="Helvetica Neue"/>
              <a:cs typeface="Helvetica Neue"/>
              <a:sym typeface="Helvetica Neue"/>
            </a:endParaRPr>
          </a:p>
          <a:p>
            <a:pPr marL="457200" lvl="0" indent="-457200">
              <a:buFont typeface="Arial" panose="020B0604020202020204" pitchFamily="34" charset="0"/>
              <a:buChar char="•"/>
            </a:pPr>
            <a:r>
              <a:rPr lang="en-US" sz="2400" dirty="0">
                <a:solidFill>
                  <a:srgbClr val="FF5757"/>
                </a:solidFill>
                <a:latin typeface="Helvetica Neue"/>
                <a:ea typeface="Helvetica Neue"/>
                <a:cs typeface="Helvetica Neue"/>
                <a:sym typeface="Helvetica Neue"/>
              </a:rPr>
              <a:t>Play the game by the book…kind of</a:t>
            </a:r>
          </a:p>
          <a:p>
            <a:pPr lvl="0"/>
            <a:r>
              <a:rPr lang="en-US" sz="2400" dirty="0">
                <a:solidFill>
                  <a:schemeClr val="dk1"/>
                </a:solidFill>
                <a:latin typeface="Helvetica Neue"/>
                <a:ea typeface="Helvetica Neue"/>
                <a:cs typeface="Helvetica Neue"/>
                <a:sym typeface="Helvetica Neue"/>
              </a:rPr>
              <a:t>Make sure to perform the task as per the guidelines’ assignment, but do not be afraid to experiment with suitable alternative ways of doing things (if they contribute to generating value)</a:t>
            </a:r>
          </a:p>
          <a:p>
            <a:pPr lvl="0"/>
            <a:endParaRPr lang="en-US" sz="2400" dirty="0">
              <a:solidFill>
                <a:schemeClr val="dk1"/>
              </a:solidFill>
              <a:latin typeface="Helvetica Neue"/>
              <a:ea typeface="Helvetica Neue"/>
              <a:cs typeface="Helvetica Neue"/>
              <a:sym typeface="Helvetica Neue"/>
            </a:endParaRPr>
          </a:p>
          <a:p>
            <a:pPr marL="457200" lvl="0" indent="-457200">
              <a:buFont typeface="Arial" panose="020B0604020202020204" pitchFamily="34" charset="0"/>
              <a:buChar char="•"/>
            </a:pPr>
            <a:r>
              <a:rPr lang="en-US" sz="2400" dirty="0">
                <a:solidFill>
                  <a:srgbClr val="FF5757"/>
                </a:solidFill>
                <a:latin typeface="Helvetica Neue"/>
                <a:ea typeface="Helvetica Neue"/>
                <a:cs typeface="Helvetica Neue"/>
                <a:sym typeface="Helvetica Neue"/>
              </a:rPr>
              <a:t>Do not force fake positivity on yourself</a:t>
            </a:r>
          </a:p>
          <a:p>
            <a:pPr lvl="0"/>
            <a:r>
              <a:rPr lang="en-US" sz="2400" dirty="0">
                <a:solidFill>
                  <a:schemeClr val="dk1"/>
                </a:solidFill>
                <a:latin typeface="Helvetica Neue"/>
                <a:ea typeface="Helvetica Neue"/>
                <a:cs typeface="Helvetica Neue"/>
                <a:sym typeface="Helvetica Neue"/>
              </a:rPr>
              <a:t>There is nothing worse and more irritating than fake and forced </a:t>
            </a:r>
            <a:r>
              <a:rPr lang="en-US" sz="2400" dirty="0" err="1">
                <a:solidFill>
                  <a:schemeClr val="dk1"/>
                </a:solidFill>
                <a:latin typeface="Helvetica Neue"/>
                <a:ea typeface="Helvetica Neue"/>
                <a:cs typeface="Helvetica Neue"/>
                <a:sym typeface="Helvetica Neue"/>
              </a:rPr>
              <a:t>behaviours</a:t>
            </a:r>
            <a:endParaRPr lang="en-US" sz="2400"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658836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8"/>
          <p:cNvSpPr txBox="1"/>
          <p:nvPr/>
        </p:nvSpPr>
        <p:spPr>
          <a:xfrm>
            <a:off x="1795157" y="1514179"/>
            <a:ext cx="35814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latin typeface="Arial"/>
                <a:ea typeface="Arial"/>
                <a:cs typeface="Arial"/>
                <a:sym typeface="Arial"/>
              </a:rPr>
              <a:t>Summing up</a:t>
            </a:r>
            <a:endParaRPr/>
          </a:p>
        </p:txBody>
      </p:sp>
      <p:sp>
        <p:nvSpPr>
          <p:cNvPr id="211" name="Google Shape;211;p8"/>
          <p:cNvSpPr txBox="1"/>
          <p:nvPr/>
        </p:nvSpPr>
        <p:spPr>
          <a:xfrm>
            <a:off x="2362200" y="2926265"/>
            <a:ext cx="5467200"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ED9DAB"/>
                </a:solidFill>
                <a:latin typeface="Helvetica Neue"/>
                <a:ea typeface="Helvetica Neue"/>
                <a:cs typeface="Helvetica Neue"/>
                <a:sym typeface="Helvetica Neue"/>
              </a:rPr>
              <a:t>7 common types of organizational hierarchies </a:t>
            </a:r>
            <a:endParaRPr sz="2800" b="1" dirty="0">
              <a:solidFill>
                <a:srgbClr val="ED9DAB"/>
              </a:solidFill>
              <a:latin typeface="Helvetica Neue"/>
              <a:ea typeface="Helvetica Neue"/>
              <a:cs typeface="Helvetica Neue"/>
              <a:sym typeface="Helvetica Neue"/>
            </a:endParaRPr>
          </a:p>
        </p:txBody>
      </p:sp>
      <p:sp>
        <p:nvSpPr>
          <p:cNvPr id="212" name="Google Shape;212;p8"/>
          <p:cNvSpPr txBox="1"/>
          <p:nvPr/>
        </p:nvSpPr>
        <p:spPr>
          <a:xfrm>
            <a:off x="1795157" y="4218457"/>
            <a:ext cx="6198916" cy="46162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Each of which with specific pros and cons.</a:t>
            </a:r>
            <a:endParaRPr dirty="0"/>
          </a:p>
        </p:txBody>
      </p:sp>
      <p:sp>
        <p:nvSpPr>
          <p:cNvPr id="217" name="Google Shape;217;p8"/>
          <p:cNvSpPr txBox="1"/>
          <p:nvPr/>
        </p:nvSpPr>
        <p:spPr>
          <a:xfrm>
            <a:off x="2322098" y="5815169"/>
            <a:ext cx="4586783"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ED9DAB"/>
                </a:solidFill>
                <a:latin typeface="Helvetica Neue"/>
                <a:ea typeface="Helvetica Neue"/>
                <a:cs typeface="Helvetica Neue"/>
                <a:sym typeface="Helvetica Neue"/>
              </a:rPr>
              <a:t>Hacks for common sense and Communication </a:t>
            </a:r>
          </a:p>
        </p:txBody>
      </p:sp>
      <p:pic>
        <p:nvPicPr>
          <p:cNvPr id="219" name="Google Shape;219;p8"/>
          <p:cNvPicPr preferRelativeResize="0"/>
          <p:nvPr/>
        </p:nvPicPr>
        <p:blipFill rotWithShape="1">
          <a:blip r:embed="rId3">
            <a:alphaModFix/>
          </a:blip>
          <a:srcRect/>
          <a:stretch/>
        </p:blipFill>
        <p:spPr>
          <a:xfrm rot="-5400000">
            <a:off x="1749446" y="2976729"/>
            <a:ext cx="467367" cy="450740"/>
          </a:xfrm>
          <a:prstGeom prst="rect">
            <a:avLst/>
          </a:prstGeom>
          <a:noFill/>
          <a:ln>
            <a:noFill/>
          </a:ln>
        </p:spPr>
      </p:pic>
      <p:pic>
        <p:nvPicPr>
          <p:cNvPr id="222" name="Google Shape;222;p8"/>
          <p:cNvPicPr preferRelativeResize="0"/>
          <p:nvPr/>
        </p:nvPicPr>
        <p:blipFill rotWithShape="1">
          <a:blip r:embed="rId3">
            <a:alphaModFix/>
          </a:blip>
          <a:srcRect/>
          <a:stretch/>
        </p:blipFill>
        <p:spPr>
          <a:xfrm rot="-5400000">
            <a:off x="1786844" y="5876641"/>
            <a:ext cx="467367" cy="450740"/>
          </a:xfrm>
          <a:prstGeom prst="rect">
            <a:avLst/>
          </a:prstGeom>
          <a:noFill/>
          <a:ln>
            <a:noFill/>
          </a:ln>
        </p:spPr>
      </p:pic>
      <p:sp>
        <p:nvSpPr>
          <p:cNvPr id="16" name="Google Shape;212;p8"/>
          <p:cNvSpPr txBox="1"/>
          <p:nvPr/>
        </p:nvSpPr>
        <p:spPr>
          <a:xfrm>
            <a:off x="1795157" y="6895024"/>
            <a:ext cx="5239604" cy="83095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dirty="0">
                <a:solidFill>
                  <a:schemeClr val="dk1"/>
                </a:solidFill>
                <a:latin typeface="Helvetica Neue"/>
                <a:sym typeface="Helvetica Neue"/>
              </a:rPr>
              <a:t>Basic principles to make your life a bit easier…</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0"/>
          <p:cNvSpPr txBox="1"/>
          <p:nvPr/>
        </p:nvSpPr>
        <p:spPr>
          <a:xfrm>
            <a:off x="6438900" y="5676900"/>
            <a:ext cx="58293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00B24"/>
              </a:buClr>
              <a:buSzPts val="8000"/>
              <a:buFont typeface="Arial"/>
              <a:buNone/>
            </a:pPr>
            <a:r>
              <a:rPr lang="en-US" sz="8000" b="1">
                <a:solidFill>
                  <a:srgbClr val="D00B24"/>
                </a:solidFill>
                <a:latin typeface="Arial"/>
                <a:ea typeface="Arial"/>
                <a:cs typeface="Arial"/>
                <a:sym typeface="Arial"/>
              </a:rPr>
              <a:t>Thank you!</a:t>
            </a:r>
            <a:endParaRPr sz="8000" b="1" i="0" u="none" strike="noStrike" cap="none">
              <a:solidFill>
                <a:srgbClr val="D00B24"/>
              </a:solidFill>
              <a:latin typeface="Arial"/>
              <a:ea typeface="Arial"/>
              <a:cs typeface="Arial"/>
              <a:sym typeface="Arial"/>
            </a:endParaRPr>
          </a:p>
        </p:txBody>
      </p:sp>
      <p:sp>
        <p:nvSpPr>
          <p:cNvPr id="243" name="Google Shape;243;p10"/>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
          <p:cNvSpPr txBox="1"/>
          <p:nvPr/>
        </p:nvSpPr>
        <p:spPr>
          <a:xfrm>
            <a:off x="1524000" y="1564839"/>
            <a:ext cx="27432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latin typeface="Arial"/>
                <a:ea typeface="Arial"/>
                <a:cs typeface="Arial"/>
                <a:sym typeface="Arial"/>
              </a:rPr>
              <a:t>Index</a:t>
            </a:r>
            <a:endParaRPr sz="4400" b="1">
              <a:solidFill>
                <a:srgbClr val="D00B24"/>
              </a:solidFill>
              <a:latin typeface="Arial"/>
              <a:ea typeface="Arial"/>
              <a:cs typeface="Arial"/>
              <a:sym typeface="Arial"/>
            </a:endParaRPr>
          </a:p>
        </p:txBody>
      </p:sp>
      <p:grpSp>
        <p:nvGrpSpPr>
          <p:cNvPr id="141" name="Google Shape;141;p3"/>
          <p:cNvGrpSpPr/>
          <p:nvPr/>
        </p:nvGrpSpPr>
        <p:grpSpPr>
          <a:xfrm>
            <a:off x="2362200" y="2919517"/>
            <a:ext cx="11763233" cy="1260181"/>
            <a:chOff x="6420992" y="1321255"/>
            <a:chExt cx="5124927" cy="1260181"/>
          </a:xfrm>
        </p:grpSpPr>
        <p:sp>
          <p:nvSpPr>
            <p:cNvPr id="142" name="Google Shape;142;p3"/>
            <p:cNvSpPr txBox="1"/>
            <p:nvPr/>
          </p:nvSpPr>
          <p:spPr>
            <a:xfrm>
              <a:off x="6420994" y="1750480"/>
              <a:ext cx="5124925" cy="830956"/>
            </a:xfrm>
            <a:prstGeom prst="rect">
              <a:avLst/>
            </a:prstGeom>
            <a:noFill/>
            <a:ln>
              <a:noFill/>
            </a:ln>
          </p:spPr>
          <p:txBody>
            <a:bodyPr spcFirstLastPara="1" wrap="square" lIns="91425" tIns="45700" rIns="91425" bIns="45700" anchor="t" anchorCtr="0">
              <a:spAutoFit/>
            </a:bodyPr>
            <a:lstStyle/>
            <a:p>
              <a:pPr marL="342900" lvl="0" indent="-342900">
                <a:buFont typeface="Arial" panose="020B0604020202020204" pitchFamily="34" charset="0"/>
                <a:buChar char="•"/>
              </a:pPr>
              <a:r>
                <a:rPr lang="en-GB" sz="2400" dirty="0">
                  <a:solidFill>
                    <a:schemeClr val="dk1"/>
                  </a:solidFill>
                  <a:latin typeface="Helvetica Neue"/>
                  <a:ea typeface="Helvetica Neue"/>
                  <a:cs typeface="Helvetica Neue"/>
                  <a:sym typeface="Helvetica Neue"/>
                </a:rPr>
                <a:t>An introduction to organisational hierarchies</a:t>
              </a:r>
            </a:p>
            <a:p>
              <a:pPr marL="342900" lvl="0" indent="-342900">
                <a:buFont typeface="Arial" panose="020B0604020202020204" pitchFamily="34" charset="0"/>
                <a:buChar char="•"/>
              </a:pPr>
              <a:r>
                <a:rPr lang="en-GB" sz="2400" dirty="0">
                  <a:solidFill>
                    <a:schemeClr val="dk1"/>
                  </a:solidFill>
                  <a:latin typeface="Helvetica Neue"/>
                  <a:ea typeface="Helvetica Neue"/>
                  <a:cs typeface="Helvetica Neue"/>
                  <a:sym typeface="Helvetica Neue"/>
                </a:rPr>
                <a:t>Why such kind of hierarchies exists: pros &amp; cons </a:t>
              </a:r>
              <a:r>
                <a:rPr lang="en-US" sz="2400" dirty="0">
                  <a:solidFill>
                    <a:schemeClr val="dk1"/>
                  </a:solidFill>
                  <a:latin typeface="Helvetica Neue"/>
                  <a:ea typeface="Helvetica Neue"/>
                  <a:cs typeface="Helvetica Neue"/>
                  <a:sym typeface="Helvetica Neue"/>
                </a:rPr>
                <a:t> </a:t>
              </a:r>
              <a:endParaRPr dirty="0"/>
            </a:p>
          </p:txBody>
        </p:sp>
        <p:sp>
          <p:nvSpPr>
            <p:cNvPr id="143" name="Google Shape;143;p3"/>
            <p:cNvSpPr txBox="1"/>
            <p:nvPr/>
          </p:nvSpPr>
          <p:spPr>
            <a:xfrm>
              <a:off x="6420992" y="1321255"/>
              <a:ext cx="5124925" cy="523180"/>
            </a:xfrm>
            <a:prstGeom prst="rect">
              <a:avLst/>
            </a:prstGeom>
            <a:noFill/>
            <a:ln>
              <a:noFill/>
            </a:ln>
          </p:spPr>
          <p:txBody>
            <a:bodyPr spcFirstLastPara="1" wrap="square" lIns="108000" tIns="45700" rIns="108000" bIns="45700" anchor="t" anchorCtr="0">
              <a:spAutoFit/>
            </a:bodyPr>
            <a:lstStyle/>
            <a:p>
              <a:pPr lvl="0"/>
              <a:r>
                <a:rPr lang="en-GB" sz="2800" b="1" dirty="0">
                  <a:solidFill>
                    <a:schemeClr val="dk1"/>
                  </a:solidFill>
                  <a:latin typeface="Helvetica Neue"/>
                  <a:ea typeface="Helvetica Neue"/>
                  <a:cs typeface="Helvetica Neue"/>
                  <a:sym typeface="Helvetica Neue"/>
                </a:rPr>
                <a:t>Valuing (and recognizing) your role in an organisation </a:t>
              </a:r>
            </a:p>
          </p:txBody>
        </p:sp>
      </p:grpSp>
      <p:grpSp>
        <p:nvGrpSpPr>
          <p:cNvPr id="147" name="Google Shape;147;p3"/>
          <p:cNvGrpSpPr/>
          <p:nvPr/>
        </p:nvGrpSpPr>
        <p:grpSpPr>
          <a:xfrm>
            <a:off x="2362200" y="4582390"/>
            <a:ext cx="10493984" cy="909333"/>
            <a:chOff x="6420993" y="1302812"/>
            <a:chExt cx="5124926" cy="909333"/>
          </a:xfrm>
        </p:grpSpPr>
        <p:sp>
          <p:nvSpPr>
            <p:cNvPr id="148" name="Google Shape;148;p3"/>
            <p:cNvSpPr txBox="1"/>
            <p:nvPr/>
          </p:nvSpPr>
          <p:spPr>
            <a:xfrm>
              <a:off x="6420994" y="1750480"/>
              <a:ext cx="5124925" cy="461665"/>
            </a:xfrm>
            <a:prstGeom prst="rect">
              <a:avLst/>
            </a:prstGeom>
            <a:noFill/>
            <a:ln>
              <a:noFill/>
            </a:ln>
          </p:spPr>
          <p:txBody>
            <a:bodyPr spcFirstLastPara="1" wrap="square" lIns="91425" tIns="45700" rIns="91425" bIns="45700" anchor="t" anchorCtr="0">
              <a:spAutoFit/>
            </a:bodyPr>
            <a:lstStyle/>
            <a:p>
              <a:pPr marL="342900" lvl="0" indent="-342900">
                <a:buFont typeface="Arial" panose="020B0604020202020204" pitchFamily="34" charset="0"/>
                <a:buChar char="•"/>
              </a:pPr>
              <a:r>
                <a:rPr lang="en-GB" sz="2400" dirty="0">
                  <a:solidFill>
                    <a:schemeClr val="dk1"/>
                  </a:solidFill>
                  <a:latin typeface="Helvetica Neue"/>
                  <a:ea typeface="Helvetica Neue"/>
                  <a:cs typeface="Helvetica Neue"/>
                  <a:sym typeface="Helvetica Neue"/>
                </a:rPr>
                <a:t>Understanding and decoding common non-written office rules</a:t>
              </a:r>
              <a:endParaRPr dirty="0"/>
            </a:p>
          </p:txBody>
        </p:sp>
        <p:sp>
          <p:nvSpPr>
            <p:cNvPr id="149" name="Google Shape;149;p3"/>
            <p:cNvSpPr txBox="1"/>
            <p:nvPr/>
          </p:nvSpPr>
          <p:spPr>
            <a:xfrm>
              <a:off x="6420993" y="1302812"/>
              <a:ext cx="5124925" cy="523180"/>
            </a:xfrm>
            <a:prstGeom prst="rect">
              <a:avLst/>
            </a:prstGeom>
            <a:noFill/>
            <a:ln>
              <a:noFill/>
            </a:ln>
          </p:spPr>
          <p:txBody>
            <a:bodyPr spcFirstLastPara="1" wrap="square" lIns="108000" tIns="45700" rIns="108000" bIns="45700" anchor="t" anchorCtr="0">
              <a:spAutoFit/>
            </a:bodyPr>
            <a:lstStyle/>
            <a:p>
              <a:pPr lvl="0"/>
              <a:r>
                <a:rPr lang="en-US" sz="2800" b="1" dirty="0">
                  <a:solidFill>
                    <a:schemeClr val="dk1"/>
                  </a:solidFill>
                  <a:latin typeface="Helvetica Neue"/>
                  <a:ea typeface="Helvetica Neue"/>
                  <a:cs typeface="Helvetica Neue"/>
                  <a:sym typeface="Helvetica Neue"/>
                </a:rPr>
                <a:t>Shaping your sixth sense </a:t>
              </a:r>
            </a:p>
          </p:txBody>
        </p:sp>
      </p:grpSp>
      <p:pic>
        <p:nvPicPr>
          <p:cNvPr id="150" name="Google Shape;150;p3"/>
          <p:cNvPicPr preferRelativeResize="0"/>
          <p:nvPr/>
        </p:nvPicPr>
        <p:blipFill rotWithShape="1">
          <a:blip r:embed="rId3">
            <a:alphaModFix/>
          </a:blip>
          <a:srcRect/>
          <a:stretch/>
        </p:blipFill>
        <p:spPr>
          <a:xfrm rot="-5400000">
            <a:off x="1749446" y="2908489"/>
            <a:ext cx="467367" cy="450740"/>
          </a:xfrm>
          <a:prstGeom prst="rect">
            <a:avLst/>
          </a:prstGeom>
          <a:noFill/>
          <a:ln>
            <a:noFill/>
          </a:ln>
        </p:spPr>
      </p:pic>
      <p:pic>
        <p:nvPicPr>
          <p:cNvPr id="152" name="Google Shape;152;p3"/>
          <p:cNvPicPr preferRelativeResize="0"/>
          <p:nvPr/>
        </p:nvPicPr>
        <p:blipFill rotWithShape="1">
          <a:blip r:embed="rId3">
            <a:alphaModFix/>
          </a:blip>
          <a:srcRect/>
          <a:stretch/>
        </p:blipFill>
        <p:spPr>
          <a:xfrm rot="-5400000">
            <a:off x="1735469" y="4558345"/>
            <a:ext cx="467367" cy="4507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D00B24"/>
                </a:solidFill>
                <a:latin typeface="Arial"/>
                <a:ea typeface="Arial"/>
                <a:cs typeface="Arial"/>
                <a:sym typeface="Arial"/>
              </a:rPr>
              <a:t>1. Valuing (and </a:t>
            </a:r>
            <a:r>
              <a:rPr lang="en-US" sz="3600" b="1" dirty="0" err="1">
                <a:solidFill>
                  <a:srgbClr val="D00B24"/>
                </a:solidFill>
                <a:latin typeface="Arial"/>
                <a:ea typeface="Arial"/>
                <a:cs typeface="Arial"/>
                <a:sym typeface="Arial"/>
              </a:rPr>
              <a:t>recognising</a:t>
            </a:r>
            <a:r>
              <a:rPr lang="en-US" sz="3600" b="1" dirty="0">
                <a:solidFill>
                  <a:srgbClr val="D00B24"/>
                </a:solidFill>
                <a:latin typeface="Arial"/>
                <a:ea typeface="Arial"/>
                <a:cs typeface="Arial"/>
                <a:sym typeface="Arial"/>
              </a:rPr>
              <a:t>) your role in an </a:t>
            </a:r>
            <a:r>
              <a:rPr lang="en-US" sz="3600" b="1" dirty="0" err="1">
                <a:solidFill>
                  <a:srgbClr val="D00B24"/>
                </a:solidFill>
                <a:latin typeface="Arial"/>
                <a:ea typeface="Arial"/>
                <a:cs typeface="Arial"/>
                <a:sym typeface="Arial"/>
              </a:rPr>
              <a:t>organisation</a:t>
            </a:r>
            <a:r>
              <a:rPr lang="en-US" sz="3600" b="1" dirty="0">
                <a:solidFill>
                  <a:srgbClr val="D00B24"/>
                </a:solidFill>
                <a:latin typeface="Arial"/>
                <a:ea typeface="Arial"/>
                <a:cs typeface="Arial"/>
                <a:sym typeface="Arial"/>
              </a:rPr>
              <a:t> </a:t>
            </a:r>
            <a:endParaRPr sz="3600" b="1" dirty="0">
              <a:solidFill>
                <a:srgbClr val="D00B24"/>
              </a:solidFill>
              <a:latin typeface="Arial"/>
              <a:ea typeface="Arial"/>
              <a:cs typeface="Arial"/>
              <a:sym typeface="Arial"/>
            </a:endParaRPr>
          </a:p>
        </p:txBody>
      </p:sp>
      <p:sp>
        <p:nvSpPr>
          <p:cNvPr id="159" name="Google Shape;159;p4"/>
          <p:cNvSpPr txBox="1"/>
          <p:nvPr/>
        </p:nvSpPr>
        <p:spPr>
          <a:xfrm>
            <a:off x="1523999" y="2562880"/>
            <a:ext cx="15780327" cy="60016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C00000"/>
                </a:solidFill>
                <a:latin typeface="Helvetica Neue"/>
                <a:ea typeface="Helvetica Neue"/>
                <a:cs typeface="Helvetica Neue"/>
                <a:sym typeface="Helvetica Neue"/>
              </a:rPr>
              <a:t>An introduction into organizational hierarchies</a:t>
            </a: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The hierarchal structure of organizations provides insights into how: </a:t>
            </a:r>
          </a:p>
          <a:p>
            <a:pPr marL="514350" marR="0" lvl="0" indent="-514350" algn="l" rtl="0">
              <a:spcBef>
                <a:spcPts val="0"/>
              </a:spcBef>
              <a:spcAft>
                <a:spcPts val="0"/>
              </a:spcAft>
              <a:buFont typeface="+mj-lt"/>
              <a:buAutoNum type="arabicPeriod"/>
            </a:pPr>
            <a:r>
              <a:rPr lang="en-US" sz="2400" dirty="0">
                <a:solidFill>
                  <a:schemeClr val="dk1"/>
                </a:solidFill>
                <a:latin typeface="Helvetica Neue"/>
                <a:ea typeface="Helvetica Neue"/>
                <a:cs typeface="Helvetica Neue"/>
                <a:sym typeface="Helvetica Neue"/>
              </a:rPr>
              <a:t>The information flows within the </a:t>
            </a:r>
            <a:r>
              <a:rPr lang="en-US" sz="2400" dirty="0" err="1">
                <a:solidFill>
                  <a:schemeClr val="dk1"/>
                </a:solidFill>
                <a:latin typeface="Helvetica Neue"/>
                <a:ea typeface="Helvetica Neue"/>
                <a:cs typeface="Helvetica Neue"/>
                <a:sym typeface="Helvetica Neue"/>
              </a:rPr>
              <a:t>organisation</a:t>
            </a:r>
            <a:r>
              <a:rPr lang="en-US" sz="2400" dirty="0">
                <a:solidFill>
                  <a:schemeClr val="dk1"/>
                </a:solidFill>
                <a:latin typeface="Helvetica Neue"/>
                <a:ea typeface="Helvetica Neue"/>
                <a:cs typeface="Helvetica Neue"/>
                <a:sym typeface="Helvetica Neue"/>
              </a:rPr>
              <a:t> (i.e., the decision-making process)</a:t>
            </a:r>
          </a:p>
          <a:p>
            <a:pPr marL="514350" marR="0" lvl="0" indent="-514350" algn="l" rtl="0">
              <a:spcBef>
                <a:spcPts val="0"/>
              </a:spcBef>
              <a:spcAft>
                <a:spcPts val="0"/>
              </a:spcAft>
              <a:buFont typeface="+mj-lt"/>
              <a:buAutoNum type="arabicPeriod"/>
            </a:pPr>
            <a:r>
              <a:rPr lang="en-US" sz="2400" dirty="0">
                <a:solidFill>
                  <a:schemeClr val="dk1"/>
                </a:solidFill>
                <a:latin typeface="Helvetica Neue"/>
                <a:ea typeface="Helvetica Neue"/>
                <a:cs typeface="Helvetica Neue"/>
                <a:sym typeface="Helvetica Neue"/>
              </a:rPr>
              <a:t>The perimeter of responsibility/roles of each of the given person involved</a:t>
            </a:r>
          </a:p>
          <a:p>
            <a:pPr marL="514350" marR="0" lvl="0" indent="-514350" algn="l" rtl="0">
              <a:spcBef>
                <a:spcPts val="0"/>
              </a:spcBef>
              <a:spcAft>
                <a:spcPts val="0"/>
              </a:spcAft>
              <a:buFont typeface="+mj-lt"/>
              <a:buAutoNum type="arabicPeriod"/>
            </a:pP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r>
              <a:rPr lang="en-US" sz="2400" dirty="0">
                <a:solidFill>
                  <a:schemeClr val="dk1"/>
                </a:solidFill>
                <a:latin typeface="Helvetica Neue"/>
                <a:ea typeface="Helvetica Neue"/>
                <a:cs typeface="Helvetica Neue"/>
                <a:sym typeface="Helvetica Neue"/>
              </a:rPr>
              <a:t>Understanding the hierarchal structure of the </a:t>
            </a:r>
            <a:r>
              <a:rPr lang="en-US" sz="2400" dirty="0" err="1">
                <a:solidFill>
                  <a:schemeClr val="dk1"/>
                </a:solidFill>
                <a:latin typeface="Helvetica Neue"/>
                <a:ea typeface="Helvetica Neue"/>
                <a:cs typeface="Helvetica Neue"/>
                <a:sym typeface="Helvetica Neue"/>
              </a:rPr>
              <a:t>organisation</a:t>
            </a:r>
            <a:r>
              <a:rPr lang="en-US" sz="2400" dirty="0">
                <a:solidFill>
                  <a:schemeClr val="dk1"/>
                </a:solidFill>
                <a:latin typeface="Helvetica Neue"/>
                <a:ea typeface="Helvetica Neue"/>
                <a:cs typeface="Helvetica Neue"/>
                <a:sym typeface="Helvetica Neue"/>
              </a:rPr>
              <a:t> is of great importance for the new employees as it helps him/her better understand how the chain of command works and who are the people (and functions) to which he/she responses.</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r>
              <a:rPr lang="en-US" sz="2400" dirty="0">
                <a:solidFill>
                  <a:schemeClr val="dk1"/>
                </a:solidFill>
                <a:latin typeface="Helvetica Neue"/>
                <a:ea typeface="Helvetica Neue"/>
                <a:cs typeface="Helvetica Neue"/>
                <a:sym typeface="Helvetica Neue"/>
              </a:rPr>
              <a:t>Managerial literature and practice offer seven prototype models of hierarchal frameworks.</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r>
              <a:rPr lang="en-US" sz="2400" dirty="0">
                <a:solidFill>
                  <a:schemeClr val="bg1">
                    <a:lumMod val="50000"/>
                  </a:schemeClr>
                </a:solidFill>
                <a:latin typeface="Helvetica Neue"/>
                <a:ea typeface="Helvetica Neue"/>
                <a:cs typeface="Helvetica Neue"/>
                <a:sym typeface="Helvetica Neue"/>
              </a:rPr>
              <a:t>	Please note that some of these frameworks can co-exist within the same </a:t>
            </a:r>
            <a:r>
              <a:rPr lang="en-US" sz="2400" dirty="0" err="1">
                <a:solidFill>
                  <a:schemeClr val="bg1">
                    <a:lumMod val="50000"/>
                  </a:schemeClr>
                </a:solidFill>
                <a:latin typeface="Helvetica Neue"/>
                <a:ea typeface="Helvetica Neue"/>
                <a:cs typeface="Helvetica Neue"/>
                <a:sym typeface="Helvetica Neue"/>
              </a:rPr>
              <a:t>organisation</a:t>
            </a:r>
            <a:r>
              <a:rPr lang="en-US" sz="2400" dirty="0">
                <a:solidFill>
                  <a:schemeClr val="bg1">
                    <a:lumMod val="50000"/>
                  </a:schemeClr>
                </a:solidFill>
                <a:latin typeface="Helvetica Neue"/>
                <a:ea typeface="Helvetica Neue"/>
                <a:cs typeface="Helvetica Neue"/>
                <a:sym typeface="Helvetica Neue"/>
              </a:rPr>
              <a:t>, depending on, for 	instance, the size of the company, number of employees, markets covered and diversification of 	services/products provided, and overall, the general complexity of the </a:t>
            </a:r>
            <a:r>
              <a:rPr lang="en-US" sz="2400" dirty="0" err="1">
                <a:solidFill>
                  <a:schemeClr val="bg1">
                    <a:lumMod val="50000"/>
                  </a:schemeClr>
                </a:solidFill>
                <a:latin typeface="Helvetica Neue"/>
                <a:ea typeface="Helvetica Neue"/>
                <a:cs typeface="Helvetica Neue"/>
                <a:sym typeface="Helvetica Neue"/>
              </a:rPr>
              <a:t>organisational</a:t>
            </a:r>
            <a:r>
              <a:rPr lang="en-US" sz="2400" dirty="0">
                <a:solidFill>
                  <a:schemeClr val="bg1">
                    <a:lumMod val="50000"/>
                  </a:schemeClr>
                </a:solidFill>
                <a:latin typeface="Helvetica Neue"/>
                <a:ea typeface="Helvetica Neue"/>
                <a:cs typeface="Helvetica Neue"/>
                <a:sym typeface="Helvetica Neue"/>
              </a:rPr>
              <a:t> chart</a:t>
            </a: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
        <p:nvSpPr>
          <p:cNvPr id="2" name="Ovale 3">
            <a:extLst>
              <a:ext uri="{FF2B5EF4-FFF2-40B4-BE49-F238E27FC236}">
                <a16:creationId xmlns:a16="http://schemas.microsoft.com/office/drawing/2014/main" id="{395409D9-F308-04E7-BC3D-BD990A1394CF}"/>
              </a:ext>
            </a:extLst>
          </p:cNvPr>
          <p:cNvSpPr/>
          <p:nvPr/>
        </p:nvSpPr>
        <p:spPr>
          <a:xfrm>
            <a:off x="1673401" y="7261234"/>
            <a:ext cx="639170" cy="628363"/>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dirty="0">
                <a:solidFill>
                  <a:srgbClr val="002060"/>
                </a:solidFill>
                <a:latin typeface="Times New Roman" panose="02020603050405020304" pitchFamily="18" charset="0"/>
                <a:cs typeface="Times New Roman" panose="02020603050405020304" pitchFamily="18" charset="0"/>
              </a:rPr>
              <a:t>!</a:t>
            </a:r>
            <a:endParaRPr lang="en-GB" sz="48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C00000"/>
                </a:solidFill>
                <a:latin typeface="Helvetica Neue"/>
                <a:ea typeface="Helvetica Neue"/>
                <a:cs typeface="Helvetica Neue"/>
                <a:sym typeface="Helvetica Neue"/>
              </a:rPr>
              <a:t>Pyramidal Org. Structure </a:t>
            </a:r>
            <a:endParaRPr lang="en-US" sz="3600" b="1" dirty="0">
              <a:solidFill>
                <a:srgbClr val="C00000"/>
              </a:solidFill>
            </a:endParaRPr>
          </a:p>
        </p:txBody>
      </p:sp>
      <p:sp>
        <p:nvSpPr>
          <p:cNvPr id="159" name="Google Shape;159;p4"/>
          <p:cNvSpPr txBox="1"/>
          <p:nvPr/>
        </p:nvSpPr>
        <p:spPr>
          <a:xfrm>
            <a:off x="9144000" y="2562880"/>
            <a:ext cx="8160326" cy="41549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Typical of public </a:t>
            </a:r>
            <a:r>
              <a:rPr lang="en-US" sz="2400" dirty="0" err="1">
                <a:solidFill>
                  <a:schemeClr val="dk1"/>
                </a:solidFill>
                <a:latin typeface="Helvetica Neue"/>
                <a:ea typeface="Helvetica Neue"/>
                <a:cs typeface="Helvetica Neue"/>
                <a:sym typeface="Helvetica Neue"/>
              </a:rPr>
              <a:t>organisations</a:t>
            </a:r>
            <a:r>
              <a:rPr lang="en-US" sz="2400" dirty="0">
                <a:solidFill>
                  <a:schemeClr val="dk1"/>
                </a:solidFill>
                <a:latin typeface="Helvetica Neue"/>
                <a:ea typeface="Helvetica Neue"/>
                <a:cs typeface="Helvetica Neue"/>
                <a:sym typeface="Helvetica Neue"/>
              </a:rPr>
              <a:t>, the pyramidal org. structure is the most common form of hierarchy that you will experience in your professional career. </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The chain of command is very much streamlined: inputs come from the above, and the lower the level, the lower the responsibilities, the lower the decision-making faculty.</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People at the “officer” level perform tasks and activities that pertain to their specific area of interest only (i.e., finance) and respond to their director exclusively. </a:t>
            </a:r>
          </a:p>
        </p:txBody>
      </p:sp>
      <p:graphicFrame>
        <p:nvGraphicFramePr>
          <p:cNvPr id="2" name="Diagramma 2">
            <a:extLst>
              <a:ext uri="{FF2B5EF4-FFF2-40B4-BE49-F238E27FC236}">
                <a16:creationId xmlns:a16="http://schemas.microsoft.com/office/drawing/2014/main" id="{0B5A80C7-D713-73A6-91EA-4C04CB4C4C55}"/>
              </a:ext>
            </a:extLst>
          </p:cNvPr>
          <p:cNvGraphicFramePr/>
          <p:nvPr>
            <p:extLst>
              <p:ext uri="{D42A27DB-BD31-4B8C-83A1-F6EECF244321}">
                <p14:modId xmlns:p14="http://schemas.microsoft.com/office/powerpoint/2010/main" val="380900360"/>
              </p:ext>
            </p:extLst>
          </p:nvPr>
        </p:nvGraphicFramePr>
        <p:xfrm>
          <a:off x="828274" y="2562880"/>
          <a:ext cx="8315726" cy="5646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159;p4">
            <a:extLst>
              <a:ext uri="{FF2B5EF4-FFF2-40B4-BE49-F238E27FC236}">
                <a16:creationId xmlns:a16="http://schemas.microsoft.com/office/drawing/2014/main" id="{5648604B-2D88-8548-3D58-B40D82C82EC4}"/>
              </a:ext>
            </a:extLst>
          </p:cNvPr>
          <p:cNvSpPr txBox="1"/>
          <p:nvPr/>
        </p:nvSpPr>
        <p:spPr>
          <a:xfrm>
            <a:off x="3867589" y="8304386"/>
            <a:ext cx="2237096"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rgbClr val="FF5757"/>
                </a:solidFill>
              </a:rPr>
              <a:t>Illustrative example</a:t>
            </a:r>
          </a:p>
        </p:txBody>
      </p:sp>
    </p:spTree>
    <p:extLst>
      <p:ext uri="{BB962C8B-B14F-4D97-AF65-F5344CB8AC3E}">
        <p14:creationId xmlns:p14="http://schemas.microsoft.com/office/powerpoint/2010/main" val="2995307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C00000"/>
                </a:solidFill>
                <a:latin typeface="Helvetica Neue"/>
                <a:ea typeface="Helvetica Neue"/>
                <a:cs typeface="Helvetica Neue"/>
                <a:sym typeface="Helvetica Neue"/>
              </a:rPr>
              <a:t>Functional Org. Structure </a:t>
            </a:r>
          </a:p>
        </p:txBody>
      </p:sp>
      <p:sp>
        <p:nvSpPr>
          <p:cNvPr id="159" name="Google Shape;159;p4"/>
          <p:cNvSpPr txBox="1"/>
          <p:nvPr/>
        </p:nvSpPr>
        <p:spPr>
          <a:xfrm>
            <a:off x="9144000" y="2562880"/>
            <a:ext cx="8160326" cy="48936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The functional org. structure works similar to the pyramidal framework.</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Indeed, most of times, pyramid structures are further break down into functional arrangements so as to favor a more granular visualization of the chain of command and the people in charge of each of the given role – at any given layer.</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The assumption is the same: people with higher level of seniority occupy top positions and organize their staff based on specific competences, skills and expertise</a:t>
            </a: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graphicFrame>
        <p:nvGraphicFramePr>
          <p:cNvPr id="2" name="Diagramma 2">
            <a:extLst>
              <a:ext uri="{FF2B5EF4-FFF2-40B4-BE49-F238E27FC236}">
                <a16:creationId xmlns:a16="http://schemas.microsoft.com/office/drawing/2014/main" id="{B14ACCAF-78F8-B7B2-0EB4-2E3C9C79CD7A}"/>
              </a:ext>
            </a:extLst>
          </p:cNvPr>
          <p:cNvGraphicFramePr/>
          <p:nvPr>
            <p:extLst>
              <p:ext uri="{D42A27DB-BD31-4B8C-83A1-F6EECF244321}">
                <p14:modId xmlns:p14="http://schemas.microsoft.com/office/powerpoint/2010/main" val="757048306"/>
              </p:ext>
            </p:extLst>
          </p:nvPr>
        </p:nvGraphicFramePr>
        <p:xfrm>
          <a:off x="1285475" y="2562880"/>
          <a:ext cx="7719981" cy="5466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159;p4">
            <a:extLst>
              <a:ext uri="{FF2B5EF4-FFF2-40B4-BE49-F238E27FC236}">
                <a16:creationId xmlns:a16="http://schemas.microsoft.com/office/drawing/2014/main" id="{B1DEAFFD-50A6-D72D-9320-A8CEF823A208}"/>
              </a:ext>
            </a:extLst>
          </p:cNvPr>
          <p:cNvSpPr txBox="1"/>
          <p:nvPr/>
        </p:nvSpPr>
        <p:spPr>
          <a:xfrm>
            <a:off x="3867589" y="8304386"/>
            <a:ext cx="2237096"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rgbClr val="FF5757"/>
                </a:solidFill>
              </a:rPr>
              <a:t>Illustrative example</a:t>
            </a:r>
          </a:p>
        </p:txBody>
      </p:sp>
    </p:spTree>
    <p:extLst>
      <p:ext uri="{BB962C8B-B14F-4D97-AF65-F5344CB8AC3E}">
        <p14:creationId xmlns:p14="http://schemas.microsoft.com/office/powerpoint/2010/main" val="607123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C00000"/>
                </a:solidFill>
                <a:latin typeface="Helvetica Neue"/>
                <a:ea typeface="Helvetica Neue"/>
                <a:cs typeface="Helvetica Neue"/>
                <a:sym typeface="Helvetica Neue"/>
              </a:rPr>
              <a:t>Horizontal / Flat Org. Structure </a:t>
            </a:r>
          </a:p>
        </p:txBody>
      </p:sp>
      <p:sp>
        <p:nvSpPr>
          <p:cNvPr id="159" name="Google Shape;159;p4"/>
          <p:cNvSpPr txBox="1"/>
          <p:nvPr/>
        </p:nvSpPr>
        <p:spPr>
          <a:xfrm>
            <a:off x="9144000" y="2562880"/>
            <a:ext cx="8160326" cy="56322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The horizontal/flat chart is quite common in small </a:t>
            </a:r>
            <a:r>
              <a:rPr lang="en-US" sz="2400" dirty="0" err="1">
                <a:solidFill>
                  <a:schemeClr val="dk1"/>
                </a:solidFill>
                <a:latin typeface="Helvetica Neue"/>
                <a:ea typeface="Helvetica Neue"/>
                <a:cs typeface="Helvetica Neue"/>
                <a:sym typeface="Helvetica Neue"/>
              </a:rPr>
              <a:t>organisations</a:t>
            </a:r>
            <a:r>
              <a:rPr lang="en-US" sz="2400" dirty="0">
                <a:solidFill>
                  <a:schemeClr val="dk1"/>
                </a:solidFill>
                <a:latin typeface="Helvetica Neue"/>
                <a:ea typeface="Helvetica Neue"/>
                <a:cs typeface="Helvetica Neue"/>
                <a:sym typeface="Helvetica Neue"/>
              </a:rPr>
              <a:t> or start-up-like companies that, by nature, can afford fewer layers between employees and upper management.</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An internal </a:t>
            </a:r>
            <a:r>
              <a:rPr lang="en-US" sz="2400" dirty="0" err="1">
                <a:solidFill>
                  <a:schemeClr val="dk1"/>
                </a:solidFill>
                <a:latin typeface="Helvetica Neue"/>
                <a:ea typeface="Helvetica Neue"/>
                <a:cs typeface="Helvetica Neue"/>
                <a:sym typeface="Helvetica Neue"/>
              </a:rPr>
              <a:t>organisation</a:t>
            </a:r>
            <a:r>
              <a:rPr lang="en-US" sz="2400" dirty="0">
                <a:solidFill>
                  <a:schemeClr val="dk1"/>
                </a:solidFill>
                <a:latin typeface="Helvetica Neue"/>
                <a:ea typeface="Helvetica Neue"/>
                <a:cs typeface="Helvetica Neue"/>
                <a:sym typeface="Helvetica Neue"/>
              </a:rPr>
              <a:t> is also quite often established among the professional firms’ ecosystem (i.e., lawyers, accountants, architects, etc.) with limited internal diversification of competences, expertise and responsibilities.</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In general, this type of structure works best when the firm/</a:t>
            </a:r>
            <a:r>
              <a:rPr lang="en-US" sz="2400" dirty="0" err="1">
                <a:solidFill>
                  <a:schemeClr val="dk1"/>
                </a:solidFill>
                <a:latin typeface="Helvetica Neue"/>
                <a:ea typeface="Helvetica Neue"/>
                <a:cs typeface="Helvetica Neue"/>
                <a:sym typeface="Helvetica Neue"/>
              </a:rPr>
              <a:t>organisation</a:t>
            </a:r>
            <a:r>
              <a:rPr lang="en-US" sz="2400" dirty="0">
                <a:solidFill>
                  <a:schemeClr val="dk1"/>
                </a:solidFill>
                <a:latin typeface="Helvetica Neue"/>
                <a:ea typeface="Helvetica Neue"/>
                <a:cs typeface="Helvetica Neue"/>
                <a:sym typeface="Helvetica Neue"/>
              </a:rPr>
              <a:t> is highly </a:t>
            </a:r>
            <a:r>
              <a:rPr lang="en-US" sz="2400" dirty="0" err="1">
                <a:solidFill>
                  <a:schemeClr val="dk1"/>
                </a:solidFill>
                <a:latin typeface="Helvetica Neue"/>
                <a:ea typeface="Helvetica Neue"/>
                <a:cs typeface="Helvetica Neue"/>
                <a:sym typeface="Helvetica Neue"/>
              </a:rPr>
              <a:t>specialised</a:t>
            </a:r>
            <a:r>
              <a:rPr lang="en-US" sz="2400" dirty="0">
                <a:solidFill>
                  <a:schemeClr val="dk1"/>
                </a:solidFill>
                <a:latin typeface="Helvetica Neue"/>
                <a:ea typeface="Helvetica Neue"/>
                <a:cs typeface="Helvetica Neue"/>
                <a:sym typeface="Helvetica Neue"/>
              </a:rPr>
              <a:t> on a limited number of products/services – hence there is no need to establish further departments.</a:t>
            </a:r>
          </a:p>
        </p:txBody>
      </p:sp>
      <p:graphicFrame>
        <p:nvGraphicFramePr>
          <p:cNvPr id="2" name="Diagramma 2">
            <a:extLst>
              <a:ext uri="{FF2B5EF4-FFF2-40B4-BE49-F238E27FC236}">
                <a16:creationId xmlns:a16="http://schemas.microsoft.com/office/drawing/2014/main" id="{F22A9A72-1104-60E4-9FB5-EF2F2B600345}"/>
              </a:ext>
            </a:extLst>
          </p:cNvPr>
          <p:cNvGraphicFramePr/>
          <p:nvPr>
            <p:extLst>
              <p:ext uri="{D42A27DB-BD31-4B8C-83A1-F6EECF244321}">
                <p14:modId xmlns:p14="http://schemas.microsoft.com/office/powerpoint/2010/main" val="1967928406"/>
              </p:ext>
            </p:extLst>
          </p:nvPr>
        </p:nvGraphicFramePr>
        <p:xfrm>
          <a:off x="1447799" y="2219581"/>
          <a:ext cx="7096524" cy="6196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159;p4">
            <a:extLst>
              <a:ext uri="{FF2B5EF4-FFF2-40B4-BE49-F238E27FC236}">
                <a16:creationId xmlns:a16="http://schemas.microsoft.com/office/drawing/2014/main" id="{FF5FB960-A2C7-8C20-8C6E-0013FEE77548}"/>
              </a:ext>
            </a:extLst>
          </p:cNvPr>
          <p:cNvSpPr txBox="1"/>
          <p:nvPr/>
        </p:nvSpPr>
        <p:spPr>
          <a:xfrm>
            <a:off x="3867589" y="8304386"/>
            <a:ext cx="2237096"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rgbClr val="FF5757"/>
                </a:solidFill>
              </a:rPr>
              <a:t>Illustrative example</a:t>
            </a:r>
          </a:p>
        </p:txBody>
      </p:sp>
    </p:spTree>
    <p:extLst>
      <p:ext uri="{BB962C8B-B14F-4D97-AF65-F5344CB8AC3E}">
        <p14:creationId xmlns:p14="http://schemas.microsoft.com/office/powerpoint/2010/main" val="3660255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C00000"/>
                </a:solidFill>
                <a:latin typeface="Helvetica Neue"/>
                <a:ea typeface="Helvetica Neue"/>
                <a:cs typeface="Helvetica Neue"/>
                <a:sym typeface="Helvetica Neue"/>
              </a:rPr>
              <a:t>Divisional Org. Structure </a:t>
            </a:r>
          </a:p>
        </p:txBody>
      </p:sp>
      <p:sp>
        <p:nvSpPr>
          <p:cNvPr id="159" name="Google Shape;159;p4"/>
          <p:cNvSpPr txBox="1"/>
          <p:nvPr/>
        </p:nvSpPr>
        <p:spPr>
          <a:xfrm>
            <a:off x="9144000" y="2562880"/>
            <a:ext cx="8160326" cy="60016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Slightly more complex compared to the others, the divisional org. structure takes into consideration the company’s breakdown into its fundamental divisions, each of which operates like a “firm within the firm”. </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Each division represents a specific strand of the many businesses one </a:t>
            </a:r>
            <a:r>
              <a:rPr lang="en-US" sz="2400" dirty="0" err="1">
                <a:solidFill>
                  <a:schemeClr val="dk1"/>
                </a:solidFill>
                <a:latin typeface="Helvetica Neue"/>
                <a:ea typeface="Helvetica Neue"/>
                <a:cs typeface="Helvetica Neue"/>
                <a:sym typeface="Helvetica Neue"/>
              </a:rPr>
              <a:t>organisation</a:t>
            </a:r>
            <a:r>
              <a:rPr lang="en-US" sz="2400" dirty="0">
                <a:solidFill>
                  <a:schemeClr val="dk1"/>
                </a:solidFill>
                <a:latin typeface="Helvetica Neue"/>
                <a:ea typeface="Helvetica Neue"/>
                <a:cs typeface="Helvetica Neue"/>
                <a:sym typeface="Helvetica Neue"/>
              </a:rPr>
              <a:t> might be involved in. </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This structure is typical of medium-large consulting companies and other businesses operating at the same time in more than one field.</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It is common that each division has its own marketing, accounting, IT, HR, etc., executive teams so as to </a:t>
            </a:r>
            <a:r>
              <a:rPr lang="en-US" sz="2400" dirty="0" err="1">
                <a:solidFill>
                  <a:schemeClr val="dk1"/>
                </a:solidFill>
                <a:latin typeface="Helvetica Neue"/>
                <a:ea typeface="Helvetica Neue"/>
                <a:cs typeface="Helvetica Neue"/>
                <a:sym typeface="Helvetica Neue"/>
              </a:rPr>
              <a:t>favour</a:t>
            </a:r>
            <a:r>
              <a:rPr lang="en-US" sz="2400" dirty="0">
                <a:solidFill>
                  <a:schemeClr val="dk1"/>
                </a:solidFill>
                <a:latin typeface="Helvetica Neue"/>
                <a:ea typeface="Helvetica Neue"/>
                <a:cs typeface="Helvetica Neue"/>
                <a:sym typeface="Helvetica Neue"/>
              </a:rPr>
              <a:t> great autonomy and self-dependence.</a:t>
            </a: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graphicFrame>
        <p:nvGraphicFramePr>
          <p:cNvPr id="2" name="Diagramma 2">
            <a:extLst>
              <a:ext uri="{FF2B5EF4-FFF2-40B4-BE49-F238E27FC236}">
                <a16:creationId xmlns:a16="http://schemas.microsoft.com/office/drawing/2014/main" id="{F5B027EA-8ADA-760A-4F2F-51457D08D107}"/>
              </a:ext>
            </a:extLst>
          </p:cNvPr>
          <p:cNvGraphicFramePr/>
          <p:nvPr>
            <p:extLst>
              <p:ext uri="{D42A27DB-BD31-4B8C-83A1-F6EECF244321}">
                <p14:modId xmlns:p14="http://schemas.microsoft.com/office/powerpoint/2010/main" val="2336212705"/>
              </p:ext>
            </p:extLst>
          </p:nvPr>
        </p:nvGraphicFramePr>
        <p:xfrm>
          <a:off x="983674" y="2045458"/>
          <a:ext cx="7526018" cy="6196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159;p4">
            <a:extLst>
              <a:ext uri="{FF2B5EF4-FFF2-40B4-BE49-F238E27FC236}">
                <a16:creationId xmlns:a16="http://schemas.microsoft.com/office/drawing/2014/main" id="{D63A7368-B0E0-93B4-042B-B2A88E6A691F}"/>
              </a:ext>
            </a:extLst>
          </p:cNvPr>
          <p:cNvSpPr txBox="1"/>
          <p:nvPr/>
        </p:nvSpPr>
        <p:spPr>
          <a:xfrm>
            <a:off x="3867589" y="8304386"/>
            <a:ext cx="2237096"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rgbClr val="FF5757"/>
                </a:solidFill>
              </a:rPr>
              <a:t>Illustrative example</a:t>
            </a:r>
          </a:p>
        </p:txBody>
      </p:sp>
    </p:spTree>
    <p:extLst>
      <p:ext uri="{BB962C8B-B14F-4D97-AF65-F5344CB8AC3E}">
        <p14:creationId xmlns:p14="http://schemas.microsoft.com/office/powerpoint/2010/main" val="1230890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D00B24"/>
                </a:solidFill>
                <a:latin typeface="Arial"/>
                <a:ea typeface="Arial"/>
                <a:cs typeface="Arial"/>
                <a:sym typeface="Arial"/>
              </a:rPr>
              <a:t>Divisional Org. Structure: few variants </a:t>
            </a:r>
          </a:p>
        </p:txBody>
      </p:sp>
      <p:sp>
        <p:nvSpPr>
          <p:cNvPr id="3" name="Google Shape;159;p4">
            <a:extLst>
              <a:ext uri="{FF2B5EF4-FFF2-40B4-BE49-F238E27FC236}">
                <a16:creationId xmlns:a16="http://schemas.microsoft.com/office/drawing/2014/main" id="{D7940C99-CB9A-8415-FBAB-86934687A32B}"/>
              </a:ext>
            </a:extLst>
          </p:cNvPr>
          <p:cNvSpPr txBox="1"/>
          <p:nvPr/>
        </p:nvSpPr>
        <p:spPr>
          <a:xfrm>
            <a:off x="1447799" y="2744665"/>
            <a:ext cx="4772892" cy="49397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C00000"/>
                </a:solidFill>
                <a:latin typeface="Helvetica Neue"/>
                <a:ea typeface="Helvetica Neue"/>
                <a:cs typeface="Helvetica Neue"/>
                <a:sym typeface="Helvetica Neue"/>
              </a:rPr>
              <a:t>Market-based org. structure</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The divisions are separated based on the different industries/markets occupied by the firm or the customers served</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a:solidFill>
                  <a:srgbClr val="C00000"/>
                </a:solidFill>
                <a:latin typeface="Helvetica Neue"/>
                <a:sym typeface="Helvetica Neue"/>
              </a:rPr>
              <a:t>Examples</a:t>
            </a: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Division 1: gluten-free</a:t>
            </a:r>
          </a:p>
          <a:p>
            <a:pPr marL="457200" marR="0" lvl="0" indent="-457200" algn="l" rtl="0">
              <a:spcBef>
                <a:spcPts val="0"/>
              </a:spcBef>
              <a:spcAft>
                <a:spcPts val="0"/>
              </a:spcAft>
              <a:buFont typeface="Arial" panose="020B0604020202020204" pitchFamily="34" charset="0"/>
              <a:buChar char="•"/>
            </a:pPr>
            <a:endParaRPr lang="en-US" sz="9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Division 2: vegan</a:t>
            </a:r>
          </a:p>
          <a:p>
            <a:pPr marL="457200" marR="0" lvl="0" indent="-457200" algn="l" rtl="0">
              <a:spcBef>
                <a:spcPts val="0"/>
              </a:spcBef>
              <a:spcAft>
                <a:spcPts val="0"/>
              </a:spcAft>
              <a:buFont typeface="Arial" panose="020B0604020202020204" pitchFamily="34" charset="0"/>
              <a:buChar char="•"/>
            </a:pPr>
            <a:endParaRPr lang="en-US" sz="9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Division 3: bio</a:t>
            </a:r>
          </a:p>
          <a:p>
            <a:pPr marL="457200" marR="0" lvl="0" indent="-457200" algn="l" rtl="0">
              <a:spcBef>
                <a:spcPts val="0"/>
              </a:spcBef>
              <a:spcAft>
                <a:spcPts val="0"/>
              </a:spcAft>
              <a:buFont typeface="Arial" panose="020B0604020202020204" pitchFamily="34" charset="0"/>
              <a:buChar char="•"/>
            </a:pPr>
            <a:endParaRPr lang="en-US" sz="9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a:t>
            </a:r>
          </a:p>
        </p:txBody>
      </p:sp>
      <p:sp>
        <p:nvSpPr>
          <p:cNvPr id="4" name="Google Shape;159;p4">
            <a:extLst>
              <a:ext uri="{FF2B5EF4-FFF2-40B4-BE49-F238E27FC236}">
                <a16:creationId xmlns:a16="http://schemas.microsoft.com/office/drawing/2014/main" id="{6325B90F-68FE-0C99-047E-5D2455BE6625}"/>
              </a:ext>
            </a:extLst>
          </p:cNvPr>
          <p:cNvSpPr txBox="1"/>
          <p:nvPr/>
        </p:nvSpPr>
        <p:spPr>
          <a:xfrm>
            <a:off x="6663572" y="2728621"/>
            <a:ext cx="4656055" cy="5370661"/>
          </a:xfrm>
          <a:prstGeom prst="rect">
            <a:avLst/>
          </a:prstGeom>
          <a:noFill/>
          <a:ln>
            <a:noFill/>
          </a:ln>
        </p:spPr>
        <p:txBody>
          <a:bodyPr spcFirstLastPara="1" wrap="square" lIns="91425" tIns="45700" rIns="91425" bIns="45700" anchor="t" anchorCtr="0">
            <a:spAutoFit/>
          </a:bodyPr>
          <a:lstStyle/>
          <a:p>
            <a:pPr lvl="0"/>
            <a:r>
              <a:rPr lang="en-US" sz="2400" dirty="0">
                <a:solidFill>
                  <a:srgbClr val="C00000"/>
                </a:solidFill>
                <a:latin typeface="Helvetica Neue"/>
                <a:ea typeface="Helvetica Neue"/>
                <a:cs typeface="Helvetica Neue"/>
                <a:sym typeface="Helvetica Neue"/>
              </a:rPr>
              <a:t>Product-based org. structure</a:t>
            </a: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The divisions are separated based on the different product/service line offered by the firm</a:t>
            </a:r>
          </a:p>
          <a:p>
            <a:pPr lvl="0"/>
            <a:endParaRPr lang="en-US" sz="2400" dirty="0">
              <a:solidFill>
                <a:schemeClr val="dk1"/>
              </a:solidFill>
              <a:latin typeface="Helvetica Neue"/>
              <a:ea typeface="Helvetica Neue"/>
              <a:cs typeface="Helvetica Neue"/>
              <a:sym typeface="Helvetica Neue"/>
            </a:endParaRPr>
          </a:p>
          <a:p>
            <a:pPr lvl="0"/>
            <a:endParaRPr lang="en-US" sz="2400" dirty="0">
              <a:solidFill>
                <a:schemeClr val="dk1"/>
              </a:solidFill>
              <a:latin typeface="Helvetica Neue"/>
              <a:ea typeface="Helvetica Neue"/>
              <a:cs typeface="Helvetica Neue"/>
              <a:sym typeface="Helvetica Neue"/>
            </a:endParaRPr>
          </a:p>
          <a:p>
            <a:r>
              <a:rPr lang="en-US" sz="2400" dirty="0">
                <a:solidFill>
                  <a:srgbClr val="C00000"/>
                </a:solidFill>
                <a:latin typeface="Helvetica Neue"/>
                <a:sym typeface="Helvetica Neue"/>
              </a:rPr>
              <a:t>Examples</a:t>
            </a:r>
          </a:p>
          <a:p>
            <a:pPr marL="457200" lvl="0" indent="-457200">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Division 1: Coca-Cola</a:t>
            </a:r>
          </a:p>
          <a:p>
            <a:pPr marL="457200" lvl="0" indent="-457200">
              <a:buFont typeface="Arial" panose="020B0604020202020204" pitchFamily="34" charset="0"/>
              <a:buChar char="•"/>
            </a:pPr>
            <a:endParaRPr lang="en-US" sz="900" dirty="0">
              <a:solidFill>
                <a:schemeClr val="dk1"/>
              </a:solidFill>
              <a:latin typeface="Helvetica Neue"/>
              <a:ea typeface="Helvetica Neue"/>
              <a:cs typeface="Helvetica Neue"/>
              <a:sym typeface="Helvetica Neue"/>
            </a:endParaRPr>
          </a:p>
          <a:p>
            <a:pPr marL="457200" lvl="0" indent="-457200">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Division 2: Fanta</a:t>
            </a:r>
          </a:p>
          <a:p>
            <a:pPr marL="457200" lvl="0" indent="-457200">
              <a:buFont typeface="Arial" panose="020B0604020202020204" pitchFamily="34" charset="0"/>
              <a:buChar char="•"/>
            </a:pPr>
            <a:endParaRPr lang="en-US" sz="900" dirty="0">
              <a:solidFill>
                <a:schemeClr val="dk1"/>
              </a:solidFill>
              <a:latin typeface="Helvetica Neue"/>
              <a:ea typeface="Helvetica Neue"/>
              <a:cs typeface="Helvetica Neue"/>
              <a:sym typeface="Helvetica Neue"/>
            </a:endParaRPr>
          </a:p>
          <a:p>
            <a:pPr marL="457200" lvl="0" indent="-457200">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Division 3: Sprite</a:t>
            </a:r>
          </a:p>
          <a:p>
            <a:pPr marL="457200" lvl="0" indent="-457200">
              <a:buFont typeface="Arial" panose="020B0604020202020204" pitchFamily="34" charset="0"/>
              <a:buChar char="•"/>
            </a:pPr>
            <a:endParaRPr lang="en-US" sz="900" dirty="0">
              <a:solidFill>
                <a:schemeClr val="dk1"/>
              </a:solidFill>
              <a:latin typeface="Helvetica Neue"/>
              <a:ea typeface="Helvetica Neue"/>
              <a:cs typeface="Helvetica Neue"/>
              <a:sym typeface="Helvetica Neue"/>
            </a:endParaRPr>
          </a:p>
          <a:p>
            <a:pPr marL="457200" lvl="0" indent="-457200">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a:t>
            </a:r>
          </a:p>
        </p:txBody>
      </p:sp>
      <p:sp>
        <p:nvSpPr>
          <p:cNvPr id="5" name="Google Shape;159;p4">
            <a:extLst>
              <a:ext uri="{FF2B5EF4-FFF2-40B4-BE49-F238E27FC236}">
                <a16:creationId xmlns:a16="http://schemas.microsoft.com/office/drawing/2014/main" id="{4E6AE423-C40E-E935-469F-83A5A596E9C9}"/>
              </a:ext>
            </a:extLst>
          </p:cNvPr>
          <p:cNvSpPr txBox="1"/>
          <p:nvPr/>
        </p:nvSpPr>
        <p:spPr>
          <a:xfrm>
            <a:off x="11596615" y="2727897"/>
            <a:ext cx="5396552" cy="4939773"/>
          </a:xfrm>
          <a:prstGeom prst="rect">
            <a:avLst/>
          </a:prstGeom>
          <a:noFill/>
          <a:ln>
            <a:noFill/>
          </a:ln>
        </p:spPr>
        <p:txBody>
          <a:bodyPr spcFirstLastPara="1" wrap="square" lIns="91425" tIns="45700" rIns="91425" bIns="45700" anchor="t" anchorCtr="0">
            <a:spAutoFit/>
          </a:bodyPr>
          <a:lstStyle/>
          <a:p>
            <a:pPr lvl="0"/>
            <a:r>
              <a:rPr lang="en-US" sz="2400" dirty="0">
                <a:solidFill>
                  <a:srgbClr val="C00000"/>
                </a:solidFill>
                <a:latin typeface="Helvetica Neue"/>
                <a:ea typeface="Helvetica Neue"/>
                <a:cs typeface="Helvetica Neue"/>
                <a:sym typeface="Helvetica Neue"/>
              </a:rPr>
              <a:t>Geo-based org. structure</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The divisions are separated based on the geographic markets served by the firm</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lvl="0"/>
            <a:r>
              <a:rPr lang="en-US" sz="2400" dirty="0">
                <a:solidFill>
                  <a:srgbClr val="C00000"/>
                </a:solidFill>
                <a:latin typeface="Helvetica Neue"/>
                <a:sym typeface="Helvetica Neue"/>
              </a:rPr>
              <a:t>Examples</a:t>
            </a:r>
          </a:p>
          <a:p>
            <a:pPr marL="457200" lvl="0" indent="-457200">
              <a:buFont typeface="Arial" panose="020B0604020202020204" pitchFamily="34" charset="0"/>
              <a:buChar char="•"/>
            </a:pPr>
            <a:r>
              <a:rPr lang="en-US" sz="2400" dirty="0">
                <a:latin typeface="Helvetica Neue"/>
                <a:ea typeface="Helvetica Neue"/>
                <a:cs typeface="Helvetica Neue"/>
                <a:sym typeface="Helvetica Neue"/>
              </a:rPr>
              <a:t>Division 1: North-America</a:t>
            </a:r>
          </a:p>
          <a:p>
            <a:pPr marL="457200" lvl="0" indent="-457200">
              <a:buFont typeface="Arial" panose="020B0604020202020204" pitchFamily="34" charset="0"/>
              <a:buChar char="•"/>
            </a:pPr>
            <a:endParaRPr lang="en-US" sz="900" dirty="0">
              <a:latin typeface="Helvetica Neue"/>
              <a:ea typeface="Helvetica Neue"/>
              <a:cs typeface="Helvetica Neue"/>
              <a:sym typeface="Helvetica Neue"/>
            </a:endParaRPr>
          </a:p>
          <a:p>
            <a:pPr marL="457200" lvl="0" indent="-457200">
              <a:buFont typeface="Arial" panose="020B0604020202020204" pitchFamily="34" charset="0"/>
              <a:buChar char="•"/>
            </a:pPr>
            <a:r>
              <a:rPr lang="en-US" sz="2400" dirty="0">
                <a:latin typeface="Helvetica Neue"/>
                <a:ea typeface="Helvetica Neue"/>
                <a:cs typeface="Helvetica Neue"/>
                <a:sym typeface="Helvetica Neue"/>
              </a:rPr>
              <a:t>Division 2: South-Europe</a:t>
            </a:r>
          </a:p>
          <a:p>
            <a:pPr marL="457200" lvl="0" indent="-457200">
              <a:buFont typeface="Arial" panose="020B0604020202020204" pitchFamily="34" charset="0"/>
              <a:buChar char="•"/>
            </a:pPr>
            <a:endParaRPr lang="en-US" sz="900" dirty="0">
              <a:latin typeface="Helvetica Neue"/>
              <a:ea typeface="Helvetica Neue"/>
              <a:cs typeface="Helvetica Neue"/>
              <a:sym typeface="Helvetica Neue"/>
            </a:endParaRPr>
          </a:p>
          <a:p>
            <a:pPr marL="457200" lvl="0" indent="-457200">
              <a:buFont typeface="Arial" panose="020B0604020202020204" pitchFamily="34" charset="0"/>
              <a:buChar char="•"/>
            </a:pPr>
            <a:r>
              <a:rPr lang="en-US" sz="2400" dirty="0">
                <a:latin typeface="Helvetica Neue"/>
                <a:ea typeface="Helvetica Neue"/>
                <a:cs typeface="Helvetica Neue"/>
                <a:sym typeface="Helvetica Neue"/>
              </a:rPr>
              <a:t>Division 3: Balkans</a:t>
            </a:r>
          </a:p>
          <a:p>
            <a:pPr marL="457200" lvl="0" indent="-457200">
              <a:buFont typeface="Arial" panose="020B0604020202020204" pitchFamily="34" charset="0"/>
              <a:buChar char="•"/>
            </a:pPr>
            <a:endParaRPr lang="en-US" sz="900" dirty="0">
              <a:latin typeface="Helvetica Neue"/>
              <a:ea typeface="Helvetica Neue"/>
              <a:cs typeface="Helvetica Neue"/>
              <a:sym typeface="Helvetica Neue"/>
            </a:endParaRPr>
          </a:p>
          <a:p>
            <a:pPr marL="457200" lvl="0" indent="-457200">
              <a:buFont typeface="Arial" panose="020B0604020202020204" pitchFamily="34" charset="0"/>
              <a:buChar char="•"/>
            </a:pPr>
            <a:r>
              <a:rPr lang="en-US" sz="2400" dirty="0">
                <a:latin typeface="Helvetica Neue"/>
                <a:ea typeface="Helvetica Neue"/>
                <a:cs typeface="Helvetica Neue"/>
                <a:sym typeface="Helvetica Neue"/>
              </a:rPr>
              <a:t>…</a:t>
            </a:r>
          </a:p>
        </p:txBody>
      </p:sp>
      <p:cxnSp>
        <p:nvCxnSpPr>
          <p:cNvPr id="6" name="Connettore diritto 4">
            <a:extLst>
              <a:ext uri="{FF2B5EF4-FFF2-40B4-BE49-F238E27FC236}">
                <a16:creationId xmlns:a16="http://schemas.microsoft.com/office/drawing/2014/main" id="{527DD97F-3116-58EB-E846-8060BD3C0702}"/>
              </a:ext>
            </a:extLst>
          </p:cNvPr>
          <p:cNvCxnSpPr/>
          <p:nvPr/>
        </p:nvCxnSpPr>
        <p:spPr>
          <a:xfrm>
            <a:off x="6386583" y="2744665"/>
            <a:ext cx="0" cy="5677469"/>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Connettore diritto 13">
            <a:extLst>
              <a:ext uri="{FF2B5EF4-FFF2-40B4-BE49-F238E27FC236}">
                <a16:creationId xmlns:a16="http://schemas.microsoft.com/office/drawing/2014/main" id="{797C5FEF-0DBC-207E-FC2F-93CFF43E10C1}"/>
              </a:ext>
            </a:extLst>
          </p:cNvPr>
          <p:cNvCxnSpPr/>
          <p:nvPr/>
        </p:nvCxnSpPr>
        <p:spPr>
          <a:xfrm>
            <a:off x="11297552" y="2744665"/>
            <a:ext cx="0" cy="5677469"/>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236358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2573</Words>
  <Application>Microsoft Office PowerPoint</Application>
  <PresentationFormat>Personalizado</PresentationFormat>
  <Paragraphs>438</Paragraphs>
  <Slides>25</Slides>
  <Notes>25</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25</vt:i4>
      </vt:variant>
    </vt:vector>
  </HeadingPairs>
  <TitlesOfParts>
    <vt:vector size="33" baseType="lpstr">
      <vt:lpstr>Helvetica Neue</vt:lpstr>
      <vt:lpstr>Calibri</vt:lpstr>
      <vt:lpstr>Microsoft Sans Serif</vt:lpstr>
      <vt:lpstr>Arial</vt:lpstr>
      <vt:lpstr>Times New Roman</vt:lpstr>
      <vt:lpstr>Tahoma</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Monia Coppola</dc:creator>
  <cp:lastModifiedBy>Miriam Internet Web Solutions</cp:lastModifiedBy>
  <cp:revision>64</cp:revision>
  <dcterms:created xsi:type="dcterms:W3CDTF">2022-05-13T08:01:25Z</dcterms:created>
  <dcterms:modified xsi:type="dcterms:W3CDTF">2023-04-17T09:48:43Z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2022-05-13T00:00:00Z</vt:filetime>
  </property>
  <property fmtid="{D5CDD505-2E9C-101B-9397-08002B2CF9AE}" pid="3" name="Creator">
    <vt:lpwstr>Canva</vt:lpwstr>
  </property>
  <property fmtid="{D5CDD505-2E9C-101B-9397-08002B2CF9AE}" pid="4" name="LastSaved">
    <vt:filetime>2022-05-13T00:00:00Z</vt:filetime>
  </property>
</Properties>
</file>