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7"/>
  </p:notesMasterIdLst>
  <p:sldIdLst>
    <p:sldId id="256" r:id="rId3"/>
    <p:sldId id="257" r:id="rId4"/>
    <p:sldId id="269" r:id="rId5"/>
    <p:sldId id="270" r:id="rId6"/>
    <p:sldId id="271" r:id="rId7"/>
    <p:sldId id="272" r:id="rId8"/>
    <p:sldId id="273" r:id="rId9"/>
    <p:sldId id="274" r:id="rId10"/>
    <p:sldId id="275" r:id="rId11"/>
    <p:sldId id="276" r:id="rId12"/>
    <p:sldId id="277" r:id="rId13"/>
    <p:sldId id="278" r:id="rId14"/>
    <p:sldId id="267" r:id="rId15"/>
    <p:sldId id="268" r:id="rId16"/>
  </p:sldIdLst>
  <p:sldSz cx="18288000" cy="10287000"/>
  <p:notesSz cx="18288000" cy="10287000"/>
  <p:embeddedFontLst>
    <p:embeddedFont>
      <p:font typeface="Calibri" panose="020F0502020204030204" pitchFamily="34" charset="0"/>
      <p:regular r:id="rId18"/>
      <p:bold r:id="rId19"/>
      <p:italic r:id="rId20"/>
      <p:boldItalic r:id="rId21"/>
    </p:embeddedFont>
    <p:embeddedFont>
      <p:font typeface="Helvetica Neue" panose="020B0604020202020204" charset="0"/>
      <p:regular r:id="rId22"/>
      <p:bold r:id="rId23"/>
      <p:italic r:id="rId24"/>
      <p:boldItalic r:id="rId25"/>
    </p:embeddedFont>
    <p:embeddedFont>
      <p:font typeface="Microsoft Sans Serif" panose="020B0604020202020204" pitchFamily="34" charset="0"/>
      <p:regular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YtqjzaR7KmeQNgmtwMW1o4Kv2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12E42-8FFF-4025-A5FB-EE65C5EDD31E}" v="13" dt="2023-04-14T23:27:12.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F012E42-8FFF-4025-A5FB-EE65C5EDD31E}"/>
    <pc:docChg chg="undo custSel addSld delSld modSld">
      <pc:chgData name="Holienka Marian" userId="d535e67f-eb73-4702-ae53-67bc05435d18" providerId="ADAL" clId="{5F012E42-8FFF-4025-A5FB-EE65C5EDD31E}" dt="2023-04-14T23:27:25.987" v="550" actId="47"/>
      <pc:docMkLst>
        <pc:docMk/>
      </pc:docMkLst>
      <pc:sldChg chg="addSp delSp modSp mod">
        <pc:chgData name="Holienka Marian" userId="d535e67f-eb73-4702-ae53-67bc05435d18" providerId="ADAL" clId="{5F012E42-8FFF-4025-A5FB-EE65C5EDD31E}" dt="2023-04-14T22:48:22.063" v="7" actId="12788"/>
        <pc:sldMkLst>
          <pc:docMk/>
          <pc:sldMk cId="0" sldId="256"/>
        </pc:sldMkLst>
        <pc:spChg chg="add mod">
          <ac:chgData name="Holienka Marian" userId="d535e67f-eb73-4702-ae53-67bc05435d18" providerId="ADAL" clId="{5F012E42-8FFF-4025-A5FB-EE65C5EDD31E}" dt="2023-04-14T22:48:22.063" v="7" actId="12788"/>
          <ac:spMkLst>
            <pc:docMk/>
            <pc:sldMk cId="0" sldId="256"/>
            <ac:spMk id="2" creationId="{6BBCC86B-938E-D433-B89C-2E6061F4E3F0}"/>
          </ac:spMkLst>
        </pc:spChg>
        <pc:spChg chg="mod">
          <ac:chgData name="Holienka Marian" userId="d535e67f-eb73-4702-ae53-67bc05435d18" providerId="ADAL" clId="{5F012E42-8FFF-4025-A5FB-EE65C5EDD31E}" dt="2023-04-14T22:47:51.170" v="2" actId="20577"/>
          <ac:spMkLst>
            <pc:docMk/>
            <pc:sldMk cId="0" sldId="256"/>
            <ac:spMk id="114" creationId="{00000000-0000-0000-0000-000000000000}"/>
          </ac:spMkLst>
        </pc:spChg>
        <pc:spChg chg="del">
          <ac:chgData name="Holienka Marian" userId="d535e67f-eb73-4702-ae53-67bc05435d18" providerId="ADAL" clId="{5F012E42-8FFF-4025-A5FB-EE65C5EDD31E}" dt="2023-04-14T22:48:14.452" v="5" actId="478"/>
          <ac:spMkLst>
            <pc:docMk/>
            <pc:sldMk cId="0" sldId="256"/>
            <ac:spMk id="115" creationId="{00000000-0000-0000-0000-000000000000}"/>
          </ac:spMkLst>
        </pc:spChg>
      </pc:sldChg>
      <pc:sldChg chg="delSp modSp mod">
        <pc:chgData name="Holienka Marian" userId="d535e67f-eb73-4702-ae53-67bc05435d18" providerId="ADAL" clId="{5F012E42-8FFF-4025-A5FB-EE65C5EDD31E}" dt="2023-04-14T22:51:41.027" v="109" actId="2711"/>
        <pc:sldMkLst>
          <pc:docMk/>
          <pc:sldMk cId="0" sldId="257"/>
        </pc:sldMkLst>
        <pc:spChg chg="mod">
          <ac:chgData name="Holienka Marian" userId="d535e67f-eb73-4702-ae53-67bc05435d18" providerId="ADAL" clId="{5F012E42-8FFF-4025-A5FB-EE65C5EDD31E}" dt="2023-04-14T22:48:34.142" v="24" actId="20577"/>
          <ac:spMkLst>
            <pc:docMk/>
            <pc:sldMk cId="0" sldId="257"/>
            <ac:spMk id="121" creationId="{00000000-0000-0000-0000-000000000000}"/>
          </ac:spMkLst>
        </pc:spChg>
        <pc:spChg chg="mod">
          <ac:chgData name="Holienka Marian" userId="d535e67f-eb73-4702-ae53-67bc05435d18" providerId="ADAL" clId="{5F012E42-8FFF-4025-A5FB-EE65C5EDD31E}" dt="2023-04-14T22:48:46.865" v="28" actId="20577"/>
          <ac:spMkLst>
            <pc:docMk/>
            <pc:sldMk cId="0" sldId="257"/>
            <ac:spMk id="122" creationId="{00000000-0000-0000-0000-000000000000}"/>
          </ac:spMkLst>
        </pc:spChg>
        <pc:spChg chg="del topLvl">
          <ac:chgData name="Holienka Marian" userId="d535e67f-eb73-4702-ae53-67bc05435d18" providerId="ADAL" clId="{5F012E42-8FFF-4025-A5FB-EE65C5EDD31E}" dt="2023-04-14T22:49:49.484" v="76" actId="478"/>
          <ac:spMkLst>
            <pc:docMk/>
            <pc:sldMk cId="0" sldId="257"/>
            <ac:spMk id="127" creationId="{00000000-0000-0000-0000-000000000000}"/>
          </ac:spMkLst>
        </pc:spChg>
        <pc:spChg chg="mod topLvl">
          <ac:chgData name="Holienka Marian" userId="d535e67f-eb73-4702-ae53-67bc05435d18" providerId="ADAL" clId="{5F012E42-8FFF-4025-A5FB-EE65C5EDD31E}" dt="2023-04-14T22:50:26.466" v="83" actId="14100"/>
          <ac:spMkLst>
            <pc:docMk/>
            <pc:sldMk cId="0" sldId="257"/>
            <ac:spMk id="128" creationId="{00000000-0000-0000-0000-000000000000}"/>
          </ac:spMkLst>
        </pc:spChg>
        <pc:spChg chg="del topLvl">
          <ac:chgData name="Holienka Marian" userId="d535e67f-eb73-4702-ae53-67bc05435d18" providerId="ADAL" clId="{5F012E42-8FFF-4025-A5FB-EE65C5EDD31E}" dt="2023-04-14T22:50:31.125" v="84" actId="478"/>
          <ac:spMkLst>
            <pc:docMk/>
            <pc:sldMk cId="0" sldId="257"/>
            <ac:spMk id="130" creationId="{00000000-0000-0000-0000-000000000000}"/>
          </ac:spMkLst>
        </pc:spChg>
        <pc:spChg chg="mod topLvl">
          <ac:chgData name="Holienka Marian" userId="d535e67f-eb73-4702-ae53-67bc05435d18" providerId="ADAL" clId="{5F012E42-8FFF-4025-A5FB-EE65C5EDD31E}" dt="2023-04-14T22:51:29.572" v="108" actId="2711"/>
          <ac:spMkLst>
            <pc:docMk/>
            <pc:sldMk cId="0" sldId="257"/>
            <ac:spMk id="131"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3" creationId="{00000000-0000-0000-0000-000000000000}"/>
          </ac:spMkLst>
        </pc:spChg>
        <pc:spChg chg="mod">
          <ac:chgData name="Holienka Marian" userId="d535e67f-eb73-4702-ae53-67bc05435d18" providerId="ADAL" clId="{5F012E42-8FFF-4025-A5FB-EE65C5EDD31E}" dt="2023-04-14T22:51:41.027" v="109" actId="2711"/>
          <ac:spMkLst>
            <pc:docMk/>
            <pc:sldMk cId="0" sldId="257"/>
            <ac:spMk id="134" creationId="{00000000-0000-0000-0000-000000000000}"/>
          </ac:spMkLst>
        </pc:spChg>
        <pc:spChg chg="del">
          <ac:chgData name="Holienka Marian" userId="d535e67f-eb73-4702-ae53-67bc05435d18" providerId="ADAL" clId="{5F012E42-8FFF-4025-A5FB-EE65C5EDD31E}" dt="2023-04-14T22:50:33.507" v="85" actId="478"/>
          <ac:spMkLst>
            <pc:docMk/>
            <pc:sldMk cId="0" sldId="257"/>
            <ac:spMk id="136" creationId="{00000000-0000-0000-0000-000000000000}"/>
          </ac:spMkLst>
        </pc:spChg>
        <pc:grpChg chg="del">
          <ac:chgData name="Holienka Marian" userId="d535e67f-eb73-4702-ae53-67bc05435d18" providerId="ADAL" clId="{5F012E42-8FFF-4025-A5FB-EE65C5EDD31E}" dt="2023-04-14T22:49:49.484" v="76" actId="478"/>
          <ac:grpSpMkLst>
            <pc:docMk/>
            <pc:sldMk cId="0" sldId="257"/>
            <ac:grpSpMk id="126" creationId="{00000000-0000-0000-0000-000000000000}"/>
          </ac:grpSpMkLst>
        </pc:grpChg>
        <pc:grpChg chg="del">
          <ac:chgData name="Holienka Marian" userId="d535e67f-eb73-4702-ae53-67bc05435d18" providerId="ADAL" clId="{5F012E42-8FFF-4025-A5FB-EE65C5EDD31E}" dt="2023-04-14T22:50:31.125" v="84" actId="478"/>
          <ac:grpSpMkLst>
            <pc:docMk/>
            <pc:sldMk cId="0" sldId="257"/>
            <ac:grpSpMk id="129" creationId="{00000000-0000-0000-0000-000000000000}"/>
          </ac:grpSpMkLst>
        </pc:grpChg>
        <pc:grpChg chg="mod">
          <ac:chgData name="Holienka Marian" userId="d535e67f-eb73-4702-ae53-67bc05435d18" providerId="ADAL" clId="{5F012E42-8FFF-4025-A5FB-EE65C5EDD31E}" dt="2023-04-14T22:51:18.986" v="107" actId="1036"/>
          <ac:grpSpMkLst>
            <pc:docMk/>
            <pc:sldMk cId="0" sldId="257"/>
            <ac:grpSpMk id="132" creationId="{00000000-0000-0000-0000-000000000000}"/>
          </ac:grpSpMkLst>
        </pc:grpChg>
        <pc:picChg chg="mod">
          <ac:chgData name="Holienka Marian" userId="d535e67f-eb73-4702-ae53-67bc05435d18" providerId="ADAL" clId="{5F012E42-8FFF-4025-A5FB-EE65C5EDD31E}" dt="2023-04-14T22:51:18.986" v="107" actId="1036"/>
          <ac:picMkLst>
            <pc:docMk/>
            <pc:sldMk cId="0" sldId="257"/>
            <ac:picMk id="125" creationId="{00000000-0000-0000-0000-000000000000}"/>
          </ac:picMkLst>
        </pc:picChg>
      </pc:sldChg>
      <pc:sldChg chg="del">
        <pc:chgData name="Holienka Marian" userId="d535e67f-eb73-4702-ae53-67bc05435d18" providerId="ADAL" clId="{5F012E42-8FFF-4025-A5FB-EE65C5EDD31E}" dt="2023-04-14T22:52:13.292" v="111" actId="47"/>
        <pc:sldMkLst>
          <pc:docMk/>
          <pc:sldMk cId="0" sldId="258"/>
        </pc:sldMkLst>
      </pc:sldChg>
      <pc:sldChg chg="del">
        <pc:chgData name="Holienka Marian" userId="d535e67f-eb73-4702-ae53-67bc05435d18" providerId="ADAL" clId="{5F012E42-8FFF-4025-A5FB-EE65C5EDD31E}" dt="2023-04-14T22:55:45.517" v="205" actId="47"/>
        <pc:sldMkLst>
          <pc:docMk/>
          <pc:sldMk cId="0" sldId="259"/>
        </pc:sldMkLst>
      </pc:sldChg>
      <pc:sldChg chg="del">
        <pc:chgData name="Holienka Marian" userId="d535e67f-eb73-4702-ae53-67bc05435d18" providerId="ADAL" clId="{5F012E42-8FFF-4025-A5FB-EE65C5EDD31E}" dt="2023-04-14T22:58:23.527" v="258" actId="47"/>
        <pc:sldMkLst>
          <pc:docMk/>
          <pc:sldMk cId="0" sldId="260"/>
        </pc:sldMkLst>
      </pc:sldChg>
      <pc:sldChg chg="del">
        <pc:chgData name="Holienka Marian" userId="d535e67f-eb73-4702-ae53-67bc05435d18" providerId="ADAL" clId="{5F012E42-8FFF-4025-A5FB-EE65C5EDD31E}" dt="2023-04-14T23:01:05.811" v="316" actId="47"/>
        <pc:sldMkLst>
          <pc:docMk/>
          <pc:sldMk cId="0" sldId="261"/>
        </pc:sldMkLst>
      </pc:sldChg>
      <pc:sldChg chg="del">
        <pc:chgData name="Holienka Marian" userId="d535e67f-eb73-4702-ae53-67bc05435d18" providerId="ADAL" clId="{5F012E42-8FFF-4025-A5FB-EE65C5EDD31E}" dt="2023-04-14T23:05:23.067" v="386" actId="47"/>
        <pc:sldMkLst>
          <pc:docMk/>
          <pc:sldMk cId="0" sldId="262"/>
        </pc:sldMkLst>
      </pc:sldChg>
      <pc:sldChg chg="del">
        <pc:chgData name="Holienka Marian" userId="d535e67f-eb73-4702-ae53-67bc05435d18" providerId="ADAL" clId="{5F012E42-8FFF-4025-A5FB-EE65C5EDD31E}" dt="2023-04-14T23:09:41.971" v="423" actId="47"/>
        <pc:sldMkLst>
          <pc:docMk/>
          <pc:sldMk cId="0" sldId="263"/>
        </pc:sldMkLst>
      </pc:sldChg>
      <pc:sldChg chg="del">
        <pc:chgData name="Holienka Marian" userId="d535e67f-eb73-4702-ae53-67bc05435d18" providerId="ADAL" clId="{5F012E42-8FFF-4025-A5FB-EE65C5EDD31E}" dt="2023-04-14T23:12:18.133" v="452" actId="47"/>
        <pc:sldMkLst>
          <pc:docMk/>
          <pc:sldMk cId="0" sldId="264"/>
        </pc:sldMkLst>
      </pc:sldChg>
      <pc:sldChg chg="del">
        <pc:chgData name="Holienka Marian" userId="d535e67f-eb73-4702-ae53-67bc05435d18" providerId="ADAL" clId="{5F012E42-8FFF-4025-A5FB-EE65C5EDD31E}" dt="2023-04-14T23:25:42.793" v="513" actId="47"/>
        <pc:sldMkLst>
          <pc:docMk/>
          <pc:sldMk cId="0" sldId="265"/>
        </pc:sldMkLst>
      </pc:sldChg>
      <pc:sldChg chg="del">
        <pc:chgData name="Holienka Marian" userId="d535e67f-eb73-4702-ae53-67bc05435d18" providerId="ADAL" clId="{5F012E42-8FFF-4025-A5FB-EE65C5EDD31E}" dt="2023-04-14T23:27:25.987" v="550" actId="47"/>
        <pc:sldMkLst>
          <pc:docMk/>
          <pc:sldMk cId="0" sldId="266"/>
        </pc:sldMkLst>
      </pc:sldChg>
      <pc:sldChg chg="modSp mod">
        <pc:chgData name="Holienka Marian" userId="d535e67f-eb73-4702-ae53-67bc05435d18" providerId="ADAL" clId="{5F012E42-8FFF-4025-A5FB-EE65C5EDD31E}" dt="2023-04-14T23:03:11.766" v="344" actId="20577"/>
        <pc:sldMkLst>
          <pc:docMk/>
          <pc:sldMk cId="0" sldId="267"/>
        </pc:sldMkLst>
        <pc:spChg chg="mod">
          <ac:chgData name="Holienka Marian" userId="d535e67f-eb73-4702-ae53-67bc05435d18" providerId="ADAL" clId="{5F012E42-8FFF-4025-A5FB-EE65C5EDD31E}" dt="2023-04-14T23:02:50.158" v="330" actId="20577"/>
          <ac:spMkLst>
            <pc:docMk/>
            <pc:sldMk cId="0" sldId="267"/>
            <ac:spMk id="213" creationId="{00000000-0000-0000-0000-000000000000}"/>
          </ac:spMkLst>
        </pc:spChg>
        <pc:spChg chg="mod">
          <ac:chgData name="Holienka Marian" userId="d535e67f-eb73-4702-ae53-67bc05435d18" providerId="ADAL" clId="{5F012E42-8FFF-4025-A5FB-EE65C5EDD31E}" dt="2023-04-14T23:02:43.273" v="328" actId="120"/>
          <ac:spMkLst>
            <pc:docMk/>
            <pc:sldMk cId="0" sldId="267"/>
            <ac:spMk id="214" creationId="{00000000-0000-0000-0000-000000000000}"/>
          </ac:spMkLst>
        </pc:spChg>
        <pc:spChg chg="mod">
          <ac:chgData name="Holienka Marian" userId="d535e67f-eb73-4702-ae53-67bc05435d18" providerId="ADAL" clId="{5F012E42-8FFF-4025-A5FB-EE65C5EDD31E}" dt="2023-04-14T23:02:39.088" v="327" actId="2711"/>
          <ac:spMkLst>
            <pc:docMk/>
            <pc:sldMk cId="0" sldId="267"/>
            <ac:spMk id="215" creationId="{00000000-0000-0000-0000-000000000000}"/>
          </ac:spMkLst>
        </pc:spChg>
        <pc:spChg chg="mod">
          <ac:chgData name="Holienka Marian" userId="d535e67f-eb73-4702-ae53-67bc05435d18" providerId="ADAL" clId="{5F012E42-8FFF-4025-A5FB-EE65C5EDD31E}" dt="2023-04-14T23:03:11.766" v="344" actId="20577"/>
          <ac:spMkLst>
            <pc:docMk/>
            <pc:sldMk cId="0" sldId="267"/>
            <ac:spMk id="216" creationId="{00000000-0000-0000-0000-000000000000}"/>
          </ac:spMkLst>
        </pc:spChg>
      </pc:sldChg>
      <pc:sldChg chg="delSp modSp add mod">
        <pc:chgData name="Holienka Marian" userId="d535e67f-eb73-4702-ae53-67bc05435d18" providerId="ADAL" clId="{5F012E42-8FFF-4025-A5FB-EE65C5EDD31E}" dt="2023-04-14T22:53:41.053" v="166" actId="20577"/>
        <pc:sldMkLst>
          <pc:docMk/>
          <pc:sldMk cId="1062257271" sldId="269"/>
        </pc:sldMkLst>
        <pc:spChg chg="mod">
          <ac:chgData name="Holienka Marian" userId="d535e67f-eb73-4702-ae53-67bc05435d18" providerId="ADAL" clId="{5F012E42-8FFF-4025-A5FB-EE65C5EDD31E}" dt="2023-04-14T22:52:56.112" v="142" actId="20577"/>
          <ac:spMkLst>
            <pc:docMk/>
            <pc:sldMk cId="1062257271" sldId="269"/>
            <ac:spMk id="6" creationId="{BC039071-035F-40E6-A58D-58CCA597DADC}"/>
          </ac:spMkLst>
        </pc:spChg>
        <pc:spChg chg="mod">
          <ac:chgData name="Holienka Marian" userId="d535e67f-eb73-4702-ae53-67bc05435d18" providerId="ADAL" clId="{5F012E42-8FFF-4025-A5FB-EE65C5EDD31E}" dt="2023-04-14T22:52:28.016" v="114"/>
          <ac:spMkLst>
            <pc:docMk/>
            <pc:sldMk cId="1062257271" sldId="269"/>
            <ac:spMk id="7" creationId="{28E9B618-F1B9-111D-D539-8297414D780A}"/>
          </ac:spMkLst>
        </pc:spChg>
        <pc:spChg chg="mod">
          <ac:chgData name="Holienka Marian" userId="d535e67f-eb73-4702-ae53-67bc05435d18" providerId="ADAL" clId="{5F012E42-8FFF-4025-A5FB-EE65C5EDD31E}" dt="2023-04-14T22:53:41.053" v="166" actId="20577"/>
          <ac:spMkLst>
            <pc:docMk/>
            <pc:sldMk cId="1062257271" sldId="269"/>
            <ac:spMk id="9" creationId="{C020E2D8-D57E-5E4C-A606-CFDB46E760C4}"/>
          </ac:spMkLst>
        </pc:spChg>
        <pc:spChg chg="mod">
          <ac:chgData name="Holienka Marian" userId="d535e67f-eb73-4702-ae53-67bc05435d18" providerId="ADAL" clId="{5F012E42-8FFF-4025-A5FB-EE65C5EDD31E}" dt="2023-04-14T22:53:07.464" v="145"/>
          <ac:spMkLst>
            <pc:docMk/>
            <pc:sldMk cId="1062257271" sldId="269"/>
            <ac:spMk id="10" creationId="{FC23A6D0-1ADB-A05D-99BB-F8E2B2A27A6C}"/>
          </ac:spMkLst>
        </pc:spChg>
        <pc:grpChg chg="del">
          <ac:chgData name="Holienka Marian" userId="d535e67f-eb73-4702-ae53-67bc05435d18" providerId="ADAL" clId="{5F012E42-8FFF-4025-A5FB-EE65C5EDD31E}" dt="2023-04-14T22:52:31.996" v="115" actId="478"/>
          <ac:grpSpMkLst>
            <pc:docMk/>
            <pc:sldMk cId="1062257271" sldId="269"/>
            <ac:grpSpMk id="11" creationId="{ABE2D819-B29D-F44D-BAC6-E3437E363A21}"/>
          </ac:grpSpMkLst>
        </pc:grpChg>
        <pc:picChg chg="del">
          <ac:chgData name="Holienka Marian" userId="d535e67f-eb73-4702-ae53-67bc05435d18" providerId="ADAL" clId="{5F012E42-8FFF-4025-A5FB-EE65C5EDD31E}" dt="2023-04-14T22:52:33.085" v="116" actId="478"/>
          <ac:picMkLst>
            <pc:docMk/>
            <pc:sldMk cId="1062257271" sldId="269"/>
            <ac:picMk id="16" creationId="{5DE252BD-262C-3B2C-4C84-419E37BF8BDF}"/>
          </ac:picMkLst>
        </pc:picChg>
      </pc:sldChg>
      <pc:sldChg chg="delSp modSp add mod">
        <pc:chgData name="Holienka Marian" userId="d535e67f-eb73-4702-ae53-67bc05435d18" providerId="ADAL" clId="{5F012E42-8FFF-4025-A5FB-EE65C5EDD31E}" dt="2023-04-14T22:55:38.412" v="204" actId="14100"/>
        <pc:sldMkLst>
          <pc:docMk/>
          <pc:sldMk cId="0" sldId="270"/>
        </pc:sldMkLst>
        <pc:spChg chg="mod">
          <ac:chgData name="Holienka Marian" userId="d535e67f-eb73-4702-ae53-67bc05435d18" providerId="ADAL" clId="{5F012E42-8FFF-4025-A5FB-EE65C5EDD31E}" dt="2023-04-14T22:54:29.699" v="185" actId="14100"/>
          <ac:spMkLst>
            <pc:docMk/>
            <pc:sldMk cId="0" sldId="270"/>
            <ac:spMk id="158" creationId="{00000000-0000-0000-0000-000000000000}"/>
          </ac:spMkLst>
        </pc:spChg>
        <pc:spChg chg="mod">
          <ac:chgData name="Holienka Marian" userId="d535e67f-eb73-4702-ae53-67bc05435d18" providerId="ADAL" clId="{5F012E42-8FFF-4025-A5FB-EE65C5EDD31E}" dt="2023-04-14T22:55:38.412" v="204" actId="14100"/>
          <ac:spMkLst>
            <pc:docMk/>
            <pc:sldMk cId="0" sldId="270"/>
            <ac:spMk id="159" creationId="{00000000-0000-0000-0000-000000000000}"/>
          </ac:spMkLst>
        </pc:spChg>
        <pc:picChg chg="del">
          <ac:chgData name="Holienka Marian" userId="d535e67f-eb73-4702-ae53-67bc05435d18" providerId="ADAL" clId="{5F012E42-8FFF-4025-A5FB-EE65C5EDD31E}" dt="2023-04-14T22:55:32.382" v="203" actId="478"/>
          <ac:picMkLst>
            <pc:docMk/>
            <pc:sldMk cId="0" sldId="270"/>
            <ac:picMk id="160" creationId="{00000000-0000-0000-0000-000000000000}"/>
          </ac:picMkLst>
        </pc:picChg>
      </pc:sldChg>
      <pc:sldChg chg="modSp add mod">
        <pc:chgData name="Holienka Marian" userId="d535e67f-eb73-4702-ae53-67bc05435d18" providerId="ADAL" clId="{5F012E42-8FFF-4025-A5FB-EE65C5EDD31E}" dt="2023-04-14T23:05:01.636" v="382" actId="20577"/>
        <pc:sldMkLst>
          <pc:docMk/>
          <pc:sldMk cId="1821796800" sldId="271"/>
        </pc:sldMkLst>
        <pc:spChg chg="mod">
          <ac:chgData name="Holienka Marian" userId="d535e67f-eb73-4702-ae53-67bc05435d18" providerId="ADAL" clId="{5F012E42-8FFF-4025-A5FB-EE65C5EDD31E}" dt="2023-04-14T22:56:11.583" v="209" actId="20577"/>
          <ac:spMkLst>
            <pc:docMk/>
            <pc:sldMk cId="1821796800" sldId="271"/>
            <ac:spMk id="158" creationId="{00000000-0000-0000-0000-000000000000}"/>
          </ac:spMkLst>
        </pc:spChg>
        <pc:spChg chg="mod">
          <ac:chgData name="Holienka Marian" userId="d535e67f-eb73-4702-ae53-67bc05435d18" providerId="ADAL" clId="{5F012E42-8FFF-4025-A5FB-EE65C5EDD31E}" dt="2023-04-14T23:05:01.636" v="382" actId="20577"/>
          <ac:spMkLst>
            <pc:docMk/>
            <pc:sldMk cId="1821796800" sldId="271"/>
            <ac:spMk id="159" creationId="{00000000-0000-0000-0000-000000000000}"/>
          </ac:spMkLst>
        </pc:spChg>
      </pc:sldChg>
      <pc:sldChg chg="modSp add mod">
        <pc:chgData name="Holienka Marian" userId="d535e67f-eb73-4702-ae53-67bc05435d18" providerId="ADAL" clId="{5F012E42-8FFF-4025-A5FB-EE65C5EDD31E}" dt="2023-04-14T23:05:08.796" v="384" actId="20577"/>
        <pc:sldMkLst>
          <pc:docMk/>
          <pc:sldMk cId="326114410" sldId="272"/>
        </pc:sldMkLst>
        <pc:spChg chg="mod">
          <ac:chgData name="Holienka Marian" userId="d535e67f-eb73-4702-ae53-67bc05435d18" providerId="ADAL" clId="{5F012E42-8FFF-4025-A5FB-EE65C5EDD31E}" dt="2023-04-14T22:59:06.591" v="262" actId="20577"/>
          <ac:spMkLst>
            <pc:docMk/>
            <pc:sldMk cId="326114410" sldId="272"/>
            <ac:spMk id="158" creationId="{00000000-0000-0000-0000-000000000000}"/>
          </ac:spMkLst>
        </pc:spChg>
        <pc:spChg chg="mod">
          <ac:chgData name="Holienka Marian" userId="d535e67f-eb73-4702-ae53-67bc05435d18" providerId="ADAL" clId="{5F012E42-8FFF-4025-A5FB-EE65C5EDD31E}" dt="2023-04-14T23:05:08.796" v="384" actId="20577"/>
          <ac:spMkLst>
            <pc:docMk/>
            <pc:sldMk cId="326114410" sldId="272"/>
            <ac:spMk id="159" creationId="{00000000-0000-0000-0000-000000000000}"/>
          </ac:spMkLst>
        </pc:spChg>
      </pc:sldChg>
      <pc:sldChg chg="modSp add mod">
        <pc:chgData name="Holienka Marian" userId="d535e67f-eb73-4702-ae53-67bc05435d18" providerId="ADAL" clId="{5F012E42-8FFF-4025-A5FB-EE65C5EDD31E}" dt="2023-04-14T23:05:14.248" v="385" actId="20577"/>
        <pc:sldMkLst>
          <pc:docMk/>
          <pc:sldMk cId="2648175734" sldId="273"/>
        </pc:sldMkLst>
        <pc:spChg chg="mod">
          <ac:chgData name="Holienka Marian" userId="d535e67f-eb73-4702-ae53-67bc05435d18" providerId="ADAL" clId="{5F012E42-8FFF-4025-A5FB-EE65C5EDD31E}" dt="2023-04-14T23:05:14.248" v="385" actId="20577"/>
          <ac:spMkLst>
            <pc:docMk/>
            <pc:sldMk cId="2648175734" sldId="273"/>
            <ac:spMk id="159" creationId="{00000000-0000-0000-0000-000000000000}"/>
          </ac:spMkLst>
        </pc:spChg>
      </pc:sldChg>
      <pc:sldChg chg="modSp add mod">
        <pc:chgData name="Holienka Marian" userId="d535e67f-eb73-4702-ae53-67bc05435d18" providerId="ADAL" clId="{5F012E42-8FFF-4025-A5FB-EE65C5EDD31E}" dt="2023-04-14T23:04:51.881" v="379" actId="20577"/>
        <pc:sldMkLst>
          <pc:docMk/>
          <pc:sldMk cId="4027177136" sldId="274"/>
        </pc:sldMkLst>
        <pc:spChg chg="mod">
          <ac:chgData name="Holienka Marian" userId="d535e67f-eb73-4702-ae53-67bc05435d18" providerId="ADAL" clId="{5F012E42-8FFF-4025-A5FB-EE65C5EDD31E}" dt="2023-04-14T23:03:55.288" v="358" actId="20577"/>
          <ac:spMkLst>
            <pc:docMk/>
            <pc:sldMk cId="4027177136" sldId="274"/>
            <ac:spMk id="158" creationId="{00000000-0000-0000-0000-000000000000}"/>
          </ac:spMkLst>
        </pc:spChg>
        <pc:spChg chg="mod">
          <ac:chgData name="Holienka Marian" userId="d535e67f-eb73-4702-ae53-67bc05435d18" providerId="ADAL" clId="{5F012E42-8FFF-4025-A5FB-EE65C5EDD31E}" dt="2023-04-14T23:04:51.881" v="379" actId="20577"/>
          <ac:spMkLst>
            <pc:docMk/>
            <pc:sldMk cId="4027177136" sldId="274"/>
            <ac:spMk id="159" creationId="{00000000-0000-0000-0000-000000000000}"/>
          </ac:spMkLst>
        </pc:spChg>
      </pc:sldChg>
      <pc:sldChg chg="modSp add mod">
        <pc:chgData name="Holienka Marian" userId="d535e67f-eb73-4702-ae53-67bc05435d18" providerId="ADAL" clId="{5F012E42-8FFF-4025-A5FB-EE65C5EDD31E}" dt="2023-04-14T23:10:10.005" v="425" actId="20577"/>
        <pc:sldMkLst>
          <pc:docMk/>
          <pc:sldMk cId="3724765325" sldId="275"/>
        </pc:sldMkLst>
        <pc:spChg chg="mod">
          <ac:chgData name="Holienka Marian" userId="d535e67f-eb73-4702-ae53-67bc05435d18" providerId="ADAL" clId="{5F012E42-8FFF-4025-A5FB-EE65C5EDD31E}" dt="2023-04-14T23:10:10.005" v="425" actId="20577"/>
          <ac:spMkLst>
            <pc:docMk/>
            <pc:sldMk cId="3724765325" sldId="275"/>
            <ac:spMk id="158" creationId="{00000000-0000-0000-0000-000000000000}"/>
          </ac:spMkLst>
        </pc:spChg>
        <pc:spChg chg="mod">
          <ac:chgData name="Holienka Marian" userId="d535e67f-eb73-4702-ae53-67bc05435d18" providerId="ADAL" clId="{5F012E42-8FFF-4025-A5FB-EE65C5EDD31E}" dt="2023-04-14T23:06:35.478" v="422" actId="20577"/>
          <ac:spMkLst>
            <pc:docMk/>
            <pc:sldMk cId="3724765325" sldId="275"/>
            <ac:spMk id="159" creationId="{00000000-0000-0000-0000-000000000000}"/>
          </ac:spMkLst>
        </pc:spChg>
      </pc:sldChg>
      <pc:sldChg chg="addSp modSp add mod">
        <pc:chgData name="Holienka Marian" userId="d535e67f-eb73-4702-ae53-67bc05435d18" providerId="ADAL" clId="{5F012E42-8FFF-4025-A5FB-EE65C5EDD31E}" dt="2023-04-14T23:12:14.546" v="451"/>
        <pc:sldMkLst>
          <pc:docMk/>
          <pc:sldMk cId="3454002541" sldId="276"/>
        </pc:sldMkLst>
        <pc:spChg chg="mod">
          <ac:chgData name="Holienka Marian" userId="d535e67f-eb73-4702-ae53-67bc05435d18" providerId="ADAL" clId="{5F012E42-8FFF-4025-A5FB-EE65C5EDD31E}" dt="2023-04-14T23:11:10.858" v="442" actId="20577"/>
          <ac:spMkLst>
            <pc:docMk/>
            <pc:sldMk cId="3454002541" sldId="276"/>
            <ac:spMk id="158" creationId="{00000000-0000-0000-0000-000000000000}"/>
          </ac:spMkLst>
        </pc:spChg>
        <pc:spChg chg="mod">
          <ac:chgData name="Holienka Marian" userId="d535e67f-eb73-4702-ae53-67bc05435d18" providerId="ADAL" clId="{5F012E42-8FFF-4025-A5FB-EE65C5EDD31E}" dt="2023-04-14T23:11:57.618" v="450" actId="20577"/>
          <ac:spMkLst>
            <pc:docMk/>
            <pc:sldMk cId="3454002541" sldId="276"/>
            <ac:spMk id="159" creationId="{00000000-0000-0000-0000-000000000000}"/>
          </ac:spMkLst>
        </pc:spChg>
        <pc:picChg chg="add mod">
          <ac:chgData name="Holienka Marian" userId="d535e67f-eb73-4702-ae53-67bc05435d18" providerId="ADAL" clId="{5F012E42-8FFF-4025-A5FB-EE65C5EDD31E}" dt="2023-04-14T23:12:14.546" v="451"/>
          <ac:picMkLst>
            <pc:docMk/>
            <pc:sldMk cId="3454002541" sldId="276"/>
            <ac:picMk id="2" creationId="{F8CC4CA6-666E-4F9F-6ACB-61E3B9C5A089}"/>
          </ac:picMkLst>
        </pc:picChg>
      </pc:sldChg>
      <pc:sldChg chg="delSp modSp add mod">
        <pc:chgData name="Holienka Marian" userId="d535e67f-eb73-4702-ae53-67bc05435d18" providerId="ADAL" clId="{5F012E42-8FFF-4025-A5FB-EE65C5EDD31E}" dt="2023-04-14T23:25:34.761" v="512" actId="14100"/>
        <pc:sldMkLst>
          <pc:docMk/>
          <pc:sldMk cId="170088185" sldId="277"/>
        </pc:sldMkLst>
        <pc:spChg chg="mod">
          <ac:chgData name="Holienka Marian" userId="d535e67f-eb73-4702-ae53-67bc05435d18" providerId="ADAL" clId="{5F012E42-8FFF-4025-A5FB-EE65C5EDD31E}" dt="2023-04-14T23:25:34.761" v="512" actId="14100"/>
          <ac:spMkLst>
            <pc:docMk/>
            <pc:sldMk cId="170088185" sldId="277"/>
            <ac:spMk id="159" creationId="{00000000-0000-0000-0000-000000000000}"/>
          </ac:spMkLst>
        </pc:spChg>
        <pc:picChg chg="del">
          <ac:chgData name="Holienka Marian" userId="d535e67f-eb73-4702-ae53-67bc05435d18" providerId="ADAL" clId="{5F012E42-8FFF-4025-A5FB-EE65C5EDD31E}" dt="2023-04-14T23:25:26.634" v="511" actId="478"/>
          <ac:picMkLst>
            <pc:docMk/>
            <pc:sldMk cId="170088185" sldId="277"/>
            <ac:picMk id="2" creationId="{F8CC4CA6-666E-4F9F-6ACB-61E3B9C5A089}"/>
          </ac:picMkLst>
        </pc:picChg>
      </pc:sldChg>
      <pc:sldChg chg="addSp modSp add mod">
        <pc:chgData name="Holienka Marian" userId="d535e67f-eb73-4702-ae53-67bc05435d18" providerId="ADAL" clId="{5F012E42-8FFF-4025-A5FB-EE65C5EDD31E}" dt="2023-04-14T23:27:18.419" v="549" actId="1076"/>
        <pc:sldMkLst>
          <pc:docMk/>
          <pc:sldMk cId="2891808455" sldId="278"/>
        </pc:sldMkLst>
        <pc:spChg chg="mod">
          <ac:chgData name="Holienka Marian" userId="d535e67f-eb73-4702-ae53-67bc05435d18" providerId="ADAL" clId="{5F012E42-8FFF-4025-A5FB-EE65C5EDD31E}" dt="2023-04-14T23:27:12.375" v="548"/>
          <ac:spMkLst>
            <pc:docMk/>
            <pc:sldMk cId="2891808455" sldId="278"/>
            <ac:spMk id="3" creationId="{8CBC723E-309A-E42B-E46A-0B3244D60FD2}"/>
          </ac:spMkLst>
        </pc:spChg>
        <pc:spChg chg="mod">
          <ac:chgData name="Holienka Marian" userId="d535e67f-eb73-4702-ae53-67bc05435d18" providerId="ADAL" clId="{5F012E42-8FFF-4025-A5FB-EE65C5EDD31E}" dt="2023-04-14T23:27:12.375" v="548"/>
          <ac:spMkLst>
            <pc:docMk/>
            <pc:sldMk cId="2891808455" sldId="278"/>
            <ac:spMk id="4" creationId="{FC4AA791-5244-9D95-9E68-C3EF49354707}"/>
          </ac:spMkLst>
        </pc:spChg>
        <pc:spChg chg="mod">
          <ac:chgData name="Holienka Marian" userId="d535e67f-eb73-4702-ae53-67bc05435d18" providerId="ADAL" clId="{5F012E42-8FFF-4025-A5FB-EE65C5EDD31E}" dt="2023-04-14T23:26:59.113" v="547" actId="20577"/>
          <ac:spMkLst>
            <pc:docMk/>
            <pc:sldMk cId="2891808455" sldId="278"/>
            <ac:spMk id="159" creationId="{00000000-0000-0000-0000-000000000000}"/>
          </ac:spMkLst>
        </pc:spChg>
        <pc:grpChg chg="add mod">
          <ac:chgData name="Holienka Marian" userId="d535e67f-eb73-4702-ae53-67bc05435d18" providerId="ADAL" clId="{5F012E42-8FFF-4025-A5FB-EE65C5EDD31E}" dt="2023-04-14T23:27:18.419" v="549" actId="1076"/>
          <ac:grpSpMkLst>
            <pc:docMk/>
            <pc:sldMk cId="2891808455" sldId="278"/>
            <ac:grpSpMk id="2" creationId="{84709256-5425-63DA-26B8-70F35EE27D7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05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31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849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01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9873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24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63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39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5"/>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5"/>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5"/>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5"/>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5"/>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8"/>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8"/>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8"/>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9"/>
          <p:cNvSpPr>
            <a:spLocks noGrp="1"/>
          </p:cNvSpPr>
          <p:nvPr>
            <p:ph type="pic" idx="2"/>
          </p:nvPr>
        </p:nvSpPr>
        <p:spPr>
          <a:xfrm>
            <a:off x="7775575" y="1481138"/>
            <a:ext cx="9258300" cy="7310437"/>
          </a:xfrm>
          <a:prstGeom prst="rect">
            <a:avLst/>
          </a:prstGeom>
          <a:noFill/>
          <a:ln>
            <a:noFill/>
          </a:ln>
        </p:spPr>
      </p:sp>
      <p:sp>
        <p:nvSpPr>
          <p:cNvPr id="94" name="Google Shape;94;p29"/>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9"/>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9"/>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9"/>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30"/>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30"/>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3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3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3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31"/>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31"/>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9"/>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9"/>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9"/>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9"/>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20"/>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20"/>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21"/>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1"/>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22"/>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7"/>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7"/>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8"/>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3"/>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4"/>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4"/>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4"/>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4"/>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4"/>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6"/>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6"/>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6"/>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6"/>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3657600" y="5966311"/>
            <a:ext cx="11430000" cy="769401"/>
          </a:xfrm>
          <a:prstGeom prst="rect">
            <a:avLst/>
          </a:prstGeom>
          <a:noFill/>
          <a:ln>
            <a:noFill/>
          </a:ln>
        </p:spPr>
        <p:txBody>
          <a:bodyPr spcFirstLastPara="1" wrap="square" lIns="91425" tIns="45700" rIns="91425" bIns="45700" anchor="t" anchorCtr="0">
            <a:spAutoFit/>
          </a:bodyPr>
          <a:lstStyle/>
          <a:p>
            <a:pPr marL="0" marR="0" lvl="0" indent="0" algn="ctr" rtl="0">
              <a:spcBef>
                <a:spcPts val="5"/>
              </a:spcBef>
              <a:spcAft>
                <a:spcPts val="0"/>
              </a:spcAft>
              <a:buNone/>
            </a:pPr>
            <a:r>
              <a:rPr lang="en-US" sz="4400" b="1" dirty="0">
                <a:solidFill>
                  <a:srgbClr val="D00B24"/>
                </a:solidFill>
                <a:latin typeface="Arial"/>
                <a:ea typeface="Arial"/>
                <a:cs typeface="Arial"/>
                <a:sym typeface="Arial"/>
              </a:rPr>
              <a:t>Business Etiquette</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
        <p:nvSpPr>
          <p:cNvPr id="2" name="CuadroTexto 4">
            <a:extLst>
              <a:ext uri="{FF2B5EF4-FFF2-40B4-BE49-F238E27FC236}">
                <a16:creationId xmlns:a16="http://schemas.microsoft.com/office/drawing/2014/main" id="{6BBCC86B-938E-D433-B89C-2E6061F4E3F0}"/>
              </a:ext>
            </a:extLst>
          </p:cNvPr>
          <p:cNvSpPr txBox="1"/>
          <p:nvPr/>
        </p:nvSpPr>
        <p:spPr>
          <a:xfrm>
            <a:off x="2459182" y="7058918"/>
            <a:ext cx="13369636" cy="707886"/>
          </a:xfrm>
          <a:prstGeom prst="rect">
            <a:avLst/>
          </a:prstGeom>
          <a:noFill/>
        </p:spPr>
        <p:txBody>
          <a:bodyPr wrap="square">
            <a:spAutoFit/>
          </a:bodyPr>
          <a:lstStyle/>
          <a:p>
            <a:pPr marL="12700" algn="ctr">
              <a:lnSpc>
                <a:spcPct val="100000"/>
              </a:lnSpc>
              <a:spcBef>
                <a:spcPts val="100"/>
              </a:spcBef>
            </a:pPr>
            <a:r>
              <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rPr>
              <a:t>Partner: </a:t>
            </a:r>
            <a:r>
              <a:rPr lang="en-US" sz="4000" b="1" dirty="0">
                <a:solidFill>
                  <a:srgbClr val="D00B24"/>
                </a:solidFill>
                <a:latin typeface="Arial"/>
                <a:ea typeface="Arial"/>
                <a:cs typeface="Arial"/>
                <a:sym typeface="Arial"/>
              </a:rPr>
              <a:t>RRA </a:t>
            </a:r>
            <a:r>
              <a:rPr lang="en-US" sz="4000" b="1" dirty="0" err="1">
                <a:solidFill>
                  <a:srgbClr val="D00B24"/>
                </a:solidFill>
                <a:latin typeface="Arial"/>
                <a:ea typeface="Arial"/>
                <a:cs typeface="Arial"/>
                <a:sym typeface="Arial"/>
              </a:rPr>
              <a:t>severne</a:t>
            </a:r>
            <a:r>
              <a:rPr lang="en-US" sz="4000" b="1" dirty="0">
                <a:solidFill>
                  <a:srgbClr val="D00B24"/>
                </a:solidFill>
                <a:latin typeface="Arial"/>
                <a:ea typeface="Arial"/>
                <a:cs typeface="Arial"/>
                <a:sym typeface="Arial"/>
              </a:rPr>
              <a:t> </a:t>
            </a:r>
            <a:r>
              <a:rPr lang="en-US" sz="4000" b="1" dirty="0" err="1">
                <a:solidFill>
                  <a:srgbClr val="D00B24"/>
                </a:solidFill>
                <a:latin typeface="Arial"/>
                <a:ea typeface="Arial"/>
                <a:cs typeface="Arial"/>
                <a:sym typeface="Arial"/>
              </a:rPr>
              <a:t>Promorske</a:t>
            </a:r>
            <a:r>
              <a:rPr lang="en-US" sz="4000" b="1" dirty="0">
                <a:solidFill>
                  <a:srgbClr val="D00B24"/>
                </a:solidFill>
                <a:latin typeface="Arial"/>
                <a:ea typeface="Arial"/>
                <a:cs typeface="Arial"/>
                <a:sym typeface="Arial"/>
              </a:rPr>
              <a:t> d.o.o. Nova </a:t>
            </a:r>
            <a:r>
              <a:rPr lang="en-US" sz="4000" b="1" dirty="0" err="1">
                <a:solidFill>
                  <a:srgbClr val="D00B24"/>
                </a:solidFill>
                <a:latin typeface="Arial"/>
                <a:ea typeface="Arial"/>
                <a:cs typeface="Arial"/>
                <a:sym typeface="Arial"/>
              </a:rPr>
              <a:t>Gorica</a:t>
            </a:r>
            <a:endParaRPr lang="en-US" sz="4000" b="1" spc="-65"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Good Practices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The Business Etiquette challenge</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The main objective is to be understood, appreciated by all and to be able to do business in all circumstances. </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You have to look at successful companies and challenge yourself. </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The goal is reached when the interlocutor rephrases the proposed concepts and agrees to engage.</a:t>
            </a:r>
            <a:endParaRPr lang="en-US" sz="2400" dirty="0"/>
          </a:p>
        </p:txBody>
      </p:sp>
      <p:pic>
        <p:nvPicPr>
          <p:cNvPr id="2" name="Google Shape;191;p9">
            <a:extLst>
              <a:ext uri="{FF2B5EF4-FFF2-40B4-BE49-F238E27FC236}">
                <a16:creationId xmlns:a16="http://schemas.microsoft.com/office/drawing/2014/main" id="{F8CC4CA6-666E-4F9F-6ACB-61E3B9C5A08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58600" y="5600700"/>
            <a:ext cx="5529485" cy="2694032"/>
          </a:xfrm>
          <a:prstGeom prst="rect">
            <a:avLst/>
          </a:prstGeom>
          <a:noFill/>
          <a:ln>
            <a:noFill/>
          </a:ln>
        </p:spPr>
      </p:pic>
    </p:spTree>
    <p:extLst>
      <p:ext uri="{BB962C8B-B14F-4D97-AF65-F5344CB8AC3E}">
        <p14:creationId xmlns:p14="http://schemas.microsoft.com/office/powerpoint/2010/main" val="345400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Good Practices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Means and methods</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The means and methods to be put in place are decisive in order to manage communication and successfully promote the company abroad.</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The first step is to work remotely with Internet tools, such as LinkedIn, emails, Eventbrite for online events, and online ads. Communication is different for each of these media.</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The second step is to establish a phone contact or video conference to better understand the needs and establish a relationship.</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It is important to be able to measure the performance of your presentation and arguments. Online surveys and polls can be used. The feedback can be used to adjust or improve the presentation and the way of communicating. </a:t>
            </a:r>
            <a:endParaRPr lang="en-US" sz="2000" b="0" i="0" u="none" strike="noStrike" cap="none"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008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2.3 Good Practices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5641783"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The Attitude</a:t>
            </a:r>
            <a:endParaRPr lang="en-US" sz="2400" dirty="0"/>
          </a:p>
          <a:p>
            <a:pPr marL="457200" marR="0" lvl="0" indent="-279400" algn="l" rtl="0">
              <a:spcBef>
                <a:spcPts val="0"/>
              </a:spcBef>
              <a:spcAft>
                <a:spcPts val="0"/>
              </a:spcAft>
              <a:buClr>
                <a:schemeClr val="dk1"/>
              </a:buClr>
              <a:buSzPts val="2800"/>
              <a:buFont typeface="Arial"/>
              <a:buNone/>
            </a:pPr>
            <a:endParaRPr lang="en-US" sz="2400" b="1" dirty="0">
              <a:solidFill>
                <a:schemeClr val="dk1"/>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Globalization allows most countries to accept the role of gender diversity in business.</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b="0" i="0" u="none" strike="noStrike" cap="none" dirty="0">
                <a:solidFill>
                  <a:srgbClr val="000000"/>
                </a:solidFill>
                <a:latin typeface="Helvetica Neue"/>
                <a:ea typeface="Helvetica Neue"/>
                <a:cs typeface="Helvetica Neue"/>
                <a:sym typeface="Helvetica Neue"/>
              </a:rPr>
              <a:t>Digitalization facilitates working at a distance and the approach of international clients.</a:t>
            </a:r>
            <a:endParaRPr lang="en-US" sz="2400" dirty="0"/>
          </a:p>
          <a:p>
            <a:pPr marL="457200" marR="0" lvl="0" indent="-279400" algn="just" rtl="0">
              <a:lnSpc>
                <a:spcPct val="100000"/>
              </a:lnSpc>
              <a:spcBef>
                <a:spcPts val="0"/>
              </a:spcBef>
              <a:spcAft>
                <a:spcPts val="0"/>
              </a:spcAft>
              <a:buClr>
                <a:schemeClr val="dk1"/>
              </a:buClr>
              <a:buSzPts val="2800"/>
              <a:buFont typeface="Arial"/>
              <a:buNone/>
            </a:pPr>
            <a:endParaRPr lang="en-US" sz="2400" b="0" i="0" u="none" strike="noStrike" cap="none" dirty="0">
              <a:solidFill>
                <a:srgbClr val="000000"/>
              </a:solidFill>
              <a:latin typeface="Helvetica Neue"/>
              <a:ea typeface="Helvetica Neue"/>
              <a:cs typeface="Helvetica Neue"/>
              <a:sym typeface="Helvetica Neue"/>
            </a:endParaRPr>
          </a:p>
          <a:p>
            <a:pPr marL="457200" marR="0" lvl="0" indent="-457200" algn="just" rtl="0">
              <a:lnSpc>
                <a:spcPct val="100000"/>
              </a:lnSpc>
              <a:spcBef>
                <a:spcPts val="0"/>
              </a:spcBef>
              <a:spcAft>
                <a:spcPts val="0"/>
              </a:spcAft>
              <a:buClr>
                <a:srgbClr val="000000"/>
              </a:buClr>
              <a:buSzPts val="2800"/>
              <a:buFont typeface="Arial"/>
              <a:buChar char="•"/>
            </a:pPr>
            <a:r>
              <a:rPr lang="en-US" sz="2400" dirty="0">
                <a:solidFill>
                  <a:srgbClr val="000000"/>
                </a:solidFill>
                <a:latin typeface="Helvetica Neue"/>
                <a:ea typeface="Helvetica Neue"/>
                <a:cs typeface="Helvetica Neue"/>
                <a:sym typeface="Helvetica Neue"/>
              </a:rPr>
              <a:t>W</a:t>
            </a:r>
            <a:r>
              <a:rPr lang="en-US" sz="2400" b="0" i="0" u="none" strike="noStrike" cap="none" dirty="0">
                <a:solidFill>
                  <a:srgbClr val="000000"/>
                </a:solidFill>
                <a:latin typeface="Helvetica Neue"/>
                <a:ea typeface="Helvetica Neue"/>
                <a:cs typeface="Helvetica Neue"/>
                <a:sym typeface="Helvetica Neue"/>
              </a:rPr>
              <a:t>ith intuition and the new way of working new productive rules are introduced to the business world. With that, a wind of modernity and innovation blows on a world traditionally reserved to a more reserved work environment.</a:t>
            </a: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grpSp>
        <p:nvGrpSpPr>
          <p:cNvPr id="2" name="Google Shape;205;p11">
            <a:extLst>
              <a:ext uri="{FF2B5EF4-FFF2-40B4-BE49-F238E27FC236}">
                <a16:creationId xmlns:a16="http://schemas.microsoft.com/office/drawing/2014/main" id="{84709256-5425-63DA-26B8-70F35EE27D7E}"/>
              </a:ext>
            </a:extLst>
          </p:cNvPr>
          <p:cNvGrpSpPr/>
          <p:nvPr/>
        </p:nvGrpSpPr>
        <p:grpSpPr>
          <a:xfrm>
            <a:off x="2098964" y="6348491"/>
            <a:ext cx="5468845" cy="1752600"/>
            <a:chOff x="185160" y="416460"/>
            <a:chExt cx="5773645" cy="1945739"/>
          </a:xfrm>
        </p:grpSpPr>
        <p:sp>
          <p:nvSpPr>
            <p:cNvPr id="3" name="Google Shape;206;p11">
              <a:extLst>
                <a:ext uri="{FF2B5EF4-FFF2-40B4-BE49-F238E27FC236}">
                  <a16:creationId xmlns:a16="http://schemas.microsoft.com/office/drawing/2014/main" id="{8CBC723E-309A-E42B-E46A-0B3244D60FD2}"/>
                </a:ext>
              </a:extLst>
            </p:cNvPr>
            <p:cNvSpPr/>
            <p:nvPr/>
          </p:nvSpPr>
          <p:spPr>
            <a:xfrm>
              <a:off x="185160" y="416460"/>
              <a:ext cx="5773645" cy="1945739"/>
            </a:xfrm>
            <a:prstGeom prst="roundRect">
              <a:avLst>
                <a:gd name="adj" fmla="val 10000"/>
              </a:avLst>
            </a:prstGeom>
            <a:solidFill>
              <a:srgbClr val="FFECFC"/>
            </a:solidFill>
            <a:ln w="57150" cap="flat" cmpd="sng">
              <a:solidFill>
                <a:srgbClr val="C0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p11">
              <a:extLst>
                <a:ext uri="{FF2B5EF4-FFF2-40B4-BE49-F238E27FC236}">
                  <a16:creationId xmlns:a16="http://schemas.microsoft.com/office/drawing/2014/main" id="{FC4AA791-5244-9D95-9E68-C3EF49354707}"/>
                </a:ext>
              </a:extLst>
            </p:cNvPr>
            <p:cNvSpPr txBox="1"/>
            <p:nvPr/>
          </p:nvSpPr>
          <p:spPr>
            <a:xfrm>
              <a:off x="242149" y="473449"/>
              <a:ext cx="5659667" cy="1831761"/>
            </a:xfrm>
            <a:prstGeom prst="rect">
              <a:avLst/>
            </a:prstGeom>
            <a:solidFill>
              <a:schemeClr val="lt1"/>
            </a:solidFill>
            <a:ln>
              <a:noFill/>
            </a:ln>
          </p:spPr>
          <p:txBody>
            <a:bodyPr spcFirstLastPara="1" wrap="square" lIns="106675" tIns="106675" rIns="106675" bIns="106675" anchor="ctr" anchorCtr="0">
              <a:noAutofit/>
            </a:bodyPr>
            <a:lstStyle/>
            <a:p>
              <a:pPr marL="0" marR="0" lvl="0" indent="0" algn="just" rtl="0">
                <a:lnSpc>
                  <a:spcPct val="90000"/>
                </a:lnSpc>
                <a:spcBef>
                  <a:spcPts val="0"/>
                </a:spcBef>
                <a:spcAft>
                  <a:spcPts val="0"/>
                </a:spcAft>
                <a:buClr>
                  <a:schemeClr val="dk1"/>
                </a:buClr>
                <a:buSzPts val="2400"/>
                <a:buFont typeface="Helvetica Neue"/>
                <a:buNone/>
              </a:pPr>
              <a:r>
                <a:rPr lang="en-US" sz="2400" dirty="0">
                  <a:solidFill>
                    <a:schemeClr val="dk1"/>
                  </a:solidFill>
                  <a:latin typeface="Helvetica Neue"/>
                  <a:ea typeface="Helvetica Neue"/>
                  <a:cs typeface="Helvetica Neue"/>
                  <a:sym typeface="Helvetica Neue"/>
                </a:rPr>
                <a:t>Training and education for employees enhance their skills, which are their passports to international success and increase equal </a:t>
              </a:r>
              <a:r>
                <a:rPr lang="en-US" sz="2400" dirty="0" err="1">
                  <a:solidFill>
                    <a:schemeClr val="dk1"/>
                  </a:solidFill>
                  <a:latin typeface="Helvetica Neue"/>
                  <a:ea typeface="Helvetica Neue"/>
                  <a:cs typeface="Helvetica Neue"/>
                  <a:sym typeface="Helvetica Neue"/>
                </a:rPr>
                <a:t>opportunites</a:t>
              </a:r>
              <a:r>
                <a:rPr lang="en-US" sz="2400" dirty="0">
                  <a:solidFill>
                    <a:schemeClr val="dk1"/>
                  </a:solidFill>
                  <a:latin typeface="Helvetica Neue"/>
                  <a:ea typeface="Helvetica Neue"/>
                  <a:cs typeface="Helvetica Neue"/>
                  <a:sym typeface="Helvetica Neue"/>
                </a:rPr>
                <a:t>.</a:t>
              </a:r>
              <a:endParaRPr sz="2800" dirty="0">
                <a:solidFill>
                  <a:schemeClr val="dk1"/>
                </a:solidFill>
                <a:latin typeface="Helvetica Neue"/>
                <a:ea typeface="Helvetica Neue"/>
                <a:cs typeface="Helvetica Neue"/>
                <a:sym typeface="Helvetica Neue"/>
              </a:endParaRPr>
            </a:p>
          </p:txBody>
        </p:sp>
      </p:grpSp>
    </p:spTree>
    <p:extLst>
      <p:ext uri="{BB962C8B-B14F-4D97-AF65-F5344CB8AC3E}">
        <p14:creationId xmlns:p14="http://schemas.microsoft.com/office/powerpoint/2010/main" val="2891808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2"/>
          <p:cNvSpPr txBox="1"/>
          <p:nvPr/>
        </p:nvSpPr>
        <p:spPr>
          <a:xfrm>
            <a:off x="1795157" y="1514179"/>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Summing up</a:t>
            </a:r>
            <a:endParaRPr/>
          </a:p>
        </p:txBody>
      </p:sp>
      <p:sp>
        <p:nvSpPr>
          <p:cNvPr id="213" name="Google Shape;213;p12"/>
          <p:cNvSpPr txBox="1"/>
          <p:nvPr/>
        </p:nvSpPr>
        <p:spPr>
          <a:xfrm>
            <a:off x="2362200" y="2926265"/>
            <a:ext cx="59436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Business Etiquette in an international environment </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4" name="Google Shape;214;p12"/>
          <p:cNvSpPr txBox="1"/>
          <p:nvPr/>
        </p:nvSpPr>
        <p:spPr>
          <a:xfrm>
            <a:off x="2057400" y="4282971"/>
            <a:ext cx="3581400" cy="1938992"/>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2400">
                <a:solidFill>
                  <a:schemeClr val="dk1"/>
                </a:solidFill>
                <a:latin typeface="Helvetica Neue"/>
                <a:ea typeface="Helvetica Neue"/>
                <a:cs typeface="Helvetica Neue"/>
                <a:sym typeface="Helvetica Neue"/>
              </a:rPr>
              <a:t>Have an appropriate behavior to develop the company's business internationally</a:t>
            </a:r>
            <a:endParaRPr/>
          </a:p>
          <a:p>
            <a:pPr marL="0" marR="0" lvl="0" indent="0" rtl="0">
              <a:spcBef>
                <a:spcPts val="0"/>
              </a:spcBef>
              <a:spcAft>
                <a:spcPts val="0"/>
              </a:spcAft>
              <a:buNone/>
            </a:pPr>
            <a:endParaRPr sz="2400">
              <a:solidFill>
                <a:schemeClr val="dk1"/>
              </a:solidFill>
              <a:latin typeface="Helvetica Neue"/>
              <a:ea typeface="Helvetica Neue"/>
              <a:cs typeface="Helvetica Neue"/>
              <a:sym typeface="Helvetica Neue"/>
            </a:endParaRPr>
          </a:p>
        </p:txBody>
      </p:sp>
      <p:sp>
        <p:nvSpPr>
          <p:cNvPr id="215" name="Google Shape;215;p12"/>
          <p:cNvSpPr txBox="1"/>
          <p:nvPr/>
        </p:nvSpPr>
        <p:spPr>
          <a:xfrm>
            <a:off x="13182602" y="2964369"/>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Goal</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216" name="Google Shape;216;p12"/>
          <p:cNvSpPr txBox="1"/>
          <p:nvPr/>
        </p:nvSpPr>
        <p:spPr>
          <a:xfrm>
            <a:off x="13106402" y="3880372"/>
            <a:ext cx="3124198" cy="2308324"/>
          </a:xfrm>
          <a:prstGeom prst="rect">
            <a:avLst/>
          </a:prstGeom>
          <a:noFill/>
          <a:ln>
            <a:noFill/>
          </a:ln>
        </p:spPr>
        <p:txBody>
          <a:bodyPr spcFirstLastPara="1" wrap="square" lIns="91425" tIns="45700" rIns="91425" bIns="45700" anchor="ctr" anchorCtr="0">
            <a:spAutoFit/>
          </a:bodyPr>
          <a:lstStyle/>
          <a:p>
            <a:pPr marL="0" marR="0" lvl="0" indent="0" rtl="0">
              <a:spcBef>
                <a:spcPts val="0"/>
              </a:spcBef>
              <a:spcAft>
                <a:spcPts val="0"/>
              </a:spcAft>
              <a:buNone/>
            </a:pPr>
            <a:r>
              <a:rPr lang="en-US" sz="2400" dirty="0" err="1">
                <a:solidFill>
                  <a:schemeClr val="dk1"/>
                </a:solidFill>
                <a:latin typeface="Helvetica Neue"/>
                <a:ea typeface="Helvetica Neue"/>
                <a:cs typeface="Helvetica Neue"/>
                <a:sym typeface="Helvetica Neue"/>
              </a:rPr>
              <a:t>Optimising</a:t>
            </a:r>
            <a:r>
              <a:rPr lang="en-US" sz="2400" dirty="0">
                <a:solidFill>
                  <a:schemeClr val="dk1"/>
                </a:solidFill>
                <a:latin typeface="Helvetica Neue"/>
                <a:ea typeface="Helvetica Neue"/>
                <a:cs typeface="Helvetica Neue"/>
                <a:sym typeface="Helvetica Neue"/>
              </a:rPr>
              <a:t> financial and human results, transmitting the company's values abroad</a:t>
            </a:r>
            <a:endParaRPr dirty="0"/>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217" name="Google Shape;217;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218" name="Google Shape;21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348" y="3029773"/>
            <a:ext cx="467367" cy="450740"/>
          </a:xfrm>
          <a:prstGeom prst="rect">
            <a:avLst/>
          </a:prstGeom>
          <a:noFill/>
          <a:ln>
            <a:noFill/>
          </a:ln>
        </p:spPr>
      </p:pic>
      <p:pic>
        <p:nvPicPr>
          <p:cNvPr id="219" name="Google Shape;219;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3292" y="4282971"/>
            <a:ext cx="5138617" cy="24203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Thank you!</a:t>
            </a:r>
            <a:endParaRPr sz="8000" b="1" i="0" u="none" strike="noStrike" cap="none">
              <a:solidFill>
                <a:srgbClr val="D00B24"/>
              </a:solidFill>
              <a:latin typeface="Arial"/>
              <a:ea typeface="Arial"/>
              <a:cs typeface="Arial"/>
              <a:sym typeface="Arial"/>
            </a:endParaRPr>
          </a:p>
        </p:txBody>
      </p:sp>
      <p:sp>
        <p:nvSpPr>
          <p:cNvPr id="225" name="Google Shape;225;p13"/>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4000" y="1427012"/>
            <a:ext cx="545951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Learning outcomes</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latin typeface="Helvetica Neue"/>
                <a:ea typeface="Helvetica Neue"/>
                <a:cs typeface="Helvetica Neue"/>
                <a:sym typeface="Helvetica Neue"/>
              </a:rPr>
              <a:t>At the end of this module, you will:</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272210"/>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996415"/>
            <a:ext cx="467367" cy="450740"/>
          </a:xfrm>
          <a:prstGeom prst="rect">
            <a:avLst/>
          </a:prstGeom>
          <a:noFill/>
          <a:ln>
            <a:noFill/>
          </a:ln>
        </p:spPr>
      </p:pic>
      <p:sp>
        <p:nvSpPr>
          <p:cNvPr id="128" name="Google Shape;128;p2"/>
          <p:cNvSpPr txBox="1"/>
          <p:nvPr/>
        </p:nvSpPr>
        <p:spPr>
          <a:xfrm>
            <a:off x="2514596" y="3635185"/>
            <a:ext cx="6393877"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Understanding the role of business etiquette in a business environment</a:t>
            </a:r>
          </a:p>
        </p:txBody>
      </p:sp>
      <p:sp>
        <p:nvSpPr>
          <p:cNvPr id="131" name="Google Shape;131;p2"/>
          <p:cNvSpPr txBox="1"/>
          <p:nvPr/>
        </p:nvSpPr>
        <p:spPr>
          <a:xfrm>
            <a:off x="2514596" y="5052135"/>
            <a:ext cx="7197440"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Learn about </a:t>
            </a:r>
            <a:r>
              <a:rPr lang="en-US" sz="2800" b="1" dirty="0" err="1">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behaviours</a:t>
            </a: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 and attitudes to be adopted in an international business relationship</a:t>
            </a:r>
            <a:endParaRPr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grpSp>
        <p:nvGrpSpPr>
          <p:cNvPr id="132" name="Google Shape;132;p2"/>
          <p:cNvGrpSpPr/>
          <p:nvPr/>
        </p:nvGrpSpPr>
        <p:grpSpPr>
          <a:xfrm>
            <a:off x="2514598" y="6776340"/>
            <a:ext cx="7197438" cy="954067"/>
            <a:chOff x="6420992" y="1321255"/>
            <a:chExt cx="5124927" cy="954067"/>
          </a:xfrm>
        </p:grpSpPr>
        <p:sp>
          <p:nvSpPr>
            <p:cNvPr id="133" name="Google Shape;133;p2"/>
            <p:cNvSpPr txBox="1"/>
            <p:nvPr/>
          </p:nvSpPr>
          <p:spPr>
            <a:xfrm>
              <a:off x="6420994" y="1750480"/>
              <a:ext cx="51249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endParaRPr>
            </a:p>
          </p:txBody>
        </p:sp>
        <p:sp>
          <p:nvSpPr>
            <p:cNvPr id="134" name="Google Shape;134;p2"/>
            <p:cNvSpPr txBox="1"/>
            <p:nvPr/>
          </p:nvSpPr>
          <p:spPr>
            <a:xfrm>
              <a:off x="6420992" y="1321255"/>
              <a:ext cx="5124925"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dirty="0">
                  <a:solidFill>
                    <a:srgbClr val="ED9DAB"/>
                  </a:solidFill>
                  <a:latin typeface="Microsoft Sans Serif" panose="020B0604020202020204" pitchFamily="34" charset="0"/>
                  <a:ea typeface="Microsoft Sans Serif" panose="020B0604020202020204" pitchFamily="34" charset="0"/>
                  <a:cs typeface="Microsoft Sans Serif" panose="020B0604020202020204" pitchFamily="34" charset="0"/>
                  <a:sym typeface="Helvetica Neue"/>
                </a:rPr>
                <a:t>Understand how to represent the company and its values</a:t>
              </a:r>
            </a:p>
          </p:txBody>
        </p:sp>
      </p:gr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ADD3CA3-4121-B98C-465C-35866F2A4EB8}"/>
              </a:ext>
            </a:extLst>
          </p:cNvPr>
          <p:cNvSpPr txBox="1"/>
          <p:nvPr/>
        </p:nvSpPr>
        <p:spPr>
          <a:xfrm>
            <a:off x="1524000" y="1564839"/>
            <a:ext cx="2743200" cy="769441"/>
          </a:xfrm>
          <a:prstGeom prst="rect">
            <a:avLst/>
          </a:prstGeom>
          <a:noFill/>
        </p:spPr>
        <p:txBody>
          <a:bodyPr wrap="square" rtlCol="0">
            <a:spAutoFit/>
          </a:bodyPr>
          <a:lstStyle/>
          <a:p>
            <a:r>
              <a:rPr lang="en-GB"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rPr>
              <a:t>Index</a:t>
            </a:r>
            <a:endParaRPr lang="es-ES" sz="4400" b="1" dirty="0">
              <a:solidFill>
                <a:srgbClr val="D00B24"/>
              </a:solidFill>
              <a:latin typeface="Arial" panose="020B0604020202020204" pitchFamily="34" charset="0"/>
              <a:ea typeface="Microsoft Sans Serif" panose="020B0604020202020204" pitchFamily="34" charset="0"/>
              <a:cs typeface="Arial" panose="020B0604020202020204" pitchFamily="34" charset="0"/>
            </a:endParaRPr>
          </a:p>
        </p:txBody>
      </p:sp>
      <p:grpSp>
        <p:nvGrpSpPr>
          <p:cNvPr id="5" name="Group 3">
            <a:extLst>
              <a:ext uri="{FF2B5EF4-FFF2-40B4-BE49-F238E27FC236}">
                <a16:creationId xmlns:a16="http://schemas.microsoft.com/office/drawing/2014/main" id="{987D2C0B-0439-B17A-BFF6-60B5573103CC}"/>
              </a:ext>
            </a:extLst>
          </p:cNvPr>
          <p:cNvGrpSpPr/>
          <p:nvPr/>
        </p:nvGrpSpPr>
        <p:grpSpPr>
          <a:xfrm>
            <a:off x="2362199" y="2919517"/>
            <a:ext cx="6629397" cy="1668992"/>
            <a:chOff x="6420992" y="1321255"/>
            <a:chExt cx="5124925" cy="1668992"/>
          </a:xfrm>
        </p:grpSpPr>
        <p:sp>
          <p:nvSpPr>
            <p:cNvPr id="6" name="TextBox 7">
              <a:extLst>
                <a:ext uri="{FF2B5EF4-FFF2-40B4-BE49-F238E27FC236}">
                  <a16:creationId xmlns:a16="http://schemas.microsoft.com/office/drawing/2014/main" id="{BC039071-035F-40E6-A58D-58CCA597DADC}"/>
                </a:ext>
              </a:extLst>
            </p:cNvPr>
            <p:cNvSpPr txBox="1"/>
            <p:nvPr/>
          </p:nvSpPr>
          <p:spPr>
            <a:xfrm>
              <a:off x="6420992" y="1789918"/>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Learn and Discover</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Attitude and Visibility</a:t>
              </a:r>
            </a:p>
          </p:txBody>
        </p:sp>
        <p:sp>
          <p:nvSpPr>
            <p:cNvPr id="7" name="TextBox 8">
              <a:extLst>
                <a:ext uri="{FF2B5EF4-FFF2-40B4-BE49-F238E27FC236}">
                  <a16:creationId xmlns:a16="http://schemas.microsoft.com/office/drawing/2014/main" id="{28E9B618-F1B9-111D-D539-8297414D780A}"/>
                </a:ext>
              </a:extLst>
            </p:cNvPr>
            <p:cNvSpPr txBox="1"/>
            <p:nvPr/>
          </p:nvSpPr>
          <p:spPr>
            <a:xfrm>
              <a:off x="6420992" y="1321255"/>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 to business etiquette</a:t>
              </a:r>
              <a:endParaRPr lang="ko-KR" altLang="en-US" sz="2800" b="1" dirty="0">
                <a:latin typeface="Microsoft Sans Serif" panose="020B0604020202020204" pitchFamily="34" charset="0"/>
                <a:cs typeface="Microsoft Sans Serif" panose="020B0604020202020204" pitchFamily="34" charset="0"/>
              </a:endParaRPr>
            </a:p>
          </p:txBody>
        </p:sp>
      </p:grpSp>
      <p:grpSp>
        <p:nvGrpSpPr>
          <p:cNvPr id="8" name="Group 3">
            <a:extLst>
              <a:ext uri="{FF2B5EF4-FFF2-40B4-BE49-F238E27FC236}">
                <a16:creationId xmlns:a16="http://schemas.microsoft.com/office/drawing/2014/main" id="{0A88E076-EED8-D25A-75CB-E3ECE60856E0}"/>
              </a:ext>
            </a:extLst>
          </p:cNvPr>
          <p:cNvGrpSpPr/>
          <p:nvPr/>
        </p:nvGrpSpPr>
        <p:grpSpPr>
          <a:xfrm>
            <a:off x="2362199" y="5143500"/>
            <a:ext cx="5124925" cy="1688668"/>
            <a:chOff x="6420993" y="1336374"/>
            <a:chExt cx="5124925" cy="1688668"/>
          </a:xfrm>
        </p:grpSpPr>
        <p:sp>
          <p:nvSpPr>
            <p:cNvPr id="9" name="TextBox 7">
              <a:extLst>
                <a:ext uri="{FF2B5EF4-FFF2-40B4-BE49-F238E27FC236}">
                  <a16:creationId xmlns:a16="http://schemas.microsoft.com/office/drawing/2014/main" id="{C020E2D8-D57E-5E4C-A606-CFDB46E760C4}"/>
                </a:ext>
              </a:extLst>
            </p:cNvPr>
            <p:cNvSpPr txBox="1"/>
            <p:nvPr/>
          </p:nvSpPr>
          <p:spPr>
            <a:xfrm>
              <a:off x="6420993" y="1824713"/>
              <a:ext cx="5124925" cy="1200329"/>
            </a:xfrm>
            <a:prstGeom prst="rect">
              <a:avLst/>
            </a:prstGeom>
            <a:noFill/>
          </p:spPr>
          <p:txBody>
            <a:bodyPr wrap="square" rtlCol="0">
              <a:spAutoFit/>
            </a:bodyPr>
            <a:lstStyle/>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Some tips</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Netiquette</a:t>
              </a:r>
            </a:p>
            <a:p>
              <a:pPr marL="342900" indent="-342900">
                <a:buFont typeface="Arial" panose="020B0604020202020204" pitchFamily="34" charset="0"/>
                <a:buChar char="•"/>
              </a:pPr>
              <a:r>
                <a:rPr lang="en-US" altLang="ko-KR" sz="2400" dirty="0">
                  <a:latin typeface="Microsoft Sans Serif" panose="020B0604020202020204" pitchFamily="34" charset="0"/>
                  <a:ea typeface="Microsoft Sans Serif" panose="020B0604020202020204" pitchFamily="34" charset="0"/>
                  <a:cs typeface="Microsoft Sans Serif" panose="020B0604020202020204" pitchFamily="34" charset="0"/>
                </a:rPr>
                <a:t>Good Practices</a:t>
              </a:r>
            </a:p>
          </p:txBody>
        </p:sp>
        <p:sp>
          <p:nvSpPr>
            <p:cNvPr id="10" name="TextBox 8">
              <a:extLst>
                <a:ext uri="{FF2B5EF4-FFF2-40B4-BE49-F238E27FC236}">
                  <a16:creationId xmlns:a16="http://schemas.microsoft.com/office/drawing/2014/main" id="{FC23A6D0-1ADB-A05D-99BB-F8E2B2A27A6C}"/>
                </a:ext>
              </a:extLst>
            </p:cNvPr>
            <p:cNvSpPr txBox="1"/>
            <p:nvPr/>
          </p:nvSpPr>
          <p:spPr>
            <a:xfrm>
              <a:off x="6420993" y="1336374"/>
              <a:ext cx="5124925" cy="523220"/>
            </a:xfrm>
            <a:prstGeom prst="rect">
              <a:avLst/>
            </a:prstGeom>
            <a:noFill/>
          </p:spPr>
          <p:txBody>
            <a:bodyPr wrap="square" lIns="108000" rIns="108000" rtlCol="0">
              <a:spAutoFit/>
            </a:bodyPr>
            <a:lstStyle/>
            <a:p>
              <a:r>
                <a:rPr lang="en-US" altLang="ko-KR" sz="2800" b="1" dirty="0">
                  <a:latin typeface="Microsoft Sans Serif" panose="020B0604020202020204" pitchFamily="34" charset="0"/>
                  <a:ea typeface="Microsoft Sans Serif" panose="020B0604020202020204" pitchFamily="34" charset="0"/>
                  <a:cs typeface="Microsoft Sans Serif" panose="020B0604020202020204" pitchFamily="34" charset="0"/>
                </a:rPr>
                <a:t>Business etiquette in practice</a:t>
              </a:r>
              <a:endParaRPr lang="ko-KR" altLang="en-US" sz="2800" b="1" dirty="0">
                <a:latin typeface="Microsoft Sans Serif" panose="020B0604020202020204" pitchFamily="34" charset="0"/>
                <a:cs typeface="Microsoft Sans Serif" panose="020B0604020202020204" pitchFamily="34" charset="0"/>
              </a:endParaRPr>
            </a:p>
          </p:txBody>
        </p:sp>
      </p:grpSp>
      <p:pic>
        <p:nvPicPr>
          <p:cNvPr id="14" name="object 3">
            <a:extLst>
              <a:ext uri="{FF2B5EF4-FFF2-40B4-BE49-F238E27FC236}">
                <a16:creationId xmlns:a16="http://schemas.microsoft.com/office/drawing/2014/main" id="{46E42CAE-5744-32AE-6840-F28709C847B4}"/>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9446" y="2976729"/>
            <a:ext cx="467367" cy="450740"/>
          </a:xfrm>
          <a:prstGeom prst="rect">
            <a:avLst/>
          </a:prstGeom>
        </p:spPr>
      </p:pic>
      <p:pic>
        <p:nvPicPr>
          <p:cNvPr id="15" name="object 3">
            <a:extLst>
              <a:ext uri="{FF2B5EF4-FFF2-40B4-BE49-F238E27FC236}">
                <a16:creationId xmlns:a16="http://schemas.microsoft.com/office/drawing/2014/main" id="{3D91B104-8AFB-8B40-88AF-57AE8FF5FAFC}"/>
              </a:ext>
            </a:extLst>
          </p:cNvPr>
          <p:cNvPicPr/>
          <p:nvPr/>
        </p:nvPicPr>
        <p:blipFill>
          <a:blip r:embed="rId2" cstate="email">
            <a:extLst>
              <a:ext uri="{28A0092B-C50C-407E-A947-70E740481C1C}">
                <a14:useLocalDpi xmlns:a14="http://schemas.microsoft.com/office/drawing/2010/main"/>
              </a:ext>
            </a:extLst>
          </a:blip>
          <a:stretch>
            <a:fillRect/>
          </a:stretch>
        </p:blipFill>
        <p:spPr>
          <a:xfrm rot="16200000">
            <a:off x="1742985" y="5172785"/>
            <a:ext cx="467367" cy="450740"/>
          </a:xfrm>
          <a:prstGeom prst="rect">
            <a:avLst/>
          </a:prstGeom>
        </p:spPr>
      </p:pic>
      <p:pic>
        <p:nvPicPr>
          <p:cNvPr id="17" name="Imagen 16">
            <a:extLst>
              <a:ext uri="{FF2B5EF4-FFF2-40B4-BE49-F238E27FC236}">
                <a16:creationId xmlns:a16="http://schemas.microsoft.com/office/drawing/2014/main" id="{79B274AE-888B-DF96-9BD2-B18576F136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3157867"/>
            <a:ext cx="5791200" cy="4583142"/>
          </a:xfrm>
          <a:prstGeom prst="rect">
            <a:avLst/>
          </a:prstGeom>
        </p:spPr>
      </p:pic>
    </p:spTree>
    <p:extLst>
      <p:ext uri="{BB962C8B-B14F-4D97-AF65-F5344CB8AC3E}">
        <p14:creationId xmlns:p14="http://schemas.microsoft.com/office/powerpoint/2010/main" val="106225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1.1 Introduction</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990618" cy="63709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Business etiquette in an international environment is about building relationships with other people. Etiquette is not about rules &amp; regulations but about providing basic social comfort and creating an environment where others feel comfortable and secure. This is possible through better communication.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Objectives</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Business etiquette aims at facilitating between the representatives of a company and the international actors:</a:t>
            </a:r>
            <a:endParaRPr lang="en-US" sz="2400"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Establishing a basic social comfort</a:t>
            </a:r>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Mastering cultural codes</a:t>
            </a:r>
            <a:endParaRPr lang="en-US" sz="2400" dirty="0"/>
          </a:p>
          <a:p>
            <a:pPr marL="342900" marR="0" lvl="0" indent="-342900" algn="l" rtl="0">
              <a:spcBef>
                <a:spcPts val="0"/>
              </a:spcBef>
              <a:spcAft>
                <a:spcPts val="0"/>
              </a:spcAft>
              <a:buClr>
                <a:schemeClr val="dk1"/>
              </a:buClr>
              <a:buSzPts val="2400"/>
              <a:buFont typeface="Arial"/>
              <a:buChar char="•"/>
            </a:pPr>
            <a:r>
              <a:rPr lang="en-US" sz="2400" dirty="0">
                <a:solidFill>
                  <a:schemeClr val="dk1"/>
                </a:solidFill>
                <a:latin typeface="Helvetica Neue"/>
                <a:ea typeface="Helvetica Neue"/>
                <a:cs typeface="Helvetica Neue"/>
                <a:sym typeface="Helvetica Neue"/>
              </a:rPr>
              <a:t>Creating long-lasting and fruitful business relationships for all parties</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Goal</a:t>
            </a:r>
          </a:p>
          <a:p>
            <a:pPr marL="0" marR="0" lvl="0" indent="0" algn="l" rtl="0">
              <a:spcBef>
                <a:spcPts val="0"/>
              </a:spcBef>
              <a:spcAft>
                <a:spcPts val="0"/>
              </a:spcAft>
              <a:buNone/>
            </a:pPr>
            <a:r>
              <a:rPr lang="en-US" sz="2400" dirty="0">
                <a:solidFill>
                  <a:schemeClr val="dk1"/>
                </a:solidFill>
                <a:latin typeface="Helvetica Neue"/>
                <a:ea typeface="Helvetica Neue"/>
                <a:cs typeface="Helvetica Neue"/>
                <a:sym typeface="Helvetica Neue"/>
              </a:rPr>
              <a:t>Create a relationship of trust, convey a positive image of the company and make people want to be partners and contribute to success. </a:t>
            </a:r>
            <a:endParaRPr lang="en-US" sz="24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2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1.2 Learn &amp; Discover</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66787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Country watch</a:t>
            </a:r>
            <a:endParaRPr lang="en-US" sz="2400" dirty="0"/>
          </a:p>
          <a:p>
            <a:pPr marL="457200" marR="0" lvl="0" indent="-4572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Take the time to collect information about the target country or countries and their uses.</a:t>
            </a:r>
            <a:endParaRPr lang="en-US" sz="2000" dirty="0"/>
          </a:p>
          <a:p>
            <a:pPr marL="457200" marR="0" lvl="0" indent="-4572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Be informed about the historical, geopolitical and economic context of the countries concerned </a:t>
            </a:r>
            <a:endParaRPr lang="en-US" sz="2000" dirty="0"/>
          </a:p>
          <a:p>
            <a:pPr marL="457200" marR="0" lvl="0" indent="-4572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It is important to do some research on customs and business conduct. Know whom to contact and how to contact them so as not to offend anyone.</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Meet with representatives</a:t>
            </a:r>
            <a:endParaRPr lang="en-US" sz="24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Find out whom you are talking to and what their real function or role is.</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Know her/his power and her/his ability to decide beyond your title. Conversely, discreet interlocutors can be essential decision-makers.</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An error of judgment can be fatal for the development of the company, hence the interest in being well-advised and having reliable references.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 Considering the uses</a:t>
            </a:r>
            <a:endParaRPr lang="en-US" sz="24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To understand a country, its functioning, to go on reconnaissance on the spot.</a:t>
            </a:r>
            <a:endParaRPr lang="en-US" sz="20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This first observation allows us to better understand how people communicate. How to address people, according to their rank or caste, to enter their sphere of interest and inspire respect.</a:t>
            </a:r>
            <a:endParaRPr lang="en-US" sz="20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It is about discovering the business world and how it works. Is the market open to foreign companies? Is it necessary to consider a local partner? What are the regulations to respect?</a:t>
            </a:r>
            <a:endParaRPr lang="en-US" sz="20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21796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1.3 Attitude &amp; Visibility</a:t>
            </a:r>
            <a:endParaRPr sz="4400" b="1" dirty="0">
              <a:solidFill>
                <a:srgbClr val="D00B24"/>
              </a:solidFill>
              <a:latin typeface="Arial"/>
              <a:ea typeface="Arial"/>
              <a:cs typeface="Arial"/>
              <a:sym typeface="Arial"/>
            </a:endParaRPr>
          </a:p>
        </p:txBody>
      </p:sp>
      <p:sp>
        <p:nvSpPr>
          <p:cNvPr id="159" name="Google Shape;159;p4"/>
          <p:cNvSpPr txBox="1"/>
          <p:nvPr/>
        </p:nvSpPr>
        <p:spPr>
          <a:xfrm>
            <a:off x="1524000" y="2562880"/>
            <a:ext cx="14034656" cy="45858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Dress Code - </a:t>
            </a:r>
            <a:r>
              <a:rPr lang="en-US" sz="2400" b="1" dirty="0" err="1">
                <a:solidFill>
                  <a:schemeClr val="dk1"/>
                </a:solidFill>
                <a:latin typeface="Helvetica Neue"/>
                <a:ea typeface="Helvetica Neue"/>
                <a:cs typeface="Helvetica Neue"/>
                <a:sym typeface="Helvetica Neue"/>
              </a:rPr>
              <a:t>Behaviour</a:t>
            </a:r>
            <a:endParaRPr lang="en-US" sz="24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The keys to making a good impression are dressing appropriately and your body language</a:t>
            </a:r>
            <a:endParaRPr lang="en-US" sz="2000" dirty="0">
              <a:solidFill>
                <a:schemeClr val="dk1"/>
              </a:solidFill>
              <a:latin typeface="Helvetica Neue"/>
              <a:ea typeface="Helvetica Neue"/>
              <a:cs typeface="Helvetica Neue"/>
              <a:sym typeface="Helvetica Neue"/>
            </a:endParaRPr>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Between comfort, professionalism and courtesy, there is a delicate balance that differs from country to country, </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It is important to find out the dress code of the country, the company and the type of event, which is a sign of respect to your interlocutors.</a:t>
            </a:r>
            <a:endParaRPr lang="en-US" sz="20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Represent the company and its values</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The company representative plays an important role in the image of the company and its employees. You must remain polite and measured in your exchanges. Using a few words in the local language is always well received. Avoid value judgments and be discreet about the information exchanged. </a:t>
            </a:r>
            <a:endParaRPr lang="en-US" sz="2000" dirty="0"/>
          </a:p>
          <a:p>
            <a:pPr marL="342900" marR="0" lvl="0" indent="-342900" algn="just" rtl="0">
              <a:lnSpc>
                <a:spcPct val="100000"/>
              </a:lnSpc>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You should take the time to explain what makes the company strong and announce its values: honesty, curiosity, capacity to commit, trust and transparency. </a:t>
            </a:r>
            <a:endParaRPr lang="en-US" sz="2000" dirty="0"/>
          </a:p>
          <a:p>
            <a:pPr marL="342900" marR="0" lvl="0" indent="-342900" algn="just" rtl="0">
              <a:lnSpc>
                <a:spcPct val="100000"/>
              </a:lnSpc>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You are the ambassador of your company, and your </a:t>
            </a:r>
            <a:r>
              <a:rPr lang="en-US" sz="2000" dirty="0" err="1">
                <a:solidFill>
                  <a:srgbClr val="000000"/>
                </a:solidFill>
                <a:latin typeface="Helvetica Neue"/>
                <a:ea typeface="Helvetica Neue"/>
                <a:cs typeface="Helvetica Neue"/>
                <a:sym typeface="Helvetica Neue"/>
              </a:rPr>
              <a:t>behaviour</a:t>
            </a:r>
            <a:r>
              <a:rPr lang="en-US" sz="2000" dirty="0">
                <a:solidFill>
                  <a:srgbClr val="000000"/>
                </a:solidFill>
                <a:latin typeface="Helvetica Neue"/>
                <a:ea typeface="Helvetica Neue"/>
                <a:cs typeface="Helvetica Neue"/>
                <a:sym typeface="Helvetica Neue"/>
              </a:rPr>
              <a:t> is </a:t>
            </a:r>
            <a:r>
              <a:rPr lang="en-US" sz="2000" dirty="0" err="1">
                <a:solidFill>
                  <a:srgbClr val="000000"/>
                </a:solidFill>
                <a:latin typeface="Helvetica Neue"/>
                <a:ea typeface="Helvetica Neue"/>
                <a:cs typeface="Helvetica Neue"/>
                <a:sym typeface="Helvetica Neue"/>
              </a:rPr>
              <a:t>scrutinised</a:t>
            </a:r>
            <a:r>
              <a:rPr lang="en-US" sz="2000" dirty="0">
                <a:solidFill>
                  <a:srgbClr val="000000"/>
                </a:solidFill>
                <a:latin typeface="Helvetica Neue"/>
                <a:ea typeface="Helvetica Neue"/>
                <a:cs typeface="Helvetica Neue"/>
                <a:sym typeface="Helvetica Neue"/>
              </a:rPr>
              <a:t>: your punctuality, your appearance, and your attitude are all reassuring signs for your interlocutors.</a:t>
            </a:r>
            <a:endParaRPr lang="en-US" sz="2000" dirty="0"/>
          </a:p>
        </p:txBody>
      </p:sp>
    </p:spTree>
    <p:extLst>
      <p:ext uri="{BB962C8B-B14F-4D97-AF65-F5344CB8AC3E}">
        <p14:creationId xmlns:p14="http://schemas.microsoft.com/office/powerpoint/2010/main" val="32611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1.3 Attitude &amp; Visibility</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4117783" cy="23698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 Considering the customs</a:t>
            </a:r>
            <a:endParaRPr lang="en-US" sz="2400" dirty="0"/>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After discovering the country and its customs, it is essential to prepare your business meetings. You must write memo cards with the most important elements.</a:t>
            </a:r>
            <a:endParaRPr lang="en-US" sz="2000" dirty="0"/>
          </a:p>
          <a:p>
            <a:pPr marL="342900" marR="0" lvl="0" indent="-34290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As a woman entrepreneur, you must be even more vigilant. It is advisable to adopt a dress code and an attitude as neutral as possible. In some countries, think about covering your hair, wearing pants and long-sleeved clothes.</a:t>
            </a:r>
            <a:endParaRPr lang="en-US" sz="2000" dirty="0"/>
          </a:p>
          <a:p>
            <a:pPr marL="342900" marR="0" lvl="0" indent="-342900" algn="just" rtl="0">
              <a:lnSpc>
                <a:spcPct val="100000"/>
              </a:lnSpc>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It’s better to know the name, to focus on the face, switch off your smartphone</a:t>
            </a:r>
            <a:endParaRPr lang="en-US" sz="2000" b="0" i="0" u="none" strike="noStrike" cap="none" dirty="0">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64817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2.1 Some tips</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1. As big as the world</a:t>
            </a:r>
            <a:endParaRPr lang="en-US" sz="24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Business etiquette differs from region to region and from country to country. </a:t>
            </a:r>
            <a:endParaRPr lang="en-US" sz="20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This creates a complex situation for people as it is hard to balance the focus on both international business etiquette and other business activities at the same time.</a:t>
            </a:r>
            <a:endParaRPr lang="en-US" sz="2000" dirty="0"/>
          </a:p>
          <a:p>
            <a:pPr marL="342900" marR="0" lvl="0" indent="-342900" algn="just" rtl="0">
              <a:spcBef>
                <a:spcPts val="0"/>
              </a:spcBef>
              <a:spcAft>
                <a:spcPts val="0"/>
              </a:spcAft>
              <a:buClr>
                <a:srgbClr val="141412"/>
              </a:buClr>
              <a:buSzPts val="2000"/>
              <a:buFont typeface="Arial"/>
              <a:buChar char="•"/>
            </a:pPr>
            <a:r>
              <a:rPr lang="en-US" sz="2000" b="0" i="0" dirty="0">
                <a:solidFill>
                  <a:srgbClr val="141412"/>
                </a:solidFill>
                <a:latin typeface="Helvetica Neue"/>
                <a:ea typeface="Helvetica Neue"/>
                <a:cs typeface="Helvetica Neue"/>
                <a:sym typeface="Helvetica Neue"/>
              </a:rPr>
              <a:t>Therefore, a wise step is to focus on some key pillars of business etiquette</a:t>
            </a:r>
            <a:r>
              <a:rPr lang="en-US" sz="2000" b="0" i="0" dirty="0">
                <a:solidFill>
                  <a:srgbClr val="323232"/>
                </a:solidFill>
                <a:latin typeface="Helvetica Neue"/>
                <a:ea typeface="Helvetica Neue"/>
                <a:cs typeface="Helvetica Neue"/>
                <a:sym typeface="Helvetica Neue"/>
              </a:rPr>
              <a:t>. </a:t>
            </a:r>
            <a:endParaRPr lang="en-US" sz="2000" dirty="0"/>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2. A subtle alchemy</a:t>
            </a:r>
          </a:p>
          <a:p>
            <a:pPr marL="342900" marR="0" lvl="0" indent="-342900" algn="l"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First and foremost, you have to maintain an impeccable standard image for your company.</a:t>
            </a:r>
            <a:endParaRPr lang="en-US" sz="20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To be authentic is a value that reassures her/his interlocutor.</a:t>
            </a:r>
            <a:endParaRPr lang="en-US" sz="20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Being able to integrate allows you to adopt the codes of the foreign country without giving up your own culture.</a:t>
            </a:r>
            <a:endParaRPr lang="en-US" sz="20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It is about establishing a mutual understanding and a relationship of trust. </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3. Perception </a:t>
            </a:r>
            <a:endParaRPr lang="en-US" sz="24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It is important to adapt to each case. There is no single recipe, the ingredients must be adjusted for a winning situation.</a:t>
            </a:r>
            <a:endParaRPr lang="en-US" sz="20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The behavior of representatives of other foreign companies already established can be a model.</a:t>
            </a:r>
            <a:endParaRPr lang="en-US" sz="2000" dirty="0"/>
          </a:p>
          <a:p>
            <a:pPr marL="342900" marR="0" lvl="0" indent="-342900" algn="just" rtl="0">
              <a:spcBef>
                <a:spcPts val="0"/>
              </a:spcBef>
              <a:spcAft>
                <a:spcPts val="0"/>
              </a:spcAft>
              <a:buClr>
                <a:srgbClr val="000000"/>
              </a:buClr>
              <a:buSzPts val="2000"/>
              <a:buFont typeface="Arial"/>
              <a:buChar char="•"/>
            </a:pPr>
            <a:r>
              <a:rPr lang="en-US" sz="2000" dirty="0">
                <a:solidFill>
                  <a:srgbClr val="000000"/>
                </a:solidFill>
                <a:latin typeface="Helvetica Neue"/>
                <a:ea typeface="Helvetica Neue"/>
                <a:cs typeface="Helvetica Neue"/>
                <a:sym typeface="Helvetica Neue"/>
              </a:rPr>
              <a:t>Knowing how to perceive and feel the ambient atmosphere and vibrations are factors that should not be neglected.</a:t>
            </a:r>
          </a:p>
        </p:txBody>
      </p:sp>
    </p:spTree>
    <p:extLst>
      <p:ext uri="{BB962C8B-B14F-4D97-AF65-F5344CB8AC3E}">
        <p14:creationId xmlns:p14="http://schemas.microsoft.com/office/powerpoint/2010/main" val="402717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447799" y="1573291"/>
            <a:ext cx="1188027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D00B24"/>
                </a:solidFill>
                <a:latin typeface="Arial"/>
                <a:ea typeface="Arial"/>
                <a:cs typeface="Arial"/>
                <a:sym typeface="Arial"/>
              </a:rPr>
              <a:t>2.2 Netiquette</a:t>
            </a:r>
            <a:endParaRPr sz="4400" b="1" dirty="0">
              <a:solidFill>
                <a:srgbClr val="D00B24"/>
              </a:solidFill>
              <a:latin typeface="Arial"/>
              <a:ea typeface="Arial"/>
              <a:cs typeface="Arial"/>
              <a:sym typeface="Arial"/>
            </a:endParaRPr>
          </a:p>
        </p:txBody>
      </p:sp>
      <p:sp>
        <p:nvSpPr>
          <p:cNvPr id="159" name="Google Shape;159;p4"/>
          <p:cNvSpPr txBox="1"/>
          <p:nvPr/>
        </p:nvSpPr>
        <p:spPr>
          <a:xfrm>
            <a:off x="1523999" y="2562880"/>
            <a:ext cx="16182109" cy="59400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Definition</a:t>
            </a:r>
            <a:endParaRPr lang="en-US" sz="24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Take the time to collect information about the target country or countries and their uses.</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Be informed about the historical, geopolitical and economic context of the countries concerned </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It is important to do some research on customs and business conduct. Know who to contact and how to contact them so as not to offend anyone.</a:t>
            </a:r>
          </a:p>
          <a:p>
            <a:pPr marL="457200" marR="0" lvl="0" indent="-279400" algn="just" rtl="0">
              <a:spcBef>
                <a:spcPts val="0"/>
              </a:spcBef>
              <a:spcAft>
                <a:spcPts val="0"/>
              </a:spcAft>
              <a:buClr>
                <a:schemeClr val="dk1"/>
              </a:buClr>
              <a:buSzPts val="2800"/>
              <a:buFont typeface="Calibri"/>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Controlling and managing your Internet presence</a:t>
            </a:r>
            <a:endParaRPr lang="en-US" sz="24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Find out whom you are talking to, what their real function or role is.</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Know her/his power and her/his ability to decide beyond your title. Conversely, discreet interlocutors can be essential decision-makers.</a:t>
            </a:r>
            <a:endParaRPr lang="en-US" sz="2000" dirty="0"/>
          </a:p>
          <a:p>
            <a:pPr marL="342900" marR="0" lvl="0" indent="-342900" algn="just"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An error of judgment can be fatal for the development of the company, hence the interest of being well advised and having reliable references.</a:t>
            </a:r>
          </a:p>
          <a:p>
            <a:pPr marL="0" marR="0" lvl="0" indent="0" algn="l" rtl="0">
              <a:spcBef>
                <a:spcPts val="0"/>
              </a:spcBef>
              <a:spcAft>
                <a:spcPts val="0"/>
              </a:spcAft>
              <a:buNone/>
            </a:pPr>
            <a:endParaRPr lang="en-US" sz="2400" b="1"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2400" b="1" dirty="0">
                <a:solidFill>
                  <a:schemeClr val="dk1"/>
                </a:solidFill>
                <a:latin typeface="Helvetica Neue"/>
                <a:ea typeface="Helvetica Neue"/>
                <a:cs typeface="Helvetica Neue"/>
                <a:sym typeface="Helvetica Neue"/>
              </a:rPr>
              <a:t>How to manage your image</a:t>
            </a:r>
            <a:endParaRPr lang="en-US" sz="24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To understand a country, its functioning, to go on reconnaissance on the spot.</a:t>
            </a:r>
            <a:endParaRPr lang="en-US" sz="20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This first observation allows to better understand how people communicate. How to address people, according to their rank or caste, to enter their sphere of interest and inspire respect.</a:t>
            </a:r>
            <a:endParaRPr lang="en-US" sz="2000" dirty="0"/>
          </a:p>
          <a:p>
            <a:pPr marL="342900" marR="0" lvl="0" indent="-342900" algn="l" rtl="0">
              <a:spcBef>
                <a:spcPts val="0"/>
              </a:spcBef>
              <a:spcAft>
                <a:spcPts val="0"/>
              </a:spcAft>
              <a:buClr>
                <a:schemeClr val="dk1"/>
              </a:buClr>
              <a:buSzPts val="2000"/>
              <a:buFont typeface="Arial"/>
              <a:buChar char="•"/>
            </a:pPr>
            <a:r>
              <a:rPr lang="en-US" sz="2000" dirty="0">
                <a:solidFill>
                  <a:schemeClr val="dk1"/>
                </a:solidFill>
                <a:latin typeface="Helvetica Neue"/>
                <a:ea typeface="Helvetica Neue"/>
                <a:cs typeface="Helvetica Neue"/>
                <a:sym typeface="Helvetica Neue"/>
              </a:rPr>
              <a:t>It is about discovering the business world and how it works. Is the market open to foreign companies? Is it necessary to consider a local partner? What are the regulations to respect?</a:t>
            </a:r>
            <a:endParaRPr lang="en-US" sz="2000" dirty="0"/>
          </a:p>
        </p:txBody>
      </p:sp>
    </p:spTree>
    <p:extLst>
      <p:ext uri="{BB962C8B-B14F-4D97-AF65-F5344CB8AC3E}">
        <p14:creationId xmlns:p14="http://schemas.microsoft.com/office/powerpoint/2010/main" val="37247653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1445</Words>
  <Application>Microsoft Office PowerPoint</Application>
  <PresentationFormat>Personalizado</PresentationFormat>
  <Paragraphs>124</Paragraphs>
  <Slides>14</Slides>
  <Notes>13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Calibri</vt:lpstr>
      <vt:lpstr>Microsoft Sans Serif</vt:lpstr>
      <vt:lpstr>Arial</vt:lpstr>
      <vt:lpstr>Helvetica Neue</vt:lpstr>
      <vt:lpstr>Tahoma</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2</cp:revision>
  <dcterms:created xsi:type="dcterms:W3CDTF">2022-05-13T08:01:25Z</dcterms:created>
  <dcterms:modified xsi:type="dcterms:W3CDTF">2023-04-17T09:48:26Z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