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4"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8288000" cy="10287000"/>
  <p:notesSz cx="18288000" cy="10287000"/>
  <p:embeddedFontLst>
    <p:embeddedFont>
      <p:font typeface="Helvetica Neue" panose="020B0604020202020204" charset="0"/>
      <p:regular r:id="rId21"/>
      <p:bold r:id="rId22"/>
      <p:italic r:id="rId23"/>
      <p:boldItalic r:id="rId24"/>
    </p:embeddedFont>
    <p:embeddedFont>
      <p:font typeface="Tahoma" panose="020B0604030504040204" pitchFamily="34" charset="0"/>
      <p:regular r:id="rId25"/>
      <p:bold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1" roundtripDataSignature="AMtx7mh2fqTLhWSAhBkP8N59hEp0QjgY5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94C45C-3397-42C8-9EE0-37DC8D7D649D}" v="51" dt="2023-05-03T07:49:41.508"/>
  </p1510:revLst>
</p1510:revInfo>
</file>

<file path=ppt/tableStyles.xml><?xml version="1.0" encoding="utf-8"?>
<a:tblStyleLst xmlns:a="http://schemas.openxmlformats.org/drawingml/2006/main" def="{407FDD30-2220-434C-AC66-AC2C10388D88}">
  <a:tblStyle styleId="{407FDD30-2220-434C-AC66-AC2C10388D8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19" autoAdjust="0"/>
  </p:normalViewPr>
  <p:slideViewPr>
    <p:cSldViewPr snapToGrid="0">
      <p:cViewPr varScale="1">
        <p:scale>
          <a:sx n="56" d="100"/>
          <a:sy n="56" d="100"/>
        </p:scale>
        <p:origin x="610" y="8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font" Target="fonts/font1.fntdata"/><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5.fntdata"/><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4.fntdata"/><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3.fntdata"/><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2.fntdata"/><Relationship Id="rId35" Type="http://schemas.openxmlformats.org/officeDocument/2006/relationships/tableStyles" Target="tableStyle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uš Juraj" userId="f39e0d08-26d5-47b1-973c-29aeeb7a909d" providerId="ADAL" clId="{8694C45C-3397-42C8-9EE0-37DC8D7D649D}"/>
    <pc:docChg chg="undo redo custSel modSld">
      <pc:chgData name="Mikuš Juraj" userId="f39e0d08-26d5-47b1-973c-29aeeb7a909d" providerId="ADAL" clId="{8694C45C-3397-42C8-9EE0-37DC8D7D649D}" dt="2023-05-03T07:49:47.670" v="748" actId="6549"/>
      <pc:docMkLst>
        <pc:docMk/>
      </pc:docMkLst>
      <pc:sldChg chg="modSp mod">
        <pc:chgData name="Mikuš Juraj" userId="f39e0d08-26d5-47b1-973c-29aeeb7a909d" providerId="ADAL" clId="{8694C45C-3397-42C8-9EE0-37DC8D7D649D}" dt="2023-05-03T06:57:51.419" v="0"/>
        <pc:sldMkLst>
          <pc:docMk/>
          <pc:sldMk cId="0" sldId="256"/>
        </pc:sldMkLst>
        <pc:spChg chg="mod">
          <ac:chgData name="Mikuš Juraj" userId="f39e0d08-26d5-47b1-973c-29aeeb7a909d" providerId="ADAL" clId="{8694C45C-3397-42C8-9EE0-37DC8D7D649D}" dt="2023-05-03T06:57:51.419" v="0"/>
          <ac:spMkLst>
            <pc:docMk/>
            <pc:sldMk cId="0" sldId="256"/>
            <ac:spMk id="114" creationId="{00000000-0000-0000-0000-000000000000}"/>
          </ac:spMkLst>
        </pc:spChg>
      </pc:sldChg>
      <pc:sldChg chg="modSp mod">
        <pc:chgData name="Mikuš Juraj" userId="f39e0d08-26d5-47b1-973c-29aeeb7a909d" providerId="ADAL" clId="{8694C45C-3397-42C8-9EE0-37DC8D7D649D}" dt="2023-05-03T06:59:52.195" v="52" actId="20577"/>
        <pc:sldMkLst>
          <pc:docMk/>
          <pc:sldMk cId="0" sldId="257"/>
        </pc:sldMkLst>
        <pc:spChg chg="mod">
          <ac:chgData name="Mikuš Juraj" userId="f39e0d08-26d5-47b1-973c-29aeeb7a909d" providerId="ADAL" clId="{8694C45C-3397-42C8-9EE0-37DC8D7D649D}" dt="2023-05-03T06:58:25.162" v="1"/>
          <ac:spMkLst>
            <pc:docMk/>
            <pc:sldMk cId="0" sldId="257"/>
            <ac:spMk id="121" creationId="{00000000-0000-0000-0000-000000000000}"/>
          </ac:spMkLst>
        </pc:spChg>
        <pc:spChg chg="mod">
          <ac:chgData name="Mikuš Juraj" userId="f39e0d08-26d5-47b1-973c-29aeeb7a909d" providerId="ADAL" clId="{8694C45C-3397-42C8-9EE0-37DC8D7D649D}" dt="2023-05-03T06:58:32.177" v="4"/>
          <ac:spMkLst>
            <pc:docMk/>
            <pc:sldMk cId="0" sldId="257"/>
            <ac:spMk id="122" creationId="{00000000-0000-0000-0000-000000000000}"/>
          </ac:spMkLst>
        </pc:spChg>
        <pc:spChg chg="mod">
          <ac:chgData name="Mikuš Juraj" userId="f39e0d08-26d5-47b1-973c-29aeeb7a909d" providerId="ADAL" clId="{8694C45C-3397-42C8-9EE0-37DC8D7D649D}" dt="2023-05-03T06:58:58.277" v="17" actId="20577"/>
          <ac:spMkLst>
            <pc:docMk/>
            <pc:sldMk cId="0" sldId="257"/>
            <ac:spMk id="126" creationId="{00000000-0000-0000-0000-000000000000}"/>
          </ac:spMkLst>
        </pc:spChg>
        <pc:spChg chg="mod">
          <ac:chgData name="Mikuš Juraj" userId="f39e0d08-26d5-47b1-973c-29aeeb7a909d" providerId="ADAL" clId="{8694C45C-3397-42C8-9EE0-37DC8D7D649D}" dt="2023-05-03T06:59:29.973" v="40" actId="20577"/>
          <ac:spMkLst>
            <pc:docMk/>
            <pc:sldMk cId="0" sldId="257"/>
            <ac:spMk id="127" creationId="{00000000-0000-0000-0000-000000000000}"/>
          </ac:spMkLst>
        </pc:spChg>
        <pc:spChg chg="mod">
          <ac:chgData name="Mikuš Juraj" userId="f39e0d08-26d5-47b1-973c-29aeeb7a909d" providerId="ADAL" clId="{8694C45C-3397-42C8-9EE0-37DC8D7D649D}" dt="2023-05-03T06:59:52.195" v="52" actId="20577"/>
          <ac:spMkLst>
            <pc:docMk/>
            <pc:sldMk cId="0" sldId="257"/>
            <ac:spMk id="128" creationId="{00000000-0000-0000-0000-000000000000}"/>
          </ac:spMkLst>
        </pc:spChg>
      </pc:sldChg>
      <pc:sldChg chg="modSp mod">
        <pc:chgData name="Mikuš Juraj" userId="f39e0d08-26d5-47b1-973c-29aeeb7a909d" providerId="ADAL" clId="{8694C45C-3397-42C8-9EE0-37DC8D7D649D}" dt="2023-05-03T07:02:19.560" v="65" actId="108"/>
        <pc:sldMkLst>
          <pc:docMk/>
          <pc:sldMk cId="0" sldId="258"/>
        </pc:sldMkLst>
        <pc:spChg chg="mod">
          <ac:chgData name="Mikuš Juraj" userId="f39e0d08-26d5-47b1-973c-29aeeb7a909d" providerId="ADAL" clId="{8694C45C-3397-42C8-9EE0-37DC8D7D649D}" dt="2023-05-03T07:01:21.531" v="56"/>
          <ac:spMkLst>
            <pc:docMk/>
            <pc:sldMk cId="0" sldId="258"/>
            <ac:spMk id="137" creationId="{00000000-0000-0000-0000-000000000000}"/>
          </ac:spMkLst>
        </pc:spChg>
        <pc:spChg chg="mod">
          <ac:chgData name="Mikuš Juraj" userId="f39e0d08-26d5-47b1-973c-29aeeb7a909d" providerId="ADAL" clId="{8694C45C-3397-42C8-9EE0-37DC8D7D649D}" dt="2023-05-03T07:00:57.605" v="53"/>
          <ac:spMkLst>
            <pc:docMk/>
            <pc:sldMk cId="0" sldId="258"/>
            <ac:spMk id="138" creationId="{00000000-0000-0000-0000-000000000000}"/>
          </ac:spMkLst>
        </pc:spChg>
        <pc:spChg chg="mod">
          <ac:chgData name="Mikuš Juraj" userId="f39e0d08-26d5-47b1-973c-29aeeb7a909d" providerId="ADAL" clId="{8694C45C-3397-42C8-9EE0-37DC8D7D649D}" dt="2023-05-03T07:02:19.560" v="65" actId="108"/>
          <ac:spMkLst>
            <pc:docMk/>
            <pc:sldMk cId="0" sldId="258"/>
            <ac:spMk id="140" creationId="{00000000-0000-0000-0000-000000000000}"/>
          </ac:spMkLst>
        </pc:spChg>
        <pc:spChg chg="mod">
          <ac:chgData name="Mikuš Juraj" userId="f39e0d08-26d5-47b1-973c-29aeeb7a909d" providerId="ADAL" clId="{8694C45C-3397-42C8-9EE0-37DC8D7D649D}" dt="2023-05-03T07:01:29.302" v="57"/>
          <ac:spMkLst>
            <pc:docMk/>
            <pc:sldMk cId="0" sldId="258"/>
            <ac:spMk id="141" creationId="{00000000-0000-0000-0000-000000000000}"/>
          </ac:spMkLst>
        </pc:spChg>
        <pc:grpChg chg="mod">
          <ac:chgData name="Mikuš Juraj" userId="f39e0d08-26d5-47b1-973c-29aeeb7a909d" providerId="ADAL" clId="{8694C45C-3397-42C8-9EE0-37DC8D7D649D}" dt="2023-05-03T07:02:14.848" v="64" actId="1076"/>
          <ac:grpSpMkLst>
            <pc:docMk/>
            <pc:sldMk cId="0" sldId="258"/>
            <ac:grpSpMk id="139" creationId="{00000000-0000-0000-0000-000000000000}"/>
          </ac:grpSpMkLst>
        </pc:grpChg>
      </pc:sldChg>
      <pc:sldChg chg="modSp mod">
        <pc:chgData name="Mikuš Juraj" userId="f39e0d08-26d5-47b1-973c-29aeeb7a909d" providerId="ADAL" clId="{8694C45C-3397-42C8-9EE0-37DC8D7D649D}" dt="2023-05-03T07:03:48.468" v="74" actId="20577"/>
        <pc:sldMkLst>
          <pc:docMk/>
          <pc:sldMk cId="0" sldId="259"/>
        </pc:sldMkLst>
        <pc:spChg chg="mod">
          <ac:chgData name="Mikuš Juraj" userId="f39e0d08-26d5-47b1-973c-29aeeb7a909d" providerId="ADAL" clId="{8694C45C-3397-42C8-9EE0-37DC8D7D649D}" dt="2023-05-03T07:02:38.170" v="66"/>
          <ac:spMkLst>
            <pc:docMk/>
            <pc:sldMk cId="0" sldId="259"/>
            <ac:spMk id="146" creationId="{00000000-0000-0000-0000-000000000000}"/>
          </ac:spMkLst>
        </pc:spChg>
        <pc:spChg chg="mod">
          <ac:chgData name="Mikuš Juraj" userId="f39e0d08-26d5-47b1-973c-29aeeb7a909d" providerId="ADAL" clId="{8694C45C-3397-42C8-9EE0-37DC8D7D649D}" dt="2023-05-03T07:03:48.468" v="74" actId="20577"/>
          <ac:spMkLst>
            <pc:docMk/>
            <pc:sldMk cId="0" sldId="259"/>
            <ac:spMk id="147" creationId="{00000000-0000-0000-0000-000000000000}"/>
          </ac:spMkLst>
        </pc:spChg>
      </pc:sldChg>
      <pc:sldChg chg="modSp mod">
        <pc:chgData name="Mikuš Juraj" userId="f39e0d08-26d5-47b1-973c-29aeeb7a909d" providerId="ADAL" clId="{8694C45C-3397-42C8-9EE0-37DC8D7D649D}" dt="2023-05-03T07:05:44.643" v="102" actId="20577"/>
        <pc:sldMkLst>
          <pc:docMk/>
          <pc:sldMk cId="0" sldId="260"/>
        </pc:sldMkLst>
        <pc:spChg chg="mod">
          <ac:chgData name="Mikuš Juraj" userId="f39e0d08-26d5-47b1-973c-29aeeb7a909d" providerId="ADAL" clId="{8694C45C-3397-42C8-9EE0-37DC8D7D649D}" dt="2023-05-03T07:04:02.255" v="75"/>
          <ac:spMkLst>
            <pc:docMk/>
            <pc:sldMk cId="0" sldId="260"/>
            <ac:spMk id="152" creationId="{00000000-0000-0000-0000-000000000000}"/>
          </ac:spMkLst>
        </pc:spChg>
        <pc:spChg chg="mod">
          <ac:chgData name="Mikuš Juraj" userId="f39e0d08-26d5-47b1-973c-29aeeb7a909d" providerId="ADAL" clId="{8694C45C-3397-42C8-9EE0-37DC8D7D649D}" dt="2023-05-03T07:05:44.643" v="102" actId="20577"/>
          <ac:spMkLst>
            <pc:docMk/>
            <pc:sldMk cId="0" sldId="260"/>
            <ac:spMk id="153" creationId="{00000000-0000-0000-0000-000000000000}"/>
          </ac:spMkLst>
        </pc:spChg>
      </pc:sldChg>
      <pc:sldChg chg="modSp mod">
        <pc:chgData name="Mikuš Juraj" userId="f39e0d08-26d5-47b1-973c-29aeeb7a909d" providerId="ADAL" clId="{8694C45C-3397-42C8-9EE0-37DC8D7D649D}" dt="2023-05-03T07:09:23.541" v="191" actId="20577"/>
        <pc:sldMkLst>
          <pc:docMk/>
          <pc:sldMk cId="0" sldId="261"/>
        </pc:sldMkLst>
        <pc:spChg chg="mod">
          <ac:chgData name="Mikuš Juraj" userId="f39e0d08-26d5-47b1-973c-29aeeb7a909d" providerId="ADAL" clId="{8694C45C-3397-42C8-9EE0-37DC8D7D649D}" dt="2023-05-03T07:06:05.891" v="103"/>
          <ac:spMkLst>
            <pc:docMk/>
            <pc:sldMk cId="0" sldId="261"/>
            <ac:spMk id="161" creationId="{00000000-0000-0000-0000-000000000000}"/>
          </ac:spMkLst>
        </pc:spChg>
        <pc:spChg chg="mod">
          <ac:chgData name="Mikuš Juraj" userId="f39e0d08-26d5-47b1-973c-29aeeb7a909d" providerId="ADAL" clId="{8694C45C-3397-42C8-9EE0-37DC8D7D649D}" dt="2023-05-03T07:06:58.313" v="116"/>
          <ac:spMkLst>
            <pc:docMk/>
            <pc:sldMk cId="0" sldId="261"/>
            <ac:spMk id="162" creationId="{00000000-0000-0000-0000-000000000000}"/>
          </ac:spMkLst>
        </pc:spChg>
        <pc:spChg chg="mod">
          <ac:chgData name="Mikuš Juraj" userId="f39e0d08-26d5-47b1-973c-29aeeb7a909d" providerId="ADAL" clId="{8694C45C-3397-42C8-9EE0-37DC8D7D649D}" dt="2023-05-03T07:09:23.541" v="191" actId="20577"/>
          <ac:spMkLst>
            <pc:docMk/>
            <pc:sldMk cId="0" sldId="261"/>
            <ac:spMk id="164" creationId="{00000000-0000-0000-0000-000000000000}"/>
          </ac:spMkLst>
        </pc:spChg>
        <pc:graphicFrameChg chg="mod modGraphic">
          <ac:chgData name="Mikuš Juraj" userId="f39e0d08-26d5-47b1-973c-29aeeb7a909d" providerId="ADAL" clId="{8694C45C-3397-42C8-9EE0-37DC8D7D649D}" dt="2023-05-03T07:09:01.565" v="181"/>
          <ac:graphicFrameMkLst>
            <pc:docMk/>
            <pc:sldMk cId="0" sldId="261"/>
            <ac:graphicFrameMk id="163" creationId="{00000000-0000-0000-0000-000000000000}"/>
          </ac:graphicFrameMkLst>
        </pc:graphicFrameChg>
      </pc:sldChg>
      <pc:sldChg chg="addSp delSp modSp mod">
        <pc:chgData name="Mikuš Juraj" userId="f39e0d08-26d5-47b1-973c-29aeeb7a909d" providerId="ADAL" clId="{8694C45C-3397-42C8-9EE0-37DC8D7D649D}" dt="2023-05-03T07:16:08.985" v="272" actId="20577"/>
        <pc:sldMkLst>
          <pc:docMk/>
          <pc:sldMk cId="0" sldId="262"/>
        </pc:sldMkLst>
        <pc:spChg chg="mod">
          <ac:chgData name="Mikuš Juraj" userId="f39e0d08-26d5-47b1-973c-29aeeb7a909d" providerId="ADAL" clId="{8694C45C-3397-42C8-9EE0-37DC8D7D649D}" dt="2023-05-03T07:06:08.818" v="104"/>
          <ac:spMkLst>
            <pc:docMk/>
            <pc:sldMk cId="0" sldId="262"/>
            <ac:spMk id="169" creationId="{00000000-0000-0000-0000-000000000000}"/>
          </ac:spMkLst>
        </pc:spChg>
        <pc:spChg chg="mod">
          <ac:chgData name="Mikuš Juraj" userId="f39e0d08-26d5-47b1-973c-29aeeb7a909d" providerId="ADAL" clId="{8694C45C-3397-42C8-9EE0-37DC8D7D649D}" dt="2023-05-03T07:16:08.985" v="272" actId="20577"/>
          <ac:spMkLst>
            <pc:docMk/>
            <pc:sldMk cId="0" sldId="262"/>
            <ac:spMk id="170" creationId="{00000000-0000-0000-0000-000000000000}"/>
          </ac:spMkLst>
        </pc:spChg>
        <pc:spChg chg="mod">
          <ac:chgData name="Mikuš Juraj" userId="f39e0d08-26d5-47b1-973c-29aeeb7a909d" providerId="ADAL" clId="{8694C45C-3397-42C8-9EE0-37DC8D7D649D}" dt="2023-05-03T07:12:20.105" v="223" actId="14100"/>
          <ac:spMkLst>
            <pc:docMk/>
            <pc:sldMk cId="0" sldId="262"/>
            <ac:spMk id="172" creationId="{00000000-0000-0000-0000-000000000000}"/>
          </ac:spMkLst>
        </pc:spChg>
        <pc:graphicFrameChg chg="add del mod modGraphic">
          <ac:chgData name="Mikuš Juraj" userId="f39e0d08-26d5-47b1-973c-29aeeb7a909d" providerId="ADAL" clId="{8694C45C-3397-42C8-9EE0-37DC8D7D649D}" dt="2023-05-03T07:12:13.282" v="222" actId="20577"/>
          <ac:graphicFrameMkLst>
            <pc:docMk/>
            <pc:sldMk cId="0" sldId="262"/>
            <ac:graphicFrameMk id="171" creationId="{00000000-0000-0000-0000-000000000000}"/>
          </ac:graphicFrameMkLst>
        </pc:graphicFrameChg>
      </pc:sldChg>
      <pc:sldChg chg="modSp mod">
        <pc:chgData name="Mikuš Juraj" userId="f39e0d08-26d5-47b1-973c-29aeeb7a909d" providerId="ADAL" clId="{8694C45C-3397-42C8-9EE0-37DC8D7D649D}" dt="2023-05-03T07:19:56.067" v="357" actId="20577"/>
        <pc:sldMkLst>
          <pc:docMk/>
          <pc:sldMk cId="0" sldId="263"/>
        </pc:sldMkLst>
        <pc:spChg chg="mod">
          <ac:chgData name="Mikuš Juraj" userId="f39e0d08-26d5-47b1-973c-29aeeb7a909d" providerId="ADAL" clId="{8694C45C-3397-42C8-9EE0-37DC8D7D649D}" dt="2023-05-03T07:06:11.506" v="105"/>
          <ac:spMkLst>
            <pc:docMk/>
            <pc:sldMk cId="0" sldId="263"/>
            <ac:spMk id="177" creationId="{00000000-0000-0000-0000-000000000000}"/>
          </ac:spMkLst>
        </pc:spChg>
        <pc:spChg chg="mod">
          <ac:chgData name="Mikuš Juraj" userId="f39e0d08-26d5-47b1-973c-29aeeb7a909d" providerId="ADAL" clId="{8694C45C-3397-42C8-9EE0-37DC8D7D649D}" dt="2023-05-03T07:16:27.324" v="273"/>
          <ac:spMkLst>
            <pc:docMk/>
            <pc:sldMk cId="0" sldId="263"/>
            <ac:spMk id="178" creationId="{00000000-0000-0000-0000-000000000000}"/>
          </ac:spMkLst>
        </pc:spChg>
        <pc:spChg chg="mod">
          <ac:chgData name="Mikuš Juraj" userId="f39e0d08-26d5-47b1-973c-29aeeb7a909d" providerId="ADAL" clId="{8694C45C-3397-42C8-9EE0-37DC8D7D649D}" dt="2023-05-03T07:18:06.151" v="305" actId="20577"/>
          <ac:spMkLst>
            <pc:docMk/>
            <pc:sldMk cId="0" sldId="263"/>
            <ac:spMk id="179" creationId="{00000000-0000-0000-0000-000000000000}"/>
          </ac:spMkLst>
        </pc:spChg>
        <pc:graphicFrameChg chg="mod modGraphic">
          <ac:chgData name="Mikuš Juraj" userId="f39e0d08-26d5-47b1-973c-29aeeb7a909d" providerId="ADAL" clId="{8694C45C-3397-42C8-9EE0-37DC8D7D649D}" dt="2023-05-03T07:19:56.067" v="357" actId="20577"/>
          <ac:graphicFrameMkLst>
            <pc:docMk/>
            <pc:sldMk cId="0" sldId="263"/>
            <ac:graphicFrameMk id="180" creationId="{00000000-0000-0000-0000-000000000000}"/>
          </ac:graphicFrameMkLst>
        </pc:graphicFrameChg>
      </pc:sldChg>
      <pc:sldChg chg="modSp mod">
        <pc:chgData name="Mikuš Juraj" userId="f39e0d08-26d5-47b1-973c-29aeeb7a909d" providerId="ADAL" clId="{8694C45C-3397-42C8-9EE0-37DC8D7D649D}" dt="2023-05-03T07:28:24.744" v="468" actId="948"/>
        <pc:sldMkLst>
          <pc:docMk/>
          <pc:sldMk cId="0" sldId="264"/>
        </pc:sldMkLst>
        <pc:spChg chg="mod">
          <ac:chgData name="Mikuš Juraj" userId="f39e0d08-26d5-47b1-973c-29aeeb7a909d" providerId="ADAL" clId="{8694C45C-3397-42C8-9EE0-37DC8D7D649D}" dt="2023-05-03T07:06:14.027" v="106"/>
          <ac:spMkLst>
            <pc:docMk/>
            <pc:sldMk cId="0" sldId="264"/>
            <ac:spMk id="186" creationId="{00000000-0000-0000-0000-000000000000}"/>
          </ac:spMkLst>
        </pc:spChg>
        <pc:spChg chg="mod">
          <ac:chgData name="Mikuš Juraj" userId="f39e0d08-26d5-47b1-973c-29aeeb7a909d" providerId="ADAL" clId="{8694C45C-3397-42C8-9EE0-37DC8D7D649D}" dt="2023-05-03T07:20:26.316" v="358"/>
          <ac:spMkLst>
            <pc:docMk/>
            <pc:sldMk cId="0" sldId="264"/>
            <ac:spMk id="187" creationId="{00000000-0000-0000-0000-000000000000}"/>
          </ac:spMkLst>
        </pc:spChg>
        <pc:spChg chg="mod">
          <ac:chgData name="Mikuš Juraj" userId="f39e0d08-26d5-47b1-973c-29aeeb7a909d" providerId="ADAL" clId="{8694C45C-3397-42C8-9EE0-37DC8D7D649D}" dt="2023-05-03T07:26:35.547" v="457"/>
          <ac:spMkLst>
            <pc:docMk/>
            <pc:sldMk cId="0" sldId="264"/>
            <ac:spMk id="188" creationId="{00000000-0000-0000-0000-000000000000}"/>
          </ac:spMkLst>
        </pc:spChg>
        <pc:spChg chg="mod">
          <ac:chgData name="Mikuš Juraj" userId="f39e0d08-26d5-47b1-973c-29aeeb7a909d" providerId="ADAL" clId="{8694C45C-3397-42C8-9EE0-37DC8D7D649D}" dt="2023-05-03T07:28:24.744" v="468" actId="948"/>
          <ac:spMkLst>
            <pc:docMk/>
            <pc:sldMk cId="0" sldId="264"/>
            <ac:spMk id="190" creationId="{00000000-0000-0000-0000-000000000000}"/>
          </ac:spMkLst>
        </pc:spChg>
        <pc:graphicFrameChg chg="mod modGraphic">
          <ac:chgData name="Mikuš Juraj" userId="f39e0d08-26d5-47b1-973c-29aeeb7a909d" providerId="ADAL" clId="{8694C45C-3397-42C8-9EE0-37DC8D7D649D}" dt="2023-05-03T07:21:00.445" v="370"/>
          <ac:graphicFrameMkLst>
            <pc:docMk/>
            <pc:sldMk cId="0" sldId="264"/>
            <ac:graphicFrameMk id="189" creationId="{00000000-0000-0000-0000-000000000000}"/>
          </ac:graphicFrameMkLst>
        </pc:graphicFrameChg>
      </pc:sldChg>
      <pc:sldChg chg="modSp mod">
        <pc:chgData name="Mikuš Juraj" userId="f39e0d08-26d5-47b1-973c-29aeeb7a909d" providerId="ADAL" clId="{8694C45C-3397-42C8-9EE0-37DC8D7D649D}" dt="2023-05-03T07:49:47.670" v="748" actId="6549"/>
        <pc:sldMkLst>
          <pc:docMk/>
          <pc:sldMk cId="0" sldId="265"/>
        </pc:sldMkLst>
        <pc:spChg chg="mod">
          <ac:chgData name="Mikuš Juraj" userId="f39e0d08-26d5-47b1-973c-29aeeb7a909d" providerId="ADAL" clId="{8694C45C-3397-42C8-9EE0-37DC8D7D649D}" dt="2023-05-03T07:06:16.554" v="107"/>
          <ac:spMkLst>
            <pc:docMk/>
            <pc:sldMk cId="0" sldId="265"/>
            <ac:spMk id="195" creationId="{00000000-0000-0000-0000-000000000000}"/>
          </ac:spMkLst>
        </pc:spChg>
        <pc:spChg chg="mod">
          <ac:chgData name="Mikuš Juraj" userId="f39e0d08-26d5-47b1-973c-29aeeb7a909d" providerId="ADAL" clId="{8694C45C-3397-42C8-9EE0-37DC8D7D649D}" dt="2023-05-03T07:29:31.801" v="469"/>
          <ac:spMkLst>
            <pc:docMk/>
            <pc:sldMk cId="0" sldId="265"/>
            <ac:spMk id="196" creationId="{00000000-0000-0000-0000-000000000000}"/>
          </ac:spMkLst>
        </pc:spChg>
        <pc:spChg chg="mod">
          <ac:chgData name="Mikuš Juraj" userId="f39e0d08-26d5-47b1-973c-29aeeb7a909d" providerId="ADAL" clId="{8694C45C-3397-42C8-9EE0-37DC8D7D649D}" dt="2023-05-03T07:33:24.420" v="529"/>
          <ac:spMkLst>
            <pc:docMk/>
            <pc:sldMk cId="0" sldId="265"/>
            <ac:spMk id="197" creationId="{00000000-0000-0000-0000-000000000000}"/>
          </ac:spMkLst>
        </pc:spChg>
        <pc:spChg chg="mod">
          <ac:chgData name="Mikuš Juraj" userId="f39e0d08-26d5-47b1-973c-29aeeb7a909d" providerId="ADAL" clId="{8694C45C-3397-42C8-9EE0-37DC8D7D649D}" dt="2023-05-03T07:31:50.492" v="518" actId="14100"/>
          <ac:spMkLst>
            <pc:docMk/>
            <pc:sldMk cId="0" sldId="265"/>
            <ac:spMk id="199" creationId="{00000000-0000-0000-0000-000000000000}"/>
          </ac:spMkLst>
        </pc:spChg>
        <pc:spChg chg="mod">
          <ac:chgData name="Mikuš Juraj" userId="f39e0d08-26d5-47b1-973c-29aeeb7a909d" providerId="ADAL" clId="{8694C45C-3397-42C8-9EE0-37DC8D7D649D}" dt="2023-05-03T07:49:47.670" v="748" actId="6549"/>
          <ac:spMkLst>
            <pc:docMk/>
            <pc:sldMk cId="0" sldId="265"/>
            <ac:spMk id="200" creationId="{00000000-0000-0000-0000-000000000000}"/>
          </ac:spMkLst>
        </pc:spChg>
        <pc:spChg chg="mod">
          <ac:chgData name="Mikuš Juraj" userId="f39e0d08-26d5-47b1-973c-29aeeb7a909d" providerId="ADAL" clId="{8694C45C-3397-42C8-9EE0-37DC8D7D649D}" dt="2023-05-03T07:32:43.053" v="524" actId="1076"/>
          <ac:spMkLst>
            <pc:docMk/>
            <pc:sldMk cId="0" sldId="265"/>
            <ac:spMk id="201" creationId="{00000000-0000-0000-0000-000000000000}"/>
          </ac:spMkLst>
        </pc:spChg>
        <pc:spChg chg="mod">
          <ac:chgData name="Mikuš Juraj" userId="f39e0d08-26d5-47b1-973c-29aeeb7a909d" providerId="ADAL" clId="{8694C45C-3397-42C8-9EE0-37DC8D7D649D}" dt="2023-05-03T07:32:25.554" v="521" actId="1076"/>
          <ac:spMkLst>
            <pc:docMk/>
            <pc:sldMk cId="0" sldId="265"/>
            <ac:spMk id="202" creationId="{00000000-0000-0000-0000-000000000000}"/>
          </ac:spMkLst>
        </pc:spChg>
        <pc:spChg chg="mod">
          <ac:chgData name="Mikuš Juraj" userId="f39e0d08-26d5-47b1-973c-29aeeb7a909d" providerId="ADAL" clId="{8694C45C-3397-42C8-9EE0-37DC8D7D649D}" dt="2023-05-03T07:33:16.081" v="528" actId="1076"/>
          <ac:spMkLst>
            <pc:docMk/>
            <pc:sldMk cId="0" sldId="265"/>
            <ac:spMk id="204" creationId="{00000000-0000-0000-0000-000000000000}"/>
          </ac:spMkLst>
        </pc:spChg>
        <pc:graphicFrameChg chg="modGraphic">
          <ac:chgData name="Mikuš Juraj" userId="f39e0d08-26d5-47b1-973c-29aeeb7a909d" providerId="ADAL" clId="{8694C45C-3397-42C8-9EE0-37DC8D7D649D}" dt="2023-05-03T07:30:19.574" v="512" actId="20577"/>
          <ac:graphicFrameMkLst>
            <pc:docMk/>
            <pc:sldMk cId="0" sldId="265"/>
            <ac:graphicFrameMk id="198" creationId="{00000000-0000-0000-0000-000000000000}"/>
          </ac:graphicFrameMkLst>
        </pc:graphicFrameChg>
      </pc:sldChg>
      <pc:sldChg chg="addSp delSp modSp mod">
        <pc:chgData name="Mikuš Juraj" userId="f39e0d08-26d5-47b1-973c-29aeeb7a909d" providerId="ADAL" clId="{8694C45C-3397-42C8-9EE0-37DC8D7D649D}" dt="2023-05-03T07:36:01.487" v="556" actId="20577"/>
        <pc:sldMkLst>
          <pc:docMk/>
          <pc:sldMk cId="0" sldId="266"/>
        </pc:sldMkLst>
        <pc:spChg chg="mod">
          <ac:chgData name="Mikuš Juraj" userId="f39e0d08-26d5-47b1-973c-29aeeb7a909d" providerId="ADAL" clId="{8694C45C-3397-42C8-9EE0-37DC8D7D649D}" dt="2023-05-03T07:06:22.734" v="110"/>
          <ac:spMkLst>
            <pc:docMk/>
            <pc:sldMk cId="0" sldId="266"/>
            <ac:spMk id="213" creationId="{00000000-0000-0000-0000-000000000000}"/>
          </ac:spMkLst>
        </pc:spChg>
        <pc:spChg chg="mod">
          <ac:chgData name="Mikuš Juraj" userId="f39e0d08-26d5-47b1-973c-29aeeb7a909d" providerId="ADAL" clId="{8694C45C-3397-42C8-9EE0-37DC8D7D649D}" dt="2023-05-03T07:34:29.616" v="533" actId="6549"/>
          <ac:spMkLst>
            <pc:docMk/>
            <pc:sldMk cId="0" sldId="266"/>
            <ac:spMk id="214" creationId="{00000000-0000-0000-0000-000000000000}"/>
          </ac:spMkLst>
        </pc:spChg>
        <pc:spChg chg="mod">
          <ac:chgData name="Mikuš Juraj" userId="f39e0d08-26d5-47b1-973c-29aeeb7a909d" providerId="ADAL" clId="{8694C45C-3397-42C8-9EE0-37DC8D7D649D}" dt="2023-05-03T07:35:03.084" v="542" actId="6549"/>
          <ac:spMkLst>
            <pc:docMk/>
            <pc:sldMk cId="0" sldId="266"/>
            <ac:spMk id="215" creationId="{00000000-0000-0000-0000-000000000000}"/>
          </ac:spMkLst>
        </pc:spChg>
        <pc:spChg chg="mod">
          <ac:chgData name="Mikuš Juraj" userId="f39e0d08-26d5-47b1-973c-29aeeb7a909d" providerId="ADAL" clId="{8694C45C-3397-42C8-9EE0-37DC8D7D649D}" dt="2023-05-03T07:36:01.487" v="556" actId="20577"/>
          <ac:spMkLst>
            <pc:docMk/>
            <pc:sldMk cId="0" sldId="266"/>
            <ac:spMk id="216" creationId="{00000000-0000-0000-0000-000000000000}"/>
          </ac:spMkLst>
        </pc:spChg>
        <pc:picChg chg="add del">
          <ac:chgData name="Mikuš Juraj" userId="f39e0d08-26d5-47b1-973c-29aeeb7a909d" providerId="ADAL" clId="{8694C45C-3397-42C8-9EE0-37DC8D7D649D}" dt="2023-05-03T07:35:31.246" v="545" actId="22"/>
          <ac:picMkLst>
            <pc:docMk/>
            <pc:sldMk cId="0" sldId="266"/>
            <ac:picMk id="3" creationId="{F42947E3-E3E9-1CB4-EEDD-5FBDA735D98A}"/>
          </ac:picMkLst>
        </pc:picChg>
      </pc:sldChg>
      <pc:sldChg chg="modSp mod">
        <pc:chgData name="Mikuš Juraj" userId="f39e0d08-26d5-47b1-973c-29aeeb7a909d" providerId="ADAL" clId="{8694C45C-3397-42C8-9EE0-37DC8D7D649D}" dt="2023-05-03T07:37:42.550" v="594" actId="20577"/>
        <pc:sldMkLst>
          <pc:docMk/>
          <pc:sldMk cId="0" sldId="267"/>
        </pc:sldMkLst>
        <pc:spChg chg="mod">
          <ac:chgData name="Mikuš Juraj" userId="f39e0d08-26d5-47b1-973c-29aeeb7a909d" providerId="ADAL" clId="{8694C45C-3397-42C8-9EE0-37DC8D7D649D}" dt="2023-05-03T07:06:25.616" v="111"/>
          <ac:spMkLst>
            <pc:docMk/>
            <pc:sldMk cId="0" sldId="267"/>
            <ac:spMk id="224" creationId="{00000000-0000-0000-0000-000000000000}"/>
          </ac:spMkLst>
        </pc:spChg>
        <pc:spChg chg="mod">
          <ac:chgData name="Mikuš Juraj" userId="f39e0d08-26d5-47b1-973c-29aeeb7a909d" providerId="ADAL" clId="{8694C45C-3397-42C8-9EE0-37DC8D7D649D}" dt="2023-05-03T07:36:17.896" v="557"/>
          <ac:spMkLst>
            <pc:docMk/>
            <pc:sldMk cId="0" sldId="267"/>
            <ac:spMk id="225" creationId="{00000000-0000-0000-0000-000000000000}"/>
          </ac:spMkLst>
        </pc:spChg>
        <pc:spChg chg="mod">
          <ac:chgData name="Mikuš Juraj" userId="f39e0d08-26d5-47b1-973c-29aeeb7a909d" providerId="ADAL" clId="{8694C45C-3397-42C8-9EE0-37DC8D7D649D}" dt="2023-05-03T07:36:49.199" v="572" actId="20577"/>
          <ac:spMkLst>
            <pc:docMk/>
            <pc:sldMk cId="0" sldId="267"/>
            <ac:spMk id="226" creationId="{00000000-0000-0000-0000-000000000000}"/>
          </ac:spMkLst>
        </pc:spChg>
        <pc:spChg chg="mod">
          <ac:chgData name="Mikuš Juraj" userId="f39e0d08-26d5-47b1-973c-29aeeb7a909d" providerId="ADAL" clId="{8694C45C-3397-42C8-9EE0-37DC8D7D649D}" dt="2023-05-03T07:37:21.535" v="585" actId="14100"/>
          <ac:spMkLst>
            <pc:docMk/>
            <pc:sldMk cId="0" sldId="267"/>
            <ac:spMk id="227" creationId="{00000000-0000-0000-0000-000000000000}"/>
          </ac:spMkLst>
        </pc:spChg>
        <pc:spChg chg="mod">
          <ac:chgData name="Mikuš Juraj" userId="f39e0d08-26d5-47b1-973c-29aeeb7a909d" providerId="ADAL" clId="{8694C45C-3397-42C8-9EE0-37DC8D7D649D}" dt="2023-05-03T07:37:42.550" v="594" actId="20577"/>
          <ac:spMkLst>
            <pc:docMk/>
            <pc:sldMk cId="0" sldId="267"/>
            <ac:spMk id="228" creationId="{00000000-0000-0000-0000-000000000000}"/>
          </ac:spMkLst>
        </pc:spChg>
      </pc:sldChg>
      <pc:sldChg chg="modSp mod">
        <pc:chgData name="Mikuš Juraj" userId="f39e0d08-26d5-47b1-973c-29aeeb7a909d" providerId="ADAL" clId="{8694C45C-3397-42C8-9EE0-37DC8D7D649D}" dt="2023-05-03T07:39:06.586" v="610" actId="20577"/>
        <pc:sldMkLst>
          <pc:docMk/>
          <pc:sldMk cId="0" sldId="268"/>
        </pc:sldMkLst>
        <pc:spChg chg="mod">
          <ac:chgData name="Mikuš Juraj" userId="f39e0d08-26d5-47b1-973c-29aeeb7a909d" providerId="ADAL" clId="{8694C45C-3397-42C8-9EE0-37DC8D7D649D}" dt="2023-05-03T07:38:09.932" v="597"/>
          <ac:spMkLst>
            <pc:docMk/>
            <pc:sldMk cId="0" sldId="268"/>
            <ac:spMk id="236" creationId="{00000000-0000-0000-0000-000000000000}"/>
          </ac:spMkLst>
        </pc:spChg>
        <pc:spChg chg="mod">
          <ac:chgData name="Mikuš Juraj" userId="f39e0d08-26d5-47b1-973c-29aeeb7a909d" providerId="ADAL" clId="{8694C45C-3397-42C8-9EE0-37DC8D7D649D}" dt="2023-05-03T07:39:06.586" v="610" actId="20577"/>
          <ac:spMkLst>
            <pc:docMk/>
            <pc:sldMk cId="0" sldId="268"/>
            <ac:spMk id="237" creationId="{00000000-0000-0000-0000-000000000000}"/>
          </ac:spMkLst>
        </pc:spChg>
      </pc:sldChg>
      <pc:sldChg chg="addSp delSp modSp mod">
        <pc:chgData name="Mikuš Juraj" userId="f39e0d08-26d5-47b1-973c-29aeeb7a909d" providerId="ADAL" clId="{8694C45C-3397-42C8-9EE0-37DC8D7D649D}" dt="2023-05-03T07:44:15.885" v="676"/>
        <pc:sldMkLst>
          <pc:docMk/>
          <pc:sldMk cId="0" sldId="269"/>
        </pc:sldMkLst>
        <pc:spChg chg="mod">
          <ac:chgData name="Mikuš Juraj" userId="f39e0d08-26d5-47b1-973c-29aeeb7a909d" providerId="ADAL" clId="{8694C45C-3397-42C8-9EE0-37DC8D7D649D}" dt="2023-05-03T07:38:16.058" v="598"/>
          <ac:spMkLst>
            <pc:docMk/>
            <pc:sldMk cId="0" sldId="269"/>
            <ac:spMk id="242" creationId="{00000000-0000-0000-0000-000000000000}"/>
          </ac:spMkLst>
        </pc:spChg>
        <pc:spChg chg="mod">
          <ac:chgData name="Mikuš Juraj" userId="f39e0d08-26d5-47b1-973c-29aeeb7a909d" providerId="ADAL" clId="{8694C45C-3397-42C8-9EE0-37DC8D7D649D}" dt="2023-05-03T07:39:35.726" v="611"/>
          <ac:spMkLst>
            <pc:docMk/>
            <pc:sldMk cId="0" sldId="269"/>
            <ac:spMk id="243" creationId="{00000000-0000-0000-0000-000000000000}"/>
          </ac:spMkLst>
        </pc:spChg>
        <pc:spChg chg="mod">
          <ac:chgData name="Mikuš Juraj" userId="f39e0d08-26d5-47b1-973c-29aeeb7a909d" providerId="ADAL" clId="{8694C45C-3397-42C8-9EE0-37DC8D7D649D}" dt="2023-05-03T07:40:13.550" v="618"/>
          <ac:spMkLst>
            <pc:docMk/>
            <pc:sldMk cId="0" sldId="269"/>
            <ac:spMk id="244" creationId="{00000000-0000-0000-0000-000000000000}"/>
          </ac:spMkLst>
        </pc:spChg>
        <pc:spChg chg="mod">
          <ac:chgData name="Mikuš Juraj" userId="f39e0d08-26d5-47b1-973c-29aeeb7a909d" providerId="ADAL" clId="{8694C45C-3397-42C8-9EE0-37DC8D7D649D}" dt="2023-05-03T07:40:56.624" v="630" actId="313"/>
          <ac:spMkLst>
            <pc:docMk/>
            <pc:sldMk cId="0" sldId="269"/>
            <ac:spMk id="245" creationId="{00000000-0000-0000-0000-000000000000}"/>
          </ac:spMkLst>
        </pc:spChg>
        <pc:spChg chg="mod">
          <ac:chgData name="Mikuš Juraj" userId="f39e0d08-26d5-47b1-973c-29aeeb7a909d" providerId="ADAL" clId="{8694C45C-3397-42C8-9EE0-37DC8D7D649D}" dt="2023-05-03T07:41:19.898" v="635"/>
          <ac:spMkLst>
            <pc:docMk/>
            <pc:sldMk cId="0" sldId="269"/>
            <ac:spMk id="246" creationId="{00000000-0000-0000-0000-000000000000}"/>
          </ac:spMkLst>
        </pc:spChg>
        <pc:spChg chg="mod">
          <ac:chgData name="Mikuš Juraj" userId="f39e0d08-26d5-47b1-973c-29aeeb7a909d" providerId="ADAL" clId="{8694C45C-3397-42C8-9EE0-37DC8D7D649D}" dt="2023-05-03T07:43:57.340" v="666" actId="14100"/>
          <ac:spMkLst>
            <pc:docMk/>
            <pc:sldMk cId="0" sldId="269"/>
            <ac:spMk id="247" creationId="{00000000-0000-0000-0000-000000000000}"/>
          </ac:spMkLst>
        </pc:spChg>
        <pc:spChg chg="mod">
          <ac:chgData name="Mikuš Juraj" userId="f39e0d08-26d5-47b1-973c-29aeeb7a909d" providerId="ADAL" clId="{8694C45C-3397-42C8-9EE0-37DC8D7D649D}" dt="2023-05-03T07:40:32.549" v="623"/>
          <ac:spMkLst>
            <pc:docMk/>
            <pc:sldMk cId="0" sldId="269"/>
            <ac:spMk id="248" creationId="{00000000-0000-0000-0000-000000000000}"/>
          </ac:spMkLst>
        </pc:spChg>
        <pc:spChg chg="mod">
          <ac:chgData name="Mikuš Juraj" userId="f39e0d08-26d5-47b1-973c-29aeeb7a909d" providerId="ADAL" clId="{8694C45C-3397-42C8-9EE0-37DC8D7D649D}" dt="2023-05-03T07:42:11.753" v="647"/>
          <ac:spMkLst>
            <pc:docMk/>
            <pc:sldMk cId="0" sldId="269"/>
            <ac:spMk id="249" creationId="{00000000-0000-0000-0000-000000000000}"/>
          </ac:spMkLst>
        </pc:spChg>
        <pc:spChg chg="mod">
          <ac:chgData name="Mikuš Juraj" userId="f39e0d08-26d5-47b1-973c-29aeeb7a909d" providerId="ADAL" clId="{8694C45C-3397-42C8-9EE0-37DC8D7D649D}" dt="2023-05-03T07:43:08.144" v="659" actId="14100"/>
          <ac:spMkLst>
            <pc:docMk/>
            <pc:sldMk cId="0" sldId="269"/>
            <ac:spMk id="250" creationId="{00000000-0000-0000-0000-000000000000}"/>
          </ac:spMkLst>
        </pc:spChg>
        <pc:spChg chg="mod">
          <ac:chgData name="Mikuš Juraj" userId="f39e0d08-26d5-47b1-973c-29aeeb7a909d" providerId="ADAL" clId="{8694C45C-3397-42C8-9EE0-37DC8D7D649D}" dt="2023-05-03T07:43:46.144" v="665" actId="14100"/>
          <ac:spMkLst>
            <pc:docMk/>
            <pc:sldMk cId="0" sldId="269"/>
            <ac:spMk id="251" creationId="{00000000-0000-0000-0000-000000000000}"/>
          </ac:spMkLst>
        </pc:spChg>
        <pc:spChg chg="mod">
          <ac:chgData name="Mikuš Juraj" userId="f39e0d08-26d5-47b1-973c-29aeeb7a909d" providerId="ADAL" clId="{8694C45C-3397-42C8-9EE0-37DC8D7D649D}" dt="2023-05-03T07:44:15.885" v="676"/>
          <ac:spMkLst>
            <pc:docMk/>
            <pc:sldMk cId="0" sldId="269"/>
            <ac:spMk id="252" creationId="{00000000-0000-0000-0000-000000000000}"/>
          </ac:spMkLst>
        </pc:spChg>
        <pc:spChg chg="mod">
          <ac:chgData name="Mikuš Juraj" userId="f39e0d08-26d5-47b1-973c-29aeeb7a909d" providerId="ADAL" clId="{8694C45C-3397-42C8-9EE0-37DC8D7D649D}" dt="2023-05-03T07:42:37.134" v="652"/>
          <ac:spMkLst>
            <pc:docMk/>
            <pc:sldMk cId="0" sldId="269"/>
            <ac:spMk id="253" creationId="{00000000-0000-0000-0000-000000000000}"/>
          </ac:spMkLst>
        </pc:spChg>
        <pc:picChg chg="add del">
          <ac:chgData name="Mikuš Juraj" userId="f39e0d08-26d5-47b1-973c-29aeeb7a909d" providerId="ADAL" clId="{8694C45C-3397-42C8-9EE0-37DC8D7D649D}" dt="2023-05-03T07:41:28.968" v="637" actId="22"/>
          <ac:picMkLst>
            <pc:docMk/>
            <pc:sldMk cId="0" sldId="269"/>
            <ac:picMk id="3" creationId="{83D762CC-668C-411A-9F68-9E22C1BFC8F4}"/>
          </ac:picMkLst>
        </pc:picChg>
      </pc:sldChg>
      <pc:sldChg chg="modSp mod">
        <pc:chgData name="Mikuš Juraj" userId="f39e0d08-26d5-47b1-973c-29aeeb7a909d" providerId="ADAL" clId="{8694C45C-3397-42C8-9EE0-37DC8D7D649D}" dt="2023-05-03T07:46:11.668" v="698"/>
        <pc:sldMkLst>
          <pc:docMk/>
          <pc:sldMk cId="0" sldId="270"/>
        </pc:sldMkLst>
        <pc:spChg chg="mod">
          <ac:chgData name="Mikuš Juraj" userId="f39e0d08-26d5-47b1-973c-29aeeb7a909d" providerId="ADAL" clId="{8694C45C-3397-42C8-9EE0-37DC8D7D649D}" dt="2023-05-03T07:38:18.805" v="599"/>
          <ac:spMkLst>
            <pc:docMk/>
            <pc:sldMk cId="0" sldId="270"/>
            <ac:spMk id="258" creationId="{00000000-0000-0000-0000-000000000000}"/>
          </ac:spMkLst>
        </pc:spChg>
        <pc:spChg chg="mod">
          <ac:chgData name="Mikuš Juraj" userId="f39e0d08-26d5-47b1-973c-29aeeb7a909d" providerId="ADAL" clId="{8694C45C-3397-42C8-9EE0-37DC8D7D649D}" dt="2023-05-03T07:45:04.953" v="689" actId="20577"/>
          <ac:spMkLst>
            <pc:docMk/>
            <pc:sldMk cId="0" sldId="270"/>
            <ac:spMk id="259" creationId="{00000000-0000-0000-0000-000000000000}"/>
          </ac:spMkLst>
        </pc:spChg>
        <pc:spChg chg="mod">
          <ac:chgData name="Mikuš Juraj" userId="f39e0d08-26d5-47b1-973c-29aeeb7a909d" providerId="ADAL" clId="{8694C45C-3397-42C8-9EE0-37DC8D7D649D}" dt="2023-05-03T07:45:30.577" v="692"/>
          <ac:spMkLst>
            <pc:docMk/>
            <pc:sldMk cId="0" sldId="270"/>
            <ac:spMk id="260" creationId="{00000000-0000-0000-0000-000000000000}"/>
          </ac:spMkLst>
        </pc:spChg>
        <pc:spChg chg="mod">
          <ac:chgData name="Mikuš Juraj" userId="f39e0d08-26d5-47b1-973c-29aeeb7a909d" providerId="ADAL" clId="{8694C45C-3397-42C8-9EE0-37DC8D7D649D}" dt="2023-05-03T07:45:48.993" v="695"/>
          <ac:spMkLst>
            <pc:docMk/>
            <pc:sldMk cId="0" sldId="270"/>
            <ac:spMk id="261" creationId="{00000000-0000-0000-0000-000000000000}"/>
          </ac:spMkLst>
        </pc:spChg>
        <pc:spChg chg="mod">
          <ac:chgData name="Mikuš Juraj" userId="f39e0d08-26d5-47b1-973c-29aeeb7a909d" providerId="ADAL" clId="{8694C45C-3397-42C8-9EE0-37DC8D7D649D}" dt="2023-05-03T07:46:11.668" v="698"/>
          <ac:spMkLst>
            <pc:docMk/>
            <pc:sldMk cId="0" sldId="270"/>
            <ac:spMk id="262" creationId="{00000000-0000-0000-0000-000000000000}"/>
          </ac:spMkLst>
        </pc:spChg>
      </pc:sldChg>
      <pc:sldChg chg="modSp mod">
        <pc:chgData name="Mikuš Juraj" userId="f39e0d08-26d5-47b1-973c-29aeeb7a909d" providerId="ADAL" clId="{8694C45C-3397-42C8-9EE0-37DC8D7D649D}" dt="2023-05-03T07:47:35.733" v="707"/>
        <pc:sldMkLst>
          <pc:docMk/>
          <pc:sldMk cId="0" sldId="271"/>
        </pc:sldMkLst>
        <pc:spChg chg="mod">
          <ac:chgData name="Mikuš Juraj" userId="f39e0d08-26d5-47b1-973c-29aeeb7a909d" providerId="ADAL" clId="{8694C45C-3397-42C8-9EE0-37DC8D7D649D}" dt="2023-05-03T07:46:26.418" v="699"/>
          <ac:spMkLst>
            <pc:docMk/>
            <pc:sldMk cId="0" sldId="271"/>
            <ac:spMk id="267" creationId="{00000000-0000-0000-0000-000000000000}"/>
          </ac:spMkLst>
        </pc:spChg>
        <pc:spChg chg="mod">
          <ac:chgData name="Mikuš Juraj" userId="f39e0d08-26d5-47b1-973c-29aeeb7a909d" providerId="ADAL" clId="{8694C45C-3397-42C8-9EE0-37DC8D7D649D}" dt="2023-05-03T07:46:36.570" v="700"/>
          <ac:spMkLst>
            <pc:docMk/>
            <pc:sldMk cId="0" sldId="271"/>
            <ac:spMk id="272" creationId="{00000000-0000-0000-0000-000000000000}"/>
          </ac:spMkLst>
        </pc:spChg>
        <pc:spChg chg="mod">
          <ac:chgData name="Mikuš Juraj" userId="f39e0d08-26d5-47b1-973c-29aeeb7a909d" providerId="ADAL" clId="{8694C45C-3397-42C8-9EE0-37DC8D7D649D}" dt="2023-05-03T07:46:43.895" v="701"/>
          <ac:spMkLst>
            <pc:docMk/>
            <pc:sldMk cId="0" sldId="271"/>
            <ac:spMk id="273" creationId="{00000000-0000-0000-0000-000000000000}"/>
          </ac:spMkLst>
        </pc:spChg>
        <pc:spChg chg="mod">
          <ac:chgData name="Mikuš Juraj" userId="f39e0d08-26d5-47b1-973c-29aeeb7a909d" providerId="ADAL" clId="{8694C45C-3397-42C8-9EE0-37DC8D7D649D}" dt="2023-05-03T07:46:50.989" v="702"/>
          <ac:spMkLst>
            <pc:docMk/>
            <pc:sldMk cId="0" sldId="271"/>
            <ac:spMk id="274" creationId="{00000000-0000-0000-0000-000000000000}"/>
          </ac:spMkLst>
        </pc:spChg>
        <pc:spChg chg="mod">
          <ac:chgData name="Mikuš Juraj" userId="f39e0d08-26d5-47b1-973c-29aeeb7a909d" providerId="ADAL" clId="{8694C45C-3397-42C8-9EE0-37DC8D7D649D}" dt="2023-05-03T07:47:04.751" v="704"/>
          <ac:spMkLst>
            <pc:docMk/>
            <pc:sldMk cId="0" sldId="271"/>
            <ac:spMk id="275" creationId="{00000000-0000-0000-0000-000000000000}"/>
          </ac:spMkLst>
        </pc:spChg>
        <pc:spChg chg="mod">
          <ac:chgData name="Mikuš Juraj" userId="f39e0d08-26d5-47b1-973c-29aeeb7a909d" providerId="ADAL" clId="{8694C45C-3397-42C8-9EE0-37DC8D7D649D}" dt="2023-05-03T07:47:24.381" v="706"/>
          <ac:spMkLst>
            <pc:docMk/>
            <pc:sldMk cId="0" sldId="271"/>
            <ac:spMk id="276" creationId="{00000000-0000-0000-0000-000000000000}"/>
          </ac:spMkLst>
        </pc:spChg>
        <pc:spChg chg="mod">
          <ac:chgData name="Mikuš Juraj" userId="f39e0d08-26d5-47b1-973c-29aeeb7a909d" providerId="ADAL" clId="{8694C45C-3397-42C8-9EE0-37DC8D7D649D}" dt="2023-05-03T07:47:14.623" v="705"/>
          <ac:spMkLst>
            <pc:docMk/>
            <pc:sldMk cId="0" sldId="271"/>
            <ac:spMk id="277" creationId="{00000000-0000-0000-0000-000000000000}"/>
          </ac:spMkLst>
        </pc:spChg>
        <pc:spChg chg="mod">
          <ac:chgData name="Mikuš Juraj" userId="f39e0d08-26d5-47b1-973c-29aeeb7a909d" providerId="ADAL" clId="{8694C45C-3397-42C8-9EE0-37DC8D7D649D}" dt="2023-05-03T07:47:35.733" v="707"/>
          <ac:spMkLst>
            <pc:docMk/>
            <pc:sldMk cId="0" sldId="271"/>
            <ac:spMk id="278" creationId="{00000000-0000-0000-0000-000000000000}"/>
          </ac:spMkLst>
        </pc:spChg>
        <pc:spChg chg="mod">
          <ac:chgData name="Mikuš Juraj" userId="f39e0d08-26d5-47b1-973c-29aeeb7a909d" providerId="ADAL" clId="{8694C45C-3397-42C8-9EE0-37DC8D7D649D}" dt="2023-05-03T07:46:57.378" v="703"/>
          <ac:spMkLst>
            <pc:docMk/>
            <pc:sldMk cId="0" sldId="271"/>
            <ac:spMk id="279" creationId="{00000000-0000-0000-0000-000000000000}"/>
          </ac:spMkLst>
        </pc:spChg>
      </pc:sldChg>
      <pc:sldChg chg="modSp mod">
        <pc:chgData name="Mikuš Juraj" userId="f39e0d08-26d5-47b1-973c-29aeeb7a909d" providerId="ADAL" clId="{8694C45C-3397-42C8-9EE0-37DC8D7D649D}" dt="2023-05-03T07:48:04.626" v="730" actId="1076"/>
        <pc:sldMkLst>
          <pc:docMk/>
          <pc:sldMk cId="0" sldId="272"/>
        </pc:sldMkLst>
        <pc:spChg chg="mod">
          <ac:chgData name="Mikuš Juraj" userId="f39e0d08-26d5-47b1-973c-29aeeb7a909d" providerId="ADAL" clId="{8694C45C-3397-42C8-9EE0-37DC8D7D649D}" dt="2023-05-03T07:48:04.626" v="730" actId="1076"/>
          <ac:spMkLst>
            <pc:docMk/>
            <pc:sldMk cId="0" sldId="272"/>
            <ac:spMk id="28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600" y="771525"/>
            <a:ext cx="12192600"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1: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34: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3" name="Google Shape;193;p34: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35: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1" name="Google Shape;211;p35: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36: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2" name="Google Shape;222;p36: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37: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4" name="Google Shape;234;p37: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38: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0" name="Google Shape;240;p38: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39: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6" name="Google Shape;256;p39: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8: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5" name="Google Shape;265;p8: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10: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2" name="Google Shape;282;p1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9" name="Google Shape;119;p2: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3: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1" name="Google Shape;131;p3: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4: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4" name="Google Shape;144;p4: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29: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0" name="Google Shape;150;p29: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30: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9" name="Google Shape;159;p30: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31: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7" name="Google Shape;167;p31: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32: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p32: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33:notes"/>
          <p:cNvSpPr txBox="1">
            <a:spLocks noGrp="1"/>
          </p:cNvSpPr>
          <p:nvPr>
            <p:ph type="body" idx="1"/>
          </p:nvPr>
        </p:nvSpPr>
        <p:spPr>
          <a:xfrm>
            <a:off x="1828800" y="4886325"/>
            <a:ext cx="14630400" cy="46291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4" name="Google Shape;184;p33:notes"/>
          <p:cNvSpPr>
            <a:spLocks noGrp="1" noRot="1" noChangeAspect="1"/>
          </p:cNvSpPr>
          <p:nvPr>
            <p:ph type="sldImg" idx="2"/>
          </p:nvPr>
        </p:nvSpPr>
        <p:spPr>
          <a:xfrm>
            <a:off x="5715000" y="771525"/>
            <a:ext cx="6859588" cy="38576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
        <p:nvSpPr>
          <p:cNvPr id="13" name="Google Shape;13;p12"/>
          <p:cNvSpPr txBox="1"/>
          <p:nvPr/>
        </p:nvSpPr>
        <p:spPr>
          <a:xfrm>
            <a:off x="5029200" y="9182100"/>
            <a:ext cx="12268200" cy="788036"/>
          </a:xfrm>
          <a:prstGeom prst="rect">
            <a:avLst/>
          </a:prstGeom>
          <a:noFill/>
          <a:ln>
            <a:noFill/>
          </a:ln>
        </p:spPr>
        <p:txBody>
          <a:bodyPr spcFirstLastPara="1" wrap="square" lIns="91425" tIns="45700" rIns="91425" bIns="45700" anchor="t" anchorCtr="0">
            <a:spAutoFit/>
          </a:bodyPr>
          <a:lstStyle/>
          <a:p>
            <a:pPr marL="12700" marR="0" lvl="0" indent="0" algn="just" rtl="0">
              <a:lnSpc>
                <a:spcPct val="97777"/>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66"/>
        <p:cNvGrpSpPr/>
        <p:nvPr/>
      </p:nvGrpSpPr>
      <p:grpSpPr>
        <a:xfrm>
          <a:off x="0" y="0"/>
          <a:ext cx="0" cy="0"/>
          <a:chOff x="0" y="0"/>
          <a:chExt cx="0" cy="0"/>
        </a:xfrm>
      </p:grpSpPr>
      <p:sp>
        <p:nvSpPr>
          <p:cNvPr id="67" name="Google Shape;67;p22"/>
          <p:cNvSpPr txBox="1">
            <a:spLocks noGrp="1"/>
          </p:cNvSpPr>
          <p:nvPr>
            <p:ph type="title"/>
          </p:nvPr>
        </p:nvSpPr>
        <p:spPr>
          <a:xfrm>
            <a:off x="1260475"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8" name="Google Shape;68;p22"/>
          <p:cNvSpPr txBox="1">
            <a:spLocks noGrp="1"/>
          </p:cNvSpPr>
          <p:nvPr>
            <p:ph type="body" idx="1"/>
          </p:nvPr>
        </p:nvSpPr>
        <p:spPr>
          <a:xfrm>
            <a:off x="1260475" y="2522538"/>
            <a:ext cx="7735888" cy="123507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69" name="Google Shape;69;p22"/>
          <p:cNvSpPr txBox="1">
            <a:spLocks noGrp="1"/>
          </p:cNvSpPr>
          <p:nvPr>
            <p:ph type="body" idx="2"/>
          </p:nvPr>
        </p:nvSpPr>
        <p:spPr>
          <a:xfrm>
            <a:off x="1260475" y="3757613"/>
            <a:ext cx="7735888" cy="552767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0" name="Google Shape;70;p22"/>
          <p:cNvSpPr txBox="1">
            <a:spLocks noGrp="1"/>
          </p:cNvSpPr>
          <p:nvPr>
            <p:ph type="body" idx="3"/>
          </p:nvPr>
        </p:nvSpPr>
        <p:spPr>
          <a:xfrm>
            <a:off x="9258300" y="2522538"/>
            <a:ext cx="7775575" cy="1235075"/>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1" name="Google Shape;71;p22"/>
          <p:cNvSpPr txBox="1">
            <a:spLocks noGrp="1"/>
          </p:cNvSpPr>
          <p:nvPr>
            <p:ph type="body" idx="4"/>
          </p:nvPr>
        </p:nvSpPr>
        <p:spPr>
          <a:xfrm>
            <a:off x="9258300" y="3757613"/>
            <a:ext cx="7775575" cy="552767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2" name="Google Shape;72;p22"/>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22"/>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4" name="Google Shape;74;p22"/>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75"/>
        <p:cNvGrpSpPr/>
        <p:nvPr/>
      </p:nvGrpSpPr>
      <p:grpSpPr>
        <a:xfrm>
          <a:off x="0" y="0"/>
          <a:ext cx="0" cy="0"/>
          <a:chOff x="0" y="0"/>
          <a:chExt cx="0" cy="0"/>
        </a:xfrm>
      </p:grpSpPr>
      <p:sp>
        <p:nvSpPr>
          <p:cNvPr id="76" name="Google Shape;76;p23"/>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23"/>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8" name="Google Shape;78;p23"/>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79" name="Google Shape;79;p23"/>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80"/>
        <p:cNvGrpSpPr/>
        <p:nvPr/>
      </p:nvGrpSpPr>
      <p:grpSpPr>
        <a:xfrm>
          <a:off x="0" y="0"/>
          <a:ext cx="0" cy="0"/>
          <a:chOff x="0" y="0"/>
          <a:chExt cx="0" cy="0"/>
        </a:xfrm>
      </p:grpSpPr>
      <p:sp>
        <p:nvSpPr>
          <p:cNvPr id="81" name="Google Shape;81;p24"/>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24"/>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3" name="Google Shape;83;p24"/>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84"/>
        <p:cNvGrpSpPr/>
        <p:nvPr/>
      </p:nvGrpSpPr>
      <p:grpSpPr>
        <a:xfrm>
          <a:off x="0" y="0"/>
          <a:ext cx="0" cy="0"/>
          <a:chOff x="0" y="0"/>
          <a:chExt cx="0" cy="0"/>
        </a:xfrm>
      </p:grpSpPr>
      <p:sp>
        <p:nvSpPr>
          <p:cNvPr id="85" name="Google Shape;85;p25"/>
          <p:cNvSpPr txBox="1">
            <a:spLocks noGrp="1"/>
          </p:cNvSpPr>
          <p:nvPr>
            <p:ph type="title"/>
          </p:nvPr>
        </p:nvSpPr>
        <p:spPr>
          <a:xfrm>
            <a:off x="1260475" y="685800"/>
            <a:ext cx="5897563" cy="24003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6" name="Google Shape;86;p25"/>
          <p:cNvSpPr txBox="1">
            <a:spLocks noGrp="1"/>
          </p:cNvSpPr>
          <p:nvPr>
            <p:ph type="body" idx="1"/>
          </p:nvPr>
        </p:nvSpPr>
        <p:spPr>
          <a:xfrm>
            <a:off x="7775575" y="1481138"/>
            <a:ext cx="9258300" cy="731043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7" name="Google Shape;87;p25"/>
          <p:cNvSpPr txBox="1">
            <a:spLocks noGrp="1"/>
          </p:cNvSpPr>
          <p:nvPr>
            <p:ph type="body" idx="2"/>
          </p:nvPr>
        </p:nvSpPr>
        <p:spPr>
          <a:xfrm>
            <a:off x="1260475" y="3086100"/>
            <a:ext cx="5897563" cy="57181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88" name="Google Shape;88;p25"/>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9" name="Google Shape;89;p25"/>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0" name="Google Shape;90;p25"/>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91"/>
        <p:cNvGrpSpPr/>
        <p:nvPr/>
      </p:nvGrpSpPr>
      <p:grpSpPr>
        <a:xfrm>
          <a:off x="0" y="0"/>
          <a:ext cx="0" cy="0"/>
          <a:chOff x="0" y="0"/>
          <a:chExt cx="0" cy="0"/>
        </a:xfrm>
      </p:grpSpPr>
      <p:sp>
        <p:nvSpPr>
          <p:cNvPr id="92" name="Google Shape;92;p26"/>
          <p:cNvSpPr txBox="1">
            <a:spLocks noGrp="1"/>
          </p:cNvSpPr>
          <p:nvPr>
            <p:ph type="title"/>
          </p:nvPr>
        </p:nvSpPr>
        <p:spPr>
          <a:xfrm>
            <a:off x="1260475" y="685800"/>
            <a:ext cx="5897563" cy="24003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3" name="Google Shape;93;p26"/>
          <p:cNvSpPr>
            <a:spLocks noGrp="1"/>
          </p:cNvSpPr>
          <p:nvPr>
            <p:ph type="pic" idx="2"/>
          </p:nvPr>
        </p:nvSpPr>
        <p:spPr>
          <a:xfrm>
            <a:off x="7775575" y="1481138"/>
            <a:ext cx="9258300" cy="7310437"/>
          </a:xfrm>
          <a:prstGeom prst="rect">
            <a:avLst/>
          </a:prstGeom>
          <a:noFill/>
          <a:ln>
            <a:noFill/>
          </a:ln>
        </p:spPr>
      </p:sp>
      <p:sp>
        <p:nvSpPr>
          <p:cNvPr id="94" name="Google Shape;94;p26"/>
          <p:cNvSpPr txBox="1">
            <a:spLocks noGrp="1"/>
          </p:cNvSpPr>
          <p:nvPr>
            <p:ph type="body" idx="1"/>
          </p:nvPr>
        </p:nvSpPr>
        <p:spPr>
          <a:xfrm>
            <a:off x="1260475" y="3086100"/>
            <a:ext cx="5897563" cy="57181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95" name="Google Shape;95;p26"/>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p26"/>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26"/>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98"/>
        <p:cNvGrpSpPr/>
        <p:nvPr/>
      </p:nvGrpSpPr>
      <p:grpSpPr>
        <a:xfrm>
          <a:off x="0" y="0"/>
          <a:ext cx="0" cy="0"/>
          <a:chOff x="0" y="0"/>
          <a:chExt cx="0" cy="0"/>
        </a:xfrm>
      </p:grpSpPr>
      <p:sp>
        <p:nvSpPr>
          <p:cNvPr id="99" name="Google Shape;99;p27"/>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0" name="Google Shape;100;p27"/>
          <p:cNvSpPr txBox="1">
            <a:spLocks noGrp="1"/>
          </p:cNvSpPr>
          <p:nvPr>
            <p:ph type="body" idx="1"/>
          </p:nvPr>
        </p:nvSpPr>
        <p:spPr>
          <a:xfrm rot="5400000">
            <a:off x="5880100" y="-1884362"/>
            <a:ext cx="6527800" cy="157734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1" name="Google Shape;101;p27"/>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2" name="Google Shape;102;p27"/>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3" name="Google Shape;103;p27"/>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04"/>
        <p:cNvGrpSpPr/>
        <p:nvPr/>
      </p:nvGrpSpPr>
      <p:grpSpPr>
        <a:xfrm>
          <a:off x="0" y="0"/>
          <a:ext cx="0" cy="0"/>
          <a:chOff x="0" y="0"/>
          <a:chExt cx="0" cy="0"/>
        </a:xfrm>
      </p:grpSpPr>
      <p:sp>
        <p:nvSpPr>
          <p:cNvPr id="105" name="Google Shape;105;p28"/>
          <p:cNvSpPr txBox="1">
            <a:spLocks noGrp="1"/>
          </p:cNvSpPr>
          <p:nvPr>
            <p:ph type="title"/>
          </p:nvPr>
        </p:nvSpPr>
        <p:spPr>
          <a:xfrm rot="5400000">
            <a:off x="10699750" y="2935288"/>
            <a:ext cx="8718550" cy="394335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6" name="Google Shape;106;p28"/>
          <p:cNvSpPr txBox="1">
            <a:spLocks noGrp="1"/>
          </p:cNvSpPr>
          <p:nvPr>
            <p:ph type="body" idx="1"/>
          </p:nvPr>
        </p:nvSpPr>
        <p:spPr>
          <a:xfrm rot="5400000">
            <a:off x="2736850" y="-931862"/>
            <a:ext cx="8718550" cy="1167765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7" name="Google Shape;107;p28"/>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8" name="Google Shape;108;p28"/>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9" name="Google Shape;109;p28"/>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16"/>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6" name="Google Shape;16;p16"/>
          <p:cNvSpPr txBox="1">
            <a:spLocks noGrp="1"/>
          </p:cNvSpPr>
          <p:nvPr>
            <p:ph type="body" idx="1"/>
          </p:nvPr>
        </p:nvSpPr>
        <p:spPr>
          <a:xfrm>
            <a:off x="914400" y="2366010"/>
            <a:ext cx="16459200" cy="678942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17" name="Google Shape;17;p16"/>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1500" b="0" i="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6"/>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9" name="Google Shape;19;p16"/>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0"/>
        <p:cNvGrpSpPr/>
        <p:nvPr/>
      </p:nvGrpSpPr>
      <p:grpSpPr>
        <a:xfrm>
          <a:off x="0" y="0"/>
          <a:ext cx="0" cy="0"/>
          <a:chOff x="0" y="0"/>
          <a:chExt cx="0" cy="0"/>
        </a:xfrm>
      </p:grpSpPr>
      <p:sp>
        <p:nvSpPr>
          <p:cNvPr id="21" name="Google Shape;21;p17"/>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2" name="Google Shape;22;p17"/>
          <p:cNvSpPr txBox="1">
            <a:spLocks noGrp="1"/>
          </p:cNvSpPr>
          <p:nvPr>
            <p:ph type="body" idx="1"/>
          </p:nvPr>
        </p:nvSpPr>
        <p:spPr>
          <a:xfrm>
            <a:off x="914400" y="2366010"/>
            <a:ext cx="7955280" cy="6789420"/>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23" name="Google Shape;23;p17"/>
          <p:cNvSpPr txBox="1">
            <a:spLocks noGrp="1"/>
          </p:cNvSpPr>
          <p:nvPr>
            <p:ph type="body" idx="2"/>
          </p:nvPr>
        </p:nvSpPr>
        <p:spPr>
          <a:xfrm>
            <a:off x="9418320" y="2366010"/>
            <a:ext cx="7955280" cy="6789420"/>
          </a:xfrm>
          <a:prstGeom prst="rect">
            <a:avLst/>
          </a:prstGeom>
          <a:noFill/>
          <a:ln>
            <a:noFill/>
          </a:ln>
        </p:spPr>
        <p:txBody>
          <a:bodyPr spcFirstLastPara="1" wrap="square" lIns="0" tIns="0" rIns="0" bIns="0" anchor="t" anchorCtr="0">
            <a:sp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24" name="Google Shape;24;p17"/>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1500" b="0" i="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7"/>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17"/>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7"/>
        <p:cNvGrpSpPr/>
        <p:nvPr/>
      </p:nvGrpSpPr>
      <p:grpSpPr>
        <a:xfrm>
          <a:off x="0" y="0"/>
          <a:ext cx="0" cy="0"/>
          <a:chOff x="0" y="0"/>
          <a:chExt cx="0" cy="0"/>
        </a:xfrm>
      </p:grpSpPr>
      <p:sp>
        <p:nvSpPr>
          <p:cNvPr id="28" name="Google Shape;28;p18"/>
          <p:cNvSpPr txBox="1">
            <a:spLocks noGrp="1"/>
          </p:cNvSpPr>
          <p:nvPr>
            <p:ph type="title"/>
          </p:nvPr>
        </p:nvSpPr>
        <p:spPr>
          <a:xfrm>
            <a:off x="914400" y="411480"/>
            <a:ext cx="16459200" cy="164592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8"/>
          <p:cNvSpPr txBox="1">
            <a:spLocks noGrp="1"/>
          </p:cNvSpPr>
          <p:nvPr>
            <p:ph type="ftr" idx="11"/>
          </p:nvPr>
        </p:nvSpPr>
        <p:spPr>
          <a:xfrm>
            <a:off x="4966523" y="9236339"/>
            <a:ext cx="12185015" cy="772159"/>
          </a:xfrm>
          <a:prstGeom prst="rect">
            <a:avLst/>
          </a:prstGeom>
          <a:noFill/>
          <a:ln>
            <a:noFill/>
          </a:ln>
        </p:spPr>
        <p:txBody>
          <a:bodyPr spcFirstLastPara="1" wrap="square" lIns="0" tIns="0" rIns="0" bIns="0" anchor="t" anchorCtr="0">
            <a:spAutoFit/>
          </a:bodyPr>
          <a:lstStyle>
            <a:lvl1pPr lvl="0" algn="l">
              <a:lnSpc>
                <a:spcPct val="100000"/>
              </a:lnSpc>
              <a:spcBef>
                <a:spcPts val="0"/>
              </a:spcBef>
              <a:spcAft>
                <a:spcPts val="0"/>
              </a:spcAft>
              <a:buSzPts val="1400"/>
              <a:buNone/>
              <a:defRPr sz="1500" b="0" i="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8"/>
          <p:cNvSpPr txBox="1">
            <a:spLocks noGrp="1"/>
          </p:cNvSpPr>
          <p:nvPr>
            <p:ph type="dt" idx="10"/>
          </p:nvPr>
        </p:nvSpPr>
        <p:spPr>
          <a:xfrm>
            <a:off x="914400" y="9566910"/>
            <a:ext cx="4206240" cy="51435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18"/>
          <p:cNvSpPr txBox="1">
            <a:spLocks noGrp="1"/>
          </p:cNvSpPr>
          <p:nvPr>
            <p:ph type="sldNum" idx="12"/>
          </p:nvPr>
        </p:nvSpPr>
        <p:spPr>
          <a:xfrm>
            <a:off x="13167361" y="9566910"/>
            <a:ext cx="4206240" cy="51435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2"/>
        <p:cNvGrpSpPr/>
        <p:nvPr/>
      </p:nvGrpSpPr>
      <p:grpSpPr>
        <a:xfrm>
          <a:off x="0" y="0"/>
          <a:ext cx="0" cy="0"/>
          <a:chOff x="0" y="0"/>
          <a:chExt cx="0" cy="0"/>
        </a:xfrm>
      </p:grpSpPr>
      <p:sp>
        <p:nvSpPr>
          <p:cNvPr id="33" name="Google Shape;33;p19"/>
          <p:cNvSpPr txBox="1"/>
          <p:nvPr/>
        </p:nvSpPr>
        <p:spPr>
          <a:xfrm>
            <a:off x="4953000" y="9182100"/>
            <a:ext cx="12344400" cy="788036"/>
          </a:xfrm>
          <a:prstGeom prst="rect">
            <a:avLst/>
          </a:prstGeom>
          <a:noFill/>
          <a:ln>
            <a:noFill/>
          </a:ln>
        </p:spPr>
        <p:txBody>
          <a:bodyPr spcFirstLastPara="1" wrap="square" lIns="91425" tIns="45700" rIns="91425" bIns="45700" anchor="t" anchorCtr="0">
            <a:spAutoFit/>
          </a:bodyPr>
          <a:lstStyle/>
          <a:p>
            <a:pPr marL="12700" marR="0" lvl="0" indent="0" algn="just" rtl="0">
              <a:lnSpc>
                <a:spcPct val="97777"/>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41"/>
        <p:cNvGrpSpPr/>
        <p:nvPr/>
      </p:nvGrpSpPr>
      <p:grpSpPr>
        <a:xfrm>
          <a:off x="0" y="0"/>
          <a:ext cx="0" cy="0"/>
          <a:chOff x="0" y="0"/>
          <a:chExt cx="0" cy="0"/>
        </a:xfrm>
      </p:grpSpPr>
      <p:sp>
        <p:nvSpPr>
          <p:cNvPr id="42" name="Google Shape;42;p14"/>
          <p:cNvSpPr txBox="1">
            <a:spLocks noGrp="1"/>
          </p:cNvSpPr>
          <p:nvPr>
            <p:ph type="ctrTitle"/>
          </p:nvPr>
        </p:nvSpPr>
        <p:spPr>
          <a:xfrm>
            <a:off x="2286000" y="1684338"/>
            <a:ext cx="13716000" cy="3581400"/>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3" name="Google Shape;43;p14"/>
          <p:cNvSpPr txBox="1">
            <a:spLocks noGrp="1"/>
          </p:cNvSpPr>
          <p:nvPr>
            <p:ph type="subTitle" idx="1"/>
          </p:nvPr>
        </p:nvSpPr>
        <p:spPr>
          <a:xfrm>
            <a:off x="2286000" y="5403850"/>
            <a:ext cx="13716000" cy="2482850"/>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44" name="Google Shape;44;p14"/>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5" name="Google Shape;45;p14"/>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6" name="Google Shape;46;p14"/>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47"/>
        <p:cNvGrpSpPr/>
        <p:nvPr/>
      </p:nvGrpSpPr>
      <p:grpSpPr>
        <a:xfrm>
          <a:off x="0" y="0"/>
          <a:ext cx="0" cy="0"/>
          <a:chOff x="0" y="0"/>
          <a:chExt cx="0" cy="0"/>
        </a:xfrm>
      </p:grpSpPr>
      <p:sp>
        <p:nvSpPr>
          <p:cNvPr id="48" name="Google Shape;48;p15"/>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9" name="Google Shape;49;p15"/>
          <p:cNvSpPr txBox="1">
            <a:spLocks noGrp="1"/>
          </p:cNvSpPr>
          <p:nvPr>
            <p:ph type="body" idx="1"/>
          </p:nvPr>
        </p:nvSpPr>
        <p:spPr>
          <a:xfrm>
            <a:off x="1257300" y="2738438"/>
            <a:ext cx="157734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15"/>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1" name="Google Shape;51;p15"/>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2" name="Google Shape;52;p15"/>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53"/>
        <p:cNvGrpSpPr/>
        <p:nvPr/>
      </p:nvGrpSpPr>
      <p:grpSpPr>
        <a:xfrm>
          <a:off x="0" y="0"/>
          <a:ext cx="0" cy="0"/>
          <a:chOff x="0" y="0"/>
          <a:chExt cx="0" cy="0"/>
        </a:xfrm>
      </p:grpSpPr>
      <p:sp>
        <p:nvSpPr>
          <p:cNvPr id="54" name="Google Shape;54;p20"/>
          <p:cNvSpPr txBox="1">
            <a:spLocks noGrp="1"/>
          </p:cNvSpPr>
          <p:nvPr>
            <p:ph type="title"/>
          </p:nvPr>
        </p:nvSpPr>
        <p:spPr>
          <a:xfrm>
            <a:off x="1247775" y="2565400"/>
            <a:ext cx="15773400" cy="4278313"/>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5" name="Google Shape;55;p20"/>
          <p:cNvSpPr txBox="1">
            <a:spLocks noGrp="1"/>
          </p:cNvSpPr>
          <p:nvPr>
            <p:ph type="body" idx="1"/>
          </p:nvPr>
        </p:nvSpPr>
        <p:spPr>
          <a:xfrm>
            <a:off x="1247775" y="6884988"/>
            <a:ext cx="15773400" cy="22494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56" name="Google Shape;56;p20"/>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p20"/>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8" name="Google Shape;58;p20"/>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59"/>
        <p:cNvGrpSpPr/>
        <p:nvPr/>
      </p:nvGrpSpPr>
      <p:grpSpPr>
        <a:xfrm>
          <a:off x="0" y="0"/>
          <a:ext cx="0" cy="0"/>
          <a:chOff x="0" y="0"/>
          <a:chExt cx="0" cy="0"/>
        </a:xfrm>
      </p:grpSpPr>
      <p:sp>
        <p:nvSpPr>
          <p:cNvPr id="60" name="Google Shape;60;p21"/>
          <p:cNvSpPr txBox="1">
            <a:spLocks noGrp="1"/>
          </p:cNvSpPr>
          <p:nvPr>
            <p:ph type="title"/>
          </p:nvPr>
        </p:nvSpPr>
        <p:spPr>
          <a:xfrm>
            <a:off x="1257300" y="547688"/>
            <a:ext cx="15773400" cy="198913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1" name="Google Shape;61;p21"/>
          <p:cNvSpPr txBox="1">
            <a:spLocks noGrp="1"/>
          </p:cNvSpPr>
          <p:nvPr>
            <p:ph type="body" idx="1"/>
          </p:nvPr>
        </p:nvSpPr>
        <p:spPr>
          <a:xfrm>
            <a:off x="1257300" y="2738438"/>
            <a:ext cx="78105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2" name="Google Shape;62;p21"/>
          <p:cNvSpPr txBox="1">
            <a:spLocks noGrp="1"/>
          </p:cNvSpPr>
          <p:nvPr>
            <p:ph type="body" idx="2"/>
          </p:nvPr>
        </p:nvSpPr>
        <p:spPr>
          <a:xfrm>
            <a:off x="9220200" y="2738438"/>
            <a:ext cx="7810500" cy="65278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Google Shape;63;p21"/>
          <p:cNvSpPr txBox="1">
            <a:spLocks noGrp="1"/>
          </p:cNvSpPr>
          <p:nvPr>
            <p:ph type="dt" idx="10"/>
          </p:nvPr>
        </p:nvSpPr>
        <p:spPr>
          <a:xfrm>
            <a:off x="1257300" y="9534525"/>
            <a:ext cx="41148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4" name="Google Shape;64;p21"/>
          <p:cNvSpPr txBox="1">
            <a:spLocks noGrp="1"/>
          </p:cNvSpPr>
          <p:nvPr>
            <p:ph type="ftr" idx="11"/>
          </p:nvPr>
        </p:nvSpPr>
        <p:spPr>
          <a:xfrm>
            <a:off x="6057900" y="9534525"/>
            <a:ext cx="6172200" cy="5476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5" name="Google Shape;65;p21"/>
          <p:cNvSpPr txBox="1">
            <a:spLocks noGrp="1"/>
          </p:cNvSpPr>
          <p:nvPr>
            <p:ph type="sldNum" idx="12"/>
          </p:nvPr>
        </p:nvSpPr>
        <p:spPr>
          <a:xfrm>
            <a:off x="12915900" y="9534525"/>
            <a:ext cx="4114800" cy="547688"/>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5.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6"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4.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11"/>
          <p:cNvPicPr preferRelativeResize="0"/>
          <p:nvPr/>
        </p:nvPicPr>
        <p:blipFill rotWithShape="1">
          <a:blip r:embed="rId7" cstate="email">
            <a:alphaModFix/>
            <a:extLst>
              <a:ext uri="{28A0092B-C50C-407E-A947-70E740481C1C}">
                <a14:useLocalDpi xmlns:a14="http://schemas.microsoft.com/office/drawing/2010/main"/>
              </a:ext>
            </a:extLst>
          </a:blip>
          <a:srcRect/>
          <a:stretch/>
        </p:blipFill>
        <p:spPr>
          <a:xfrm>
            <a:off x="6076210" y="2308143"/>
            <a:ext cx="6134099" cy="2695574"/>
          </a:xfrm>
          <a:prstGeom prst="rect">
            <a:avLst/>
          </a:prstGeom>
          <a:noFill/>
          <a:ln>
            <a:noFill/>
          </a:ln>
        </p:spPr>
      </p:pic>
      <p:pic>
        <p:nvPicPr>
          <p:cNvPr id="7" name="Google Shape;7;p11"/>
          <p:cNvPicPr preferRelativeResize="0"/>
          <p:nvPr/>
        </p:nvPicPr>
        <p:blipFill rotWithShape="1">
          <a:blip r:embed="rId8" cstate="email">
            <a:alphaModFix/>
            <a:extLst>
              <a:ext uri="{28A0092B-C50C-407E-A947-70E740481C1C}">
                <a14:useLocalDpi xmlns:a14="http://schemas.microsoft.com/office/drawing/2010/main"/>
              </a:ext>
            </a:extLst>
          </a:blip>
          <a:srcRect/>
          <a:stretch/>
        </p:blipFill>
        <p:spPr>
          <a:xfrm>
            <a:off x="1024235" y="0"/>
            <a:ext cx="590549" cy="704449"/>
          </a:xfrm>
          <a:prstGeom prst="rect">
            <a:avLst/>
          </a:prstGeom>
          <a:noFill/>
          <a:ln>
            <a:noFill/>
          </a:ln>
        </p:spPr>
      </p:pic>
      <p:pic>
        <p:nvPicPr>
          <p:cNvPr id="8" name="Google Shape;8;p11"/>
          <p:cNvPicPr preferRelativeResize="0"/>
          <p:nvPr/>
        </p:nvPicPr>
        <p:blipFill rotWithShape="1">
          <a:blip r:embed="rId9" cstate="email">
            <a:alphaModFix/>
            <a:extLst>
              <a:ext uri="{28A0092B-C50C-407E-A947-70E740481C1C}">
                <a14:useLocalDpi xmlns:a14="http://schemas.microsoft.com/office/drawing/2010/main"/>
              </a:ext>
            </a:extLst>
          </a:blip>
          <a:srcRect/>
          <a:stretch/>
        </p:blipFill>
        <p:spPr>
          <a:xfrm>
            <a:off x="1657877" y="9240519"/>
            <a:ext cx="3324224" cy="638174"/>
          </a:xfrm>
          <a:prstGeom prst="rect">
            <a:avLst/>
          </a:prstGeom>
          <a:noFill/>
          <a:ln>
            <a:noFill/>
          </a:ln>
        </p:spPr>
      </p:pic>
      <p:pic>
        <p:nvPicPr>
          <p:cNvPr id="9" name="Google Shape;9;p11"/>
          <p:cNvPicPr preferRelativeResize="0"/>
          <p:nvPr/>
        </p:nvPicPr>
        <p:blipFill rotWithShape="1">
          <a:blip r:embed="rId10" cstate="email">
            <a:alphaModFix/>
            <a:extLst>
              <a:ext uri="{28A0092B-C50C-407E-A947-70E740481C1C}">
                <a14:useLocalDpi xmlns:a14="http://schemas.microsoft.com/office/drawing/2010/main"/>
              </a:ext>
            </a:extLst>
          </a:blip>
          <a:srcRect/>
          <a:stretch/>
        </p:blipFill>
        <p:spPr>
          <a:xfrm>
            <a:off x="1028700" y="8050069"/>
            <a:ext cx="457199" cy="1085849"/>
          </a:xfrm>
          <a:prstGeom prst="rect">
            <a:avLst/>
          </a:prstGeom>
          <a:noFill/>
          <a:ln>
            <a:noFill/>
          </a:ln>
        </p:spPr>
      </p:pic>
      <p:sp>
        <p:nvSpPr>
          <p:cNvPr id="10" name="Google Shape;10;p11"/>
          <p:cNvSpPr/>
          <p:nvPr/>
        </p:nvSpPr>
        <p:spPr>
          <a:xfrm>
            <a:off x="1445056" y="8644127"/>
            <a:ext cx="15818485" cy="392430"/>
          </a:xfrm>
          <a:custGeom>
            <a:avLst/>
            <a:gdLst/>
            <a:ahLst/>
            <a:cxnLst/>
            <a:rect l="l" t="t" r="r" b="b"/>
            <a:pathLst>
              <a:path w="15818485" h="392429" extrusionOk="0">
                <a:moveTo>
                  <a:pt x="15818396" y="6108"/>
                </a:moveTo>
                <a:lnTo>
                  <a:pt x="12660338" y="6108"/>
                </a:lnTo>
                <a:lnTo>
                  <a:pt x="12660338" y="0"/>
                </a:lnTo>
                <a:lnTo>
                  <a:pt x="7850581" y="0"/>
                </a:lnTo>
                <a:lnTo>
                  <a:pt x="7850581" y="1333"/>
                </a:lnTo>
                <a:lnTo>
                  <a:pt x="4903165" y="1333"/>
                </a:lnTo>
                <a:lnTo>
                  <a:pt x="4660684" y="1333"/>
                </a:lnTo>
                <a:lnTo>
                  <a:pt x="36436" y="1333"/>
                </a:lnTo>
                <a:lnTo>
                  <a:pt x="36436" y="1600"/>
                </a:lnTo>
                <a:lnTo>
                  <a:pt x="0" y="1600"/>
                </a:lnTo>
                <a:lnTo>
                  <a:pt x="0" y="382066"/>
                </a:lnTo>
                <a:lnTo>
                  <a:pt x="36436" y="382066"/>
                </a:lnTo>
                <a:lnTo>
                  <a:pt x="36436" y="391858"/>
                </a:lnTo>
                <a:lnTo>
                  <a:pt x="4903165" y="391858"/>
                </a:lnTo>
                <a:lnTo>
                  <a:pt x="4903165" y="382333"/>
                </a:lnTo>
                <a:lnTo>
                  <a:pt x="9470441" y="382333"/>
                </a:lnTo>
                <a:lnTo>
                  <a:pt x="9470441" y="381000"/>
                </a:lnTo>
                <a:lnTo>
                  <a:pt x="11008652" y="381000"/>
                </a:lnTo>
                <a:lnTo>
                  <a:pt x="11008652" y="387108"/>
                </a:lnTo>
                <a:lnTo>
                  <a:pt x="15818396" y="387108"/>
                </a:lnTo>
                <a:lnTo>
                  <a:pt x="15818396" y="6108"/>
                </a:lnTo>
                <a:close/>
              </a:path>
            </a:pathLst>
          </a:custGeom>
          <a:solidFill>
            <a:srgbClr val="ED9DA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 name="Google Shape;11;p11"/>
          <p:cNvSpPr txBox="1">
            <a:spLocks noGrp="1"/>
          </p:cNvSpPr>
          <p:nvPr>
            <p:ph type="ftr" idx="11"/>
          </p:nvPr>
        </p:nvSpPr>
        <p:spPr>
          <a:xfrm>
            <a:off x="4966523" y="9236339"/>
            <a:ext cx="12185015" cy="695703"/>
          </a:xfrm>
          <a:prstGeom prst="rect">
            <a:avLst/>
          </a:prstGeom>
          <a:noFill/>
          <a:ln>
            <a:noFill/>
          </a:ln>
        </p:spPr>
        <p:txBody>
          <a:bodyPr spcFirstLastPara="1" wrap="square" lIns="0" tIns="0" rIns="0" bIns="0" anchor="t" anchorCtr="0">
            <a:sp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
        <p:cNvGrpSpPr/>
        <p:nvPr/>
      </p:nvGrpSpPr>
      <p:grpSpPr>
        <a:xfrm>
          <a:off x="0" y="0"/>
          <a:ext cx="0" cy="0"/>
          <a:chOff x="0" y="0"/>
          <a:chExt cx="0" cy="0"/>
        </a:xfrm>
      </p:grpSpPr>
      <p:pic>
        <p:nvPicPr>
          <p:cNvPr id="35" name="Google Shape;35;p13"/>
          <p:cNvPicPr preferRelativeResize="0"/>
          <p:nvPr/>
        </p:nvPicPr>
        <p:blipFill rotWithShape="1">
          <a:blip r:embed="rId13" cstate="email">
            <a:alphaModFix/>
            <a:extLst>
              <a:ext uri="{28A0092B-C50C-407E-A947-70E740481C1C}">
                <a14:useLocalDpi xmlns:a14="http://schemas.microsoft.com/office/drawing/2010/main"/>
              </a:ext>
            </a:extLst>
          </a:blip>
          <a:srcRect/>
          <a:stretch/>
        </p:blipFill>
        <p:spPr>
          <a:xfrm>
            <a:off x="13948842" y="685682"/>
            <a:ext cx="3314699" cy="1457324"/>
          </a:xfrm>
          <a:prstGeom prst="rect">
            <a:avLst/>
          </a:prstGeom>
          <a:noFill/>
          <a:ln>
            <a:noFill/>
          </a:ln>
        </p:spPr>
      </p:pic>
      <p:pic>
        <p:nvPicPr>
          <p:cNvPr id="36" name="Google Shape;36;p13"/>
          <p:cNvPicPr preferRelativeResize="0"/>
          <p:nvPr/>
        </p:nvPicPr>
        <p:blipFill rotWithShape="1">
          <a:blip r:embed="rId14" cstate="email">
            <a:alphaModFix/>
            <a:extLst>
              <a:ext uri="{28A0092B-C50C-407E-A947-70E740481C1C}">
                <a14:useLocalDpi xmlns:a14="http://schemas.microsoft.com/office/drawing/2010/main"/>
              </a:ext>
            </a:extLst>
          </a:blip>
          <a:srcRect/>
          <a:stretch/>
        </p:blipFill>
        <p:spPr>
          <a:xfrm>
            <a:off x="1024235" y="0"/>
            <a:ext cx="590549" cy="704448"/>
          </a:xfrm>
          <a:prstGeom prst="rect">
            <a:avLst/>
          </a:prstGeom>
          <a:noFill/>
          <a:ln>
            <a:noFill/>
          </a:ln>
        </p:spPr>
      </p:pic>
      <p:pic>
        <p:nvPicPr>
          <p:cNvPr id="37" name="Google Shape;37;p13"/>
          <p:cNvPicPr preferRelativeResize="0"/>
          <p:nvPr/>
        </p:nvPicPr>
        <p:blipFill rotWithShape="1">
          <a:blip r:embed="rId15" cstate="email">
            <a:alphaModFix/>
            <a:extLst>
              <a:ext uri="{28A0092B-C50C-407E-A947-70E740481C1C}">
                <a14:useLocalDpi xmlns:a14="http://schemas.microsoft.com/office/drawing/2010/main"/>
              </a:ext>
            </a:extLst>
          </a:blip>
          <a:srcRect/>
          <a:stretch/>
        </p:blipFill>
        <p:spPr>
          <a:xfrm>
            <a:off x="1028700" y="8050069"/>
            <a:ext cx="457199" cy="1085849"/>
          </a:xfrm>
          <a:prstGeom prst="rect">
            <a:avLst/>
          </a:prstGeom>
          <a:noFill/>
          <a:ln>
            <a:noFill/>
          </a:ln>
        </p:spPr>
      </p:pic>
      <p:sp>
        <p:nvSpPr>
          <p:cNvPr id="38" name="Google Shape;38;p13"/>
          <p:cNvSpPr/>
          <p:nvPr/>
        </p:nvSpPr>
        <p:spPr>
          <a:xfrm>
            <a:off x="1445056" y="8644127"/>
            <a:ext cx="15818485" cy="392430"/>
          </a:xfrm>
          <a:custGeom>
            <a:avLst/>
            <a:gdLst/>
            <a:ahLst/>
            <a:cxnLst/>
            <a:rect l="l" t="t" r="r" b="b"/>
            <a:pathLst>
              <a:path w="15818485" h="392429" extrusionOk="0">
                <a:moveTo>
                  <a:pt x="15818396" y="6108"/>
                </a:moveTo>
                <a:lnTo>
                  <a:pt x="12660338" y="6108"/>
                </a:lnTo>
                <a:lnTo>
                  <a:pt x="12660338" y="0"/>
                </a:lnTo>
                <a:lnTo>
                  <a:pt x="7850581" y="0"/>
                </a:lnTo>
                <a:lnTo>
                  <a:pt x="7850581" y="1333"/>
                </a:lnTo>
                <a:lnTo>
                  <a:pt x="4903165" y="1333"/>
                </a:lnTo>
                <a:lnTo>
                  <a:pt x="4660684" y="1333"/>
                </a:lnTo>
                <a:lnTo>
                  <a:pt x="36436" y="1333"/>
                </a:lnTo>
                <a:lnTo>
                  <a:pt x="36436" y="1600"/>
                </a:lnTo>
                <a:lnTo>
                  <a:pt x="0" y="1600"/>
                </a:lnTo>
                <a:lnTo>
                  <a:pt x="0" y="382066"/>
                </a:lnTo>
                <a:lnTo>
                  <a:pt x="36436" y="382066"/>
                </a:lnTo>
                <a:lnTo>
                  <a:pt x="36436" y="391858"/>
                </a:lnTo>
                <a:lnTo>
                  <a:pt x="4903165" y="391858"/>
                </a:lnTo>
                <a:lnTo>
                  <a:pt x="4903165" y="382333"/>
                </a:lnTo>
                <a:lnTo>
                  <a:pt x="9470441" y="382333"/>
                </a:lnTo>
                <a:lnTo>
                  <a:pt x="9470441" y="381000"/>
                </a:lnTo>
                <a:lnTo>
                  <a:pt x="11008652" y="381000"/>
                </a:lnTo>
                <a:lnTo>
                  <a:pt x="11008652" y="387108"/>
                </a:lnTo>
                <a:lnTo>
                  <a:pt x="15818396" y="387108"/>
                </a:lnTo>
                <a:lnTo>
                  <a:pt x="15818396" y="6108"/>
                </a:lnTo>
                <a:close/>
              </a:path>
            </a:pathLst>
          </a:custGeom>
          <a:solidFill>
            <a:srgbClr val="ED9DAB"/>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39" name="Google Shape;39;p13"/>
          <p:cNvPicPr preferRelativeResize="0"/>
          <p:nvPr/>
        </p:nvPicPr>
        <p:blipFill rotWithShape="1">
          <a:blip r:embed="rId16" cstate="email">
            <a:alphaModFix/>
            <a:extLst>
              <a:ext uri="{28A0092B-C50C-407E-A947-70E740481C1C}">
                <a14:useLocalDpi xmlns:a14="http://schemas.microsoft.com/office/drawing/2010/main"/>
              </a:ext>
            </a:extLst>
          </a:blip>
          <a:srcRect/>
          <a:stretch/>
        </p:blipFill>
        <p:spPr>
          <a:xfrm>
            <a:off x="1657877" y="9240519"/>
            <a:ext cx="3324224" cy="638174"/>
          </a:xfrm>
          <a:prstGeom prst="rect">
            <a:avLst/>
          </a:prstGeom>
          <a:noFill/>
          <a:ln>
            <a:noFill/>
          </a:ln>
        </p:spPr>
      </p:pic>
      <p:sp>
        <p:nvSpPr>
          <p:cNvPr id="40" name="Google Shape;40;p13"/>
          <p:cNvSpPr txBox="1"/>
          <p:nvPr/>
        </p:nvSpPr>
        <p:spPr>
          <a:xfrm>
            <a:off x="4982101" y="9282763"/>
            <a:ext cx="12185015" cy="695703"/>
          </a:xfrm>
          <a:prstGeom prst="rect">
            <a:avLst/>
          </a:prstGeom>
          <a:noFill/>
          <a:ln>
            <a:noFill/>
          </a:ln>
        </p:spPr>
        <p:txBody>
          <a:bodyPr spcFirstLastPara="1" wrap="square" lIns="0" tIns="0" rIns="0" bIns="0" anchor="t" anchorCtr="0">
            <a:spAutoFit/>
          </a:bodyPr>
          <a:lstStyle/>
          <a:p>
            <a:pPr marL="12700" marR="0" lvl="0" indent="0" algn="just" rtl="0">
              <a:lnSpc>
                <a:spcPct val="97777"/>
              </a:lnSpc>
              <a:spcBef>
                <a:spcPts val="0"/>
              </a:spcBef>
              <a:spcAft>
                <a:spcPts val="0"/>
              </a:spcAft>
              <a:buClr>
                <a:srgbClr val="000000"/>
              </a:buClr>
              <a:buSzPts val="1800"/>
              <a:buFont typeface="Arial"/>
              <a:buNone/>
            </a:pPr>
            <a:r>
              <a:rPr lang="en-US" sz="1800" b="0" i="0" u="none" strike="noStrike" cap="none">
                <a:solidFill>
                  <a:schemeClr val="dk1"/>
                </a:solidFill>
                <a:latin typeface="Calibri"/>
                <a:ea typeface="Calibri"/>
                <a:cs typeface="Calibri"/>
                <a:sym typeface="Calibri"/>
              </a:rPr>
              <a:t>"The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ust-training.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just-training.eu/"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
          <p:cNvSpPr txBox="1"/>
          <p:nvPr/>
        </p:nvSpPr>
        <p:spPr>
          <a:xfrm>
            <a:off x="609031" y="5909510"/>
            <a:ext cx="17069938" cy="76940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400" b="1" i="0" u="none" strike="noStrike" cap="none" dirty="0" err="1">
                <a:solidFill>
                  <a:srgbClr val="D00B24"/>
                </a:solidFill>
                <a:latin typeface="Arial"/>
                <a:ea typeface="Arial"/>
                <a:cs typeface="Arial"/>
                <a:sym typeface="Arial"/>
              </a:rPr>
              <a:t>Inteligentné</a:t>
            </a:r>
            <a:r>
              <a:rPr lang="en-US" sz="4400" b="1" i="0" u="none" strike="noStrike" cap="none" dirty="0">
                <a:solidFill>
                  <a:srgbClr val="D00B24"/>
                </a:solidFill>
                <a:latin typeface="Arial"/>
                <a:ea typeface="Arial"/>
                <a:cs typeface="Arial"/>
                <a:sym typeface="Arial"/>
              </a:rPr>
              <a:t>, </a:t>
            </a:r>
            <a:r>
              <a:rPr lang="en-US" sz="4400" b="1" i="0" u="none" strike="noStrike" cap="none" dirty="0" err="1">
                <a:solidFill>
                  <a:srgbClr val="D00B24"/>
                </a:solidFill>
                <a:latin typeface="Arial"/>
                <a:ea typeface="Arial"/>
                <a:cs typeface="Arial"/>
                <a:sym typeface="Arial"/>
              </a:rPr>
              <a:t>efektívne</a:t>
            </a:r>
            <a:r>
              <a:rPr lang="en-US" sz="4400" b="1" i="0" u="none" strike="noStrike" cap="none" dirty="0">
                <a:solidFill>
                  <a:srgbClr val="D00B24"/>
                </a:solidFill>
                <a:latin typeface="Arial"/>
                <a:ea typeface="Arial"/>
                <a:cs typeface="Arial"/>
                <a:sym typeface="Arial"/>
              </a:rPr>
              <a:t> a </a:t>
            </a:r>
            <a:r>
              <a:rPr lang="en-US" sz="4400" b="1" i="0" u="none" strike="noStrike" cap="none" dirty="0" err="1">
                <a:solidFill>
                  <a:srgbClr val="D00B24"/>
                </a:solidFill>
                <a:latin typeface="Arial"/>
                <a:ea typeface="Arial"/>
                <a:cs typeface="Arial"/>
                <a:sym typeface="Arial"/>
              </a:rPr>
              <a:t>účinné</a:t>
            </a:r>
            <a:r>
              <a:rPr lang="en-US" sz="4400" b="1" i="0" u="none" strike="noStrike" cap="none" dirty="0">
                <a:solidFill>
                  <a:srgbClr val="D00B24"/>
                </a:solidFill>
                <a:latin typeface="Arial"/>
                <a:ea typeface="Arial"/>
                <a:cs typeface="Arial"/>
                <a:sym typeface="Arial"/>
              </a:rPr>
              <a:t> </a:t>
            </a:r>
            <a:r>
              <a:rPr lang="en-US" sz="4400" b="1" i="0" u="none" strike="noStrike" cap="none" dirty="0" err="1">
                <a:solidFill>
                  <a:srgbClr val="D00B24"/>
                </a:solidFill>
                <a:latin typeface="Arial"/>
                <a:ea typeface="Arial"/>
                <a:cs typeface="Arial"/>
                <a:sym typeface="Arial"/>
              </a:rPr>
              <a:t>manažovanie</a:t>
            </a:r>
            <a:r>
              <a:rPr lang="en-US" sz="4400" b="1" i="0" u="none" strike="noStrike" cap="none" dirty="0">
                <a:solidFill>
                  <a:srgbClr val="D00B24"/>
                </a:solidFill>
                <a:latin typeface="Arial"/>
                <a:ea typeface="Arial"/>
                <a:cs typeface="Arial"/>
                <a:sym typeface="Arial"/>
              </a:rPr>
              <a:t> </a:t>
            </a:r>
            <a:r>
              <a:rPr lang="en-US" sz="4400" b="1" i="0" u="none" strike="noStrike" cap="none" dirty="0" err="1">
                <a:solidFill>
                  <a:srgbClr val="D00B24"/>
                </a:solidFill>
                <a:latin typeface="Arial"/>
                <a:ea typeface="Arial"/>
                <a:cs typeface="Arial"/>
                <a:sym typeface="Arial"/>
              </a:rPr>
              <a:t>pracovnej</a:t>
            </a:r>
            <a:r>
              <a:rPr lang="en-US" sz="4400" b="1" i="0" u="none" strike="noStrike" cap="none" dirty="0">
                <a:solidFill>
                  <a:srgbClr val="D00B24"/>
                </a:solidFill>
                <a:latin typeface="Arial"/>
                <a:ea typeface="Arial"/>
                <a:cs typeface="Arial"/>
                <a:sym typeface="Arial"/>
              </a:rPr>
              <a:t> </a:t>
            </a:r>
            <a:r>
              <a:rPr lang="en-US" sz="4400" b="1" i="0" u="none" strike="noStrike" cap="none" dirty="0" err="1">
                <a:solidFill>
                  <a:srgbClr val="D00B24"/>
                </a:solidFill>
                <a:latin typeface="Arial"/>
                <a:ea typeface="Arial"/>
                <a:cs typeface="Arial"/>
                <a:sym typeface="Arial"/>
              </a:rPr>
              <a:t>záťaže</a:t>
            </a:r>
            <a:r>
              <a:rPr lang="en-US" sz="4400" b="1" i="0" u="none" strike="noStrike" cap="none" dirty="0">
                <a:solidFill>
                  <a:srgbClr val="D00B24"/>
                </a:solidFill>
                <a:latin typeface="Arial"/>
                <a:ea typeface="Arial"/>
                <a:cs typeface="Arial"/>
                <a:sym typeface="Arial"/>
              </a:rPr>
              <a:t>  </a:t>
            </a:r>
            <a:endParaRPr sz="4400" b="1" i="0" u="none" strike="noStrike" cap="none" dirty="0">
              <a:solidFill>
                <a:srgbClr val="D00B24"/>
              </a:solidFill>
              <a:latin typeface="Arial"/>
              <a:ea typeface="Arial"/>
              <a:cs typeface="Arial"/>
              <a:sym typeface="Arial"/>
            </a:endParaRPr>
          </a:p>
        </p:txBody>
      </p:sp>
      <p:sp>
        <p:nvSpPr>
          <p:cNvPr id="115" name="Google Shape;115;p1"/>
          <p:cNvSpPr txBox="1"/>
          <p:nvPr/>
        </p:nvSpPr>
        <p:spPr>
          <a:xfrm>
            <a:off x="4572000" y="7058918"/>
            <a:ext cx="9144000" cy="707886"/>
          </a:xfrm>
          <a:prstGeom prst="rect">
            <a:avLst/>
          </a:prstGeom>
          <a:noFill/>
          <a:ln>
            <a:noFill/>
          </a:ln>
        </p:spPr>
        <p:txBody>
          <a:bodyPr spcFirstLastPara="1" wrap="square" lIns="91425" tIns="45700" rIns="91425" bIns="45700" anchor="t" anchorCtr="0">
            <a:spAutoFit/>
          </a:bodyPr>
          <a:lstStyle/>
          <a:p>
            <a:pPr marL="12700" marR="0" lvl="0" indent="0" algn="ctr" rtl="0">
              <a:lnSpc>
                <a:spcPct val="100000"/>
              </a:lnSpc>
              <a:spcBef>
                <a:spcPts val="0"/>
              </a:spcBef>
              <a:spcAft>
                <a:spcPts val="0"/>
              </a:spcAft>
              <a:buClr>
                <a:srgbClr val="000000"/>
              </a:buClr>
              <a:buSzPts val="4000"/>
              <a:buFont typeface="Arial"/>
              <a:buNone/>
            </a:pPr>
            <a:r>
              <a:rPr lang="en-US" sz="4000" b="1" i="0" u="none" strike="noStrike" cap="none">
                <a:solidFill>
                  <a:srgbClr val="D00B24"/>
                </a:solidFill>
                <a:latin typeface="Arial"/>
                <a:ea typeface="Arial"/>
                <a:cs typeface="Arial"/>
                <a:sym typeface="Arial"/>
              </a:rPr>
              <a:t>Partner: IDP</a:t>
            </a:r>
            <a:endParaRPr sz="1400" b="0" i="0" u="none" strike="noStrike" cap="none">
              <a:solidFill>
                <a:srgbClr val="000000"/>
              </a:solidFill>
              <a:latin typeface="Arial"/>
              <a:ea typeface="Arial"/>
              <a:cs typeface="Arial"/>
              <a:sym typeface="Arial"/>
            </a:endParaRPr>
          </a:p>
        </p:txBody>
      </p:sp>
      <p:sp>
        <p:nvSpPr>
          <p:cNvPr id="116" name="Google Shape;116;p1"/>
          <p:cNvSpPr txBox="1"/>
          <p:nvPr/>
        </p:nvSpPr>
        <p:spPr>
          <a:xfrm>
            <a:off x="8195705" y="5143500"/>
            <a:ext cx="2353790" cy="386003"/>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Clr>
                <a:srgbClr val="000000"/>
              </a:buClr>
              <a:buSzPts val="2400"/>
              <a:buFont typeface="Arial"/>
              <a:buNone/>
            </a:pPr>
            <a:r>
              <a:rPr lang="en-US" sz="2400" b="0" i="0" u="sng" strike="noStrike" cap="none">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just-training</a:t>
            </a:r>
            <a:r>
              <a:rPr lang="en-US" sz="2400" b="0" i="0" u="sng" strike="noStrike" cap="none">
                <a:solidFill>
                  <a:srgbClr val="0000FF"/>
                </a:solidFill>
                <a:latin typeface="Tahoma"/>
                <a:ea typeface="Tahoma"/>
                <a:cs typeface="Tahoma"/>
                <a:sym typeface="Tahoma"/>
                <a:hlinkClick r:id="rId3">
                  <a:extLst>
                    <a:ext uri="{A12FA001-AC4F-418D-AE19-62706E023703}">
                      <ahyp:hlinkClr xmlns:ahyp="http://schemas.microsoft.com/office/drawing/2018/hyperlinkcolor" val="tx"/>
                    </a:ext>
                  </a:extLst>
                </a:hlinkClick>
              </a:rPr>
              <a:t>.</a:t>
            </a:r>
            <a:r>
              <a:rPr lang="en-US" sz="2400" b="0" i="0" u="sng" strike="noStrike" cap="none">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eu</a:t>
            </a:r>
            <a:endParaRPr sz="2400" b="0" i="0" u="none" strike="noStrike" cap="none">
              <a:solidFill>
                <a:srgbClr val="7F7F7F"/>
              </a:solidFill>
              <a:latin typeface="Tahoma"/>
              <a:ea typeface="Tahoma"/>
              <a:cs typeface="Tahoma"/>
              <a:sym typeface="Tahoma"/>
            </a:endParaRPr>
          </a:p>
        </p:txBody>
      </p:sp>
      <p:pic>
        <p:nvPicPr>
          <p:cNvPr id="2" name="Imagen 1" descr="Un dibujo de una cara feliz&#10;&#10;Descripción generada automáticamente con confianza baja">
            <a:extLst>
              <a:ext uri="{FF2B5EF4-FFF2-40B4-BE49-F238E27FC236}">
                <a16:creationId xmlns:a16="http://schemas.microsoft.com/office/drawing/2014/main" id="{5A554479-9E93-9600-6A60-7242C114D8F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813446" y="597797"/>
            <a:ext cx="2522160" cy="90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4"/>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96" name="Google Shape;196;p34"/>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Zostavenie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pracovného</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plánu</a:t>
            </a:r>
            <a:endParaRPr sz="2400" b="1" i="0" u="none" strike="noStrike" cap="none" dirty="0">
              <a:solidFill>
                <a:srgbClr val="C00000"/>
              </a:solidFill>
              <a:latin typeface="Helvetica Neue"/>
              <a:ea typeface="Helvetica Neue"/>
              <a:cs typeface="Helvetica Neue"/>
              <a:sym typeface="Helvetica Neue"/>
            </a:endParaRPr>
          </a:p>
        </p:txBody>
      </p:sp>
      <p:sp>
        <p:nvSpPr>
          <p:cNvPr id="197" name="Google Shape;197;p34"/>
          <p:cNvSpPr/>
          <p:nvPr/>
        </p:nvSpPr>
        <p:spPr>
          <a:xfrm>
            <a:off x="13085421" y="3555574"/>
            <a:ext cx="4338979" cy="52629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600" b="0" i="0" u="none" strike="noStrike" cap="none" dirty="0">
                <a:solidFill>
                  <a:schemeClr val="dk1"/>
                </a:solidFill>
                <a:latin typeface="Helvetica Neue"/>
                <a:ea typeface="Helvetica Neue"/>
                <a:cs typeface="Helvetica Neue"/>
                <a:sym typeface="Helvetica Neue"/>
              </a:rPr>
              <a:t>	: </a:t>
            </a:r>
            <a:r>
              <a:rPr lang="en-US" sz="1600" b="0" i="0" u="none" strike="noStrike" cap="none" dirty="0" err="1">
                <a:solidFill>
                  <a:schemeClr val="dk1"/>
                </a:solidFill>
                <a:latin typeface="Helvetica Neue"/>
                <a:ea typeface="Helvetica Neue"/>
                <a:cs typeface="Helvetica Neue"/>
                <a:sym typeface="Helvetica Neue"/>
              </a:rPr>
              <a:t>Využite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tento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čas</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na</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preskúmanie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svojho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týždenného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plánu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zistite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či</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váš</a:t>
            </a:r>
            <a:r>
              <a:rPr lang="en-US" sz="1600" b="0" i="0" u="none" strike="noStrike" cap="none" dirty="0">
                <a:solidFill>
                  <a:schemeClr val="dk1"/>
                </a:solidFill>
                <a:latin typeface="Helvetica Neue"/>
                <a:ea typeface="Helvetica Neue"/>
                <a:cs typeface="Helvetica Neue"/>
                <a:sym typeface="Helvetica Neue"/>
              </a:rPr>
              <a:t> program </a:t>
            </a:r>
            <a:r>
              <a:rPr lang="en-US" sz="1600" b="0" i="0" u="none" strike="noStrike" cap="none" dirty="0" err="1">
                <a:solidFill>
                  <a:schemeClr val="dk1"/>
                </a:solidFill>
                <a:latin typeface="Helvetica Neue"/>
                <a:ea typeface="Helvetica Neue"/>
                <a:cs typeface="Helvetica Neue"/>
                <a:sym typeface="Helvetica Neue"/>
              </a:rPr>
              <a:t>nepotrebuje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úpravu</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identifikujte</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vyberte</a:t>
            </a:r>
            <a:r>
              <a:rPr lang="en-US" sz="1600" b="0" i="0" u="none" strike="noStrike" cap="none" dirty="0">
                <a:solidFill>
                  <a:schemeClr val="dk1"/>
                </a:solidFill>
                <a:latin typeface="Helvetica Neue"/>
                <a:ea typeface="Helvetica Neue"/>
                <a:cs typeface="Helvetica Neue"/>
                <a:sym typeface="Helvetica Neue"/>
              </a:rPr>
              <a:t> priority, </a:t>
            </a:r>
            <a:r>
              <a:rPr lang="en-US" sz="1600" b="0" i="0" u="none" strike="noStrike" cap="none" dirty="0" err="1">
                <a:solidFill>
                  <a:schemeClr val="dk1"/>
                </a:solidFill>
                <a:latin typeface="Helvetica Neue"/>
                <a:ea typeface="Helvetica Neue"/>
                <a:cs typeface="Helvetica Neue"/>
                <a:sym typeface="Helvetica Neue"/>
              </a:rPr>
              <a:t>ktoré</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si</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vyžadujú</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rýchlu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akciu</a:t>
            </a:r>
            <a:r>
              <a:rPr lang="en-US" sz="1600" b="0" i="0" u="none" strike="noStrike" cap="none" dirty="0">
                <a:solidFill>
                  <a:schemeClr val="dk1"/>
                </a:solidFill>
                <a:latin typeface="Helvetica Neue"/>
                <a:ea typeface="Helvetica Neue"/>
                <a:cs typeface="Helvetica Neue"/>
                <a:sym typeface="Helvetica Neue"/>
              </a:rPr>
              <a:t>.</a:t>
            </a:r>
            <a:endParaRPr dirty="0"/>
          </a:p>
          <a:p>
            <a:pPr marL="0" marR="0" lvl="0" indent="0" algn="l" rtl="0">
              <a:lnSpc>
                <a:spcPct val="100000"/>
              </a:lnSpc>
              <a:spcBef>
                <a:spcPts val="0"/>
              </a:spcBef>
              <a:spcAft>
                <a:spcPts val="0"/>
              </a:spcAft>
              <a:buNone/>
            </a:pPr>
            <a:endParaRPr sz="16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1600" b="0" i="0" u="none" strike="noStrike" cap="none" dirty="0">
                <a:solidFill>
                  <a:schemeClr val="dk1"/>
                </a:solidFill>
                <a:latin typeface="Helvetica Neue"/>
                <a:ea typeface="Helvetica Neue"/>
                <a:cs typeface="Helvetica Neue"/>
                <a:sym typeface="Helvetica Neue"/>
              </a:rPr>
              <a:t>	: Tieto </a:t>
            </a:r>
            <a:r>
              <a:rPr lang="en-US" sz="1600" b="0" i="0" u="none" strike="noStrike" cap="none" dirty="0" err="1">
                <a:solidFill>
                  <a:schemeClr val="dk1"/>
                </a:solidFill>
                <a:latin typeface="Helvetica Neue"/>
                <a:ea typeface="Helvetica Neue"/>
                <a:cs typeface="Helvetica Neue"/>
                <a:sym typeface="Helvetica Neue"/>
              </a:rPr>
              <a:t>hodiny</a:t>
            </a:r>
            <a:r>
              <a:rPr lang="en-US" sz="1600" b="0" i="0" u="none" strike="noStrike" cap="none" dirty="0">
                <a:solidFill>
                  <a:schemeClr val="dk1"/>
                </a:solidFill>
                <a:latin typeface="Helvetica Neue"/>
                <a:ea typeface="Helvetica Neue"/>
                <a:cs typeface="Helvetica Neue"/>
                <a:sym typeface="Helvetica Neue"/>
              </a:rPr>
              <a:t> by </a:t>
            </a:r>
            <a:r>
              <a:rPr lang="en-US" sz="1600" b="0" i="0" u="none" strike="noStrike" cap="none" dirty="0" err="1">
                <a:solidFill>
                  <a:schemeClr val="dk1"/>
                </a:solidFill>
                <a:latin typeface="Helvetica Neue"/>
                <a:ea typeface="Helvetica Neue"/>
                <a:cs typeface="Helvetica Neue"/>
                <a:sym typeface="Helvetica Neue"/>
              </a:rPr>
              <a:t>ste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mali</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venovať</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hĺbkovému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plánovaniu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všetkých</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prichádzajúcich</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pracovných</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balíkov</a:t>
            </a:r>
            <a:r>
              <a:rPr lang="en-US" sz="1600" b="0" i="0" u="none" strike="noStrike" cap="none" dirty="0">
                <a:solidFill>
                  <a:schemeClr val="dk1"/>
                </a:solidFill>
                <a:latin typeface="Helvetica Neue"/>
                <a:ea typeface="Helvetica Neue"/>
                <a:cs typeface="Helvetica Neue"/>
                <a:sym typeface="Helvetica Neue"/>
              </a:rPr>
              <a:t> v </a:t>
            </a:r>
            <a:r>
              <a:rPr lang="en-US" sz="1600" b="0" i="0" u="none" strike="noStrike" cap="none" dirty="0" err="1">
                <a:solidFill>
                  <a:schemeClr val="dk1"/>
                </a:solidFill>
                <a:latin typeface="Helvetica Neue"/>
                <a:ea typeface="Helvetica Neue"/>
                <a:cs typeface="Helvetica Neue"/>
                <a:sym typeface="Helvetica Neue"/>
              </a:rPr>
              <a:t>nasledujúcich</a:t>
            </a:r>
            <a:r>
              <a:rPr lang="en-US" sz="1600" b="0" i="0" u="none" strike="noStrike" cap="none" dirty="0">
                <a:solidFill>
                  <a:schemeClr val="dk1"/>
                </a:solidFill>
                <a:latin typeface="Helvetica Neue"/>
                <a:ea typeface="Helvetica Neue"/>
                <a:cs typeface="Helvetica Neue"/>
                <a:sym typeface="Helvetica Neue"/>
              </a:rPr>
              <a:t> 60 </a:t>
            </a:r>
            <a:r>
              <a:rPr lang="en-US" sz="1600" b="0" i="0" u="none" strike="noStrike" cap="none" dirty="0" err="1">
                <a:solidFill>
                  <a:schemeClr val="dk1"/>
                </a:solidFill>
                <a:latin typeface="Helvetica Neue"/>
                <a:ea typeface="Helvetica Neue"/>
                <a:cs typeface="Helvetica Neue"/>
                <a:sym typeface="Helvetica Neue"/>
              </a:rPr>
              <a:t>dňoch</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strategickému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plánovaniu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strednodobého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pracovného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zaťaženia</a:t>
            </a:r>
            <a:r>
              <a:rPr lang="en-US" sz="1600" b="0" i="0" u="none" strike="noStrike" cap="none" dirty="0">
                <a:solidFill>
                  <a:schemeClr val="dk1"/>
                </a:solidFill>
                <a:latin typeface="Helvetica Neue"/>
                <a:ea typeface="Helvetica Neue"/>
                <a:cs typeface="Helvetica Neue"/>
                <a:sym typeface="Helvetica Neue"/>
              </a:rPr>
              <a:t>.</a:t>
            </a:r>
            <a:endParaRPr dirty="0"/>
          </a:p>
          <a:p>
            <a:pPr marL="0" marR="0" lvl="0" indent="0" algn="l" rtl="0">
              <a:lnSpc>
                <a:spcPct val="100000"/>
              </a:lnSpc>
              <a:spcBef>
                <a:spcPts val="0"/>
              </a:spcBef>
              <a:spcAft>
                <a:spcPts val="0"/>
              </a:spcAft>
              <a:buNone/>
            </a:pPr>
            <a:endParaRPr sz="16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1600" b="0" i="0" u="none" strike="noStrike" cap="none" dirty="0">
                <a:solidFill>
                  <a:schemeClr val="dk1"/>
                </a:solidFill>
                <a:latin typeface="Helvetica Neue"/>
                <a:ea typeface="Helvetica Neue"/>
                <a:cs typeface="Helvetica Neue"/>
                <a:sym typeface="Helvetica Neue"/>
              </a:rPr>
              <a:t>	: </a:t>
            </a:r>
            <a:r>
              <a:rPr lang="en-US" sz="1600" b="0" i="0" u="none" strike="noStrike" cap="none" dirty="0" err="1">
                <a:solidFill>
                  <a:schemeClr val="dk1"/>
                </a:solidFill>
                <a:latin typeface="Helvetica Neue"/>
                <a:ea typeface="Helvetica Neue"/>
                <a:cs typeface="Helvetica Neue"/>
                <a:sym typeface="Helvetica Neue"/>
              </a:rPr>
              <a:t>Venujte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čas</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naplánovaniu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svojho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programu</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na</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nasledujúcich</a:t>
            </a:r>
            <a:r>
              <a:rPr lang="en-US" sz="1600" b="0" i="0" u="none" strike="noStrike" cap="none" dirty="0">
                <a:solidFill>
                  <a:schemeClr val="dk1"/>
                </a:solidFill>
                <a:latin typeface="Helvetica Neue"/>
                <a:ea typeface="Helvetica Neue"/>
                <a:cs typeface="Helvetica Neue"/>
                <a:sym typeface="Helvetica Neue"/>
              </a:rPr>
              <a:t> 14 </a:t>
            </a:r>
            <a:r>
              <a:rPr lang="en-US" sz="1600" b="0" i="0" u="none" strike="noStrike" cap="none" dirty="0" err="1">
                <a:solidFill>
                  <a:schemeClr val="dk1"/>
                </a:solidFill>
                <a:latin typeface="Helvetica Neue"/>
                <a:ea typeface="Helvetica Neue"/>
                <a:cs typeface="Helvetica Neue"/>
                <a:sym typeface="Helvetica Neue"/>
              </a:rPr>
              <a:t>dní</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zvýraznite</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presne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určte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úlohy</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ktoré</a:t>
            </a:r>
            <a:r>
              <a:rPr lang="en-US" sz="1600" b="0" i="0" u="none" strike="noStrike" cap="none" dirty="0">
                <a:solidFill>
                  <a:schemeClr val="dk1"/>
                </a:solidFill>
                <a:latin typeface="Helvetica Neue"/>
                <a:ea typeface="Helvetica Neue"/>
                <a:cs typeface="Helvetica Neue"/>
                <a:sym typeface="Helvetica Neue"/>
              </a:rPr>
              <a:t> by </a:t>
            </a:r>
            <a:r>
              <a:rPr lang="en-US" sz="1600" b="0" i="0" u="none" strike="noStrike" cap="none" dirty="0" err="1">
                <a:solidFill>
                  <a:schemeClr val="dk1"/>
                </a:solidFill>
                <a:latin typeface="Helvetica Neue"/>
                <a:ea typeface="Helvetica Neue"/>
                <a:cs typeface="Helvetica Neue"/>
                <a:sym typeface="Helvetica Neue"/>
              </a:rPr>
              <a:t>sa</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mali</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zmestiť</a:t>
            </a:r>
            <a:r>
              <a:rPr lang="en-US" sz="1600" b="0" i="0" u="none" strike="noStrike" cap="none" dirty="0">
                <a:solidFill>
                  <a:schemeClr val="dk1"/>
                </a:solidFill>
                <a:latin typeface="Helvetica Neue"/>
                <a:ea typeface="Helvetica Neue"/>
                <a:cs typeface="Helvetica Neue"/>
                <a:sym typeface="Helvetica Neue"/>
              </a:rPr>
              <a:t> do </a:t>
            </a:r>
            <a:r>
              <a:rPr lang="en-US" sz="1600" b="0" i="0" u="none" strike="noStrike" cap="none" dirty="0" err="1">
                <a:solidFill>
                  <a:schemeClr val="dk1"/>
                </a:solidFill>
                <a:latin typeface="Helvetica Neue"/>
                <a:ea typeface="Helvetica Neue"/>
                <a:cs typeface="Helvetica Neue"/>
                <a:sym typeface="Helvetica Neue"/>
              </a:rPr>
              <a:t>modrého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časového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priestoru</a:t>
            </a:r>
            <a:r>
              <a:rPr lang="en-US" sz="1600" b="0" i="0" u="none" strike="noStrike" cap="none" dirty="0">
                <a:solidFill>
                  <a:schemeClr val="dk1"/>
                </a:solidFill>
                <a:latin typeface="Helvetica Neue"/>
                <a:ea typeface="Helvetica Neue"/>
                <a:cs typeface="Helvetica Neue"/>
                <a:sym typeface="Helvetica Neue"/>
              </a:rPr>
              <a:t>.</a:t>
            </a:r>
            <a:endParaRPr dirty="0"/>
          </a:p>
          <a:p>
            <a:pPr marL="0" marR="0" lvl="0" indent="0" algn="l" rtl="0">
              <a:lnSpc>
                <a:spcPct val="100000"/>
              </a:lnSpc>
              <a:spcBef>
                <a:spcPts val="0"/>
              </a:spcBef>
              <a:spcAft>
                <a:spcPts val="0"/>
              </a:spcAft>
              <a:buNone/>
            </a:pPr>
            <a:endParaRPr sz="16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1600" b="0" i="0" u="none" strike="noStrike" cap="none" dirty="0">
                <a:solidFill>
                  <a:schemeClr val="dk1"/>
                </a:solidFill>
                <a:latin typeface="Helvetica Neue"/>
                <a:ea typeface="Helvetica Neue"/>
                <a:cs typeface="Helvetica Neue"/>
                <a:sym typeface="Helvetica Neue"/>
              </a:rPr>
              <a:t>	: </a:t>
            </a:r>
            <a:r>
              <a:rPr lang="en-US" sz="1600" b="0" i="0" u="none" strike="noStrike" cap="none" dirty="0" err="1">
                <a:solidFill>
                  <a:schemeClr val="dk1"/>
                </a:solidFill>
                <a:latin typeface="Helvetica Neue"/>
                <a:ea typeface="Helvetica Neue"/>
                <a:cs typeface="Helvetica Neue"/>
                <a:sym typeface="Helvetica Neue"/>
              </a:rPr>
              <a:t>Skontrolujte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ako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všetko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prebieha</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dodržiavate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harmonogram</a:t>
            </a:r>
            <a:r>
              <a:rPr lang="en-US" sz="1600" b="0" i="0" u="none" strike="noStrike" cap="none" dirty="0">
                <a:solidFill>
                  <a:schemeClr val="dk1"/>
                </a:solidFill>
                <a:latin typeface="Helvetica Neue"/>
                <a:ea typeface="Helvetica Neue"/>
                <a:cs typeface="Helvetica Neue"/>
                <a:sym typeface="Helvetica Neue"/>
              </a:rPr>
              <a:t> a </a:t>
            </a:r>
            <a:r>
              <a:rPr lang="en-US" sz="1600" b="0" i="0" u="none" strike="noStrike" cap="none" dirty="0" err="1">
                <a:solidFill>
                  <a:schemeClr val="dk1"/>
                </a:solidFill>
                <a:latin typeface="Helvetica Neue"/>
                <a:ea typeface="Helvetica Neue"/>
                <a:cs typeface="Helvetica Neue"/>
                <a:sym typeface="Helvetica Neue"/>
              </a:rPr>
              <a:t>všetko</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robíte</a:t>
            </a:r>
            <a:r>
              <a:rPr lang="en-US" sz="1600" b="0" i="0" u="none" strike="noStrike" cap="none" dirty="0">
                <a:solidFill>
                  <a:schemeClr val="dk1"/>
                </a:solidFill>
                <a:latin typeface="Helvetica Neue"/>
                <a:ea typeface="Helvetica Neue"/>
                <a:cs typeface="Helvetica Neue"/>
                <a:sym typeface="Helvetica Neue"/>
              </a:rPr>
              <a:t> </a:t>
            </a:r>
            <a:r>
              <a:rPr lang="en-US" sz="1600" b="0" i="0" u="none" strike="noStrike" cap="none" dirty="0" err="1">
                <a:solidFill>
                  <a:schemeClr val="dk1"/>
                </a:solidFill>
                <a:latin typeface="Helvetica Neue"/>
                <a:ea typeface="Helvetica Neue"/>
                <a:cs typeface="Helvetica Neue"/>
                <a:sym typeface="Helvetica Neue"/>
              </a:rPr>
              <a:t>načas</a:t>
            </a:r>
            <a:r>
              <a:rPr lang="en-US" sz="1600" b="0" i="0" u="none" strike="noStrike" cap="none" dirty="0">
                <a:solidFill>
                  <a:schemeClr val="dk1"/>
                </a:solidFill>
                <a:latin typeface="Helvetica Neue"/>
                <a:ea typeface="Helvetica Neue"/>
                <a:cs typeface="Helvetica Neue"/>
                <a:sym typeface="Helvetica Neue"/>
              </a:rPr>
              <a:t>? </a:t>
            </a:r>
            <a:endParaRPr dirty="0"/>
          </a:p>
        </p:txBody>
      </p:sp>
      <p:graphicFrame>
        <p:nvGraphicFramePr>
          <p:cNvPr id="198" name="Google Shape;198;p34"/>
          <p:cNvGraphicFramePr/>
          <p:nvPr>
            <p:extLst>
              <p:ext uri="{D42A27DB-BD31-4B8C-83A1-F6EECF244321}">
                <p14:modId xmlns:p14="http://schemas.microsoft.com/office/powerpoint/2010/main" val="2618450646"/>
              </p:ext>
            </p:extLst>
          </p:nvPr>
        </p:nvGraphicFramePr>
        <p:xfrm>
          <a:off x="1560107" y="3258402"/>
          <a:ext cx="7148450" cy="5126420"/>
        </p:xfrm>
        <a:graphic>
          <a:graphicData uri="http://schemas.openxmlformats.org/drawingml/2006/table">
            <a:tbl>
              <a:tblPr>
                <a:noFill/>
                <a:tableStyleId>{407FDD30-2220-434C-AC66-AC2C10388D88}</a:tableStyleId>
              </a:tblPr>
              <a:tblGrid>
                <a:gridCol w="675725">
                  <a:extLst>
                    <a:ext uri="{9D8B030D-6E8A-4147-A177-3AD203B41FA5}">
                      <a16:colId xmlns:a16="http://schemas.microsoft.com/office/drawing/2014/main" val="20000"/>
                    </a:ext>
                  </a:extLst>
                </a:gridCol>
                <a:gridCol w="924675">
                  <a:extLst>
                    <a:ext uri="{9D8B030D-6E8A-4147-A177-3AD203B41FA5}">
                      <a16:colId xmlns:a16="http://schemas.microsoft.com/office/drawing/2014/main" val="20001"/>
                    </a:ext>
                  </a:extLst>
                </a:gridCol>
                <a:gridCol w="924675">
                  <a:extLst>
                    <a:ext uri="{9D8B030D-6E8A-4147-A177-3AD203B41FA5}">
                      <a16:colId xmlns:a16="http://schemas.microsoft.com/office/drawing/2014/main" val="20002"/>
                    </a:ext>
                  </a:extLst>
                </a:gridCol>
                <a:gridCol w="924675">
                  <a:extLst>
                    <a:ext uri="{9D8B030D-6E8A-4147-A177-3AD203B41FA5}">
                      <a16:colId xmlns:a16="http://schemas.microsoft.com/office/drawing/2014/main" val="20003"/>
                    </a:ext>
                  </a:extLst>
                </a:gridCol>
                <a:gridCol w="924675">
                  <a:extLst>
                    <a:ext uri="{9D8B030D-6E8A-4147-A177-3AD203B41FA5}">
                      <a16:colId xmlns:a16="http://schemas.microsoft.com/office/drawing/2014/main" val="20004"/>
                    </a:ext>
                  </a:extLst>
                </a:gridCol>
                <a:gridCol w="924675">
                  <a:extLst>
                    <a:ext uri="{9D8B030D-6E8A-4147-A177-3AD203B41FA5}">
                      <a16:colId xmlns:a16="http://schemas.microsoft.com/office/drawing/2014/main" val="20005"/>
                    </a:ext>
                  </a:extLst>
                </a:gridCol>
                <a:gridCol w="924675">
                  <a:extLst>
                    <a:ext uri="{9D8B030D-6E8A-4147-A177-3AD203B41FA5}">
                      <a16:colId xmlns:a16="http://schemas.microsoft.com/office/drawing/2014/main" val="20006"/>
                    </a:ext>
                  </a:extLst>
                </a:gridCol>
                <a:gridCol w="924675">
                  <a:extLst>
                    <a:ext uri="{9D8B030D-6E8A-4147-A177-3AD203B41FA5}">
                      <a16:colId xmlns:a16="http://schemas.microsoft.com/office/drawing/2014/main" val="20007"/>
                    </a:ext>
                  </a:extLst>
                </a:gridCol>
              </a:tblGrid>
              <a:tr h="252000">
                <a:tc>
                  <a:txBody>
                    <a:bodyPr/>
                    <a:lstStyle/>
                    <a:p>
                      <a:pPr marL="0" marR="0" lvl="0" indent="0" algn="ctr" rtl="0">
                        <a:lnSpc>
                          <a:spcPct val="100000"/>
                        </a:lnSpc>
                        <a:spcBef>
                          <a:spcPts val="0"/>
                        </a:spcBef>
                        <a:spcAft>
                          <a:spcPts val="0"/>
                        </a:spcAft>
                        <a:buNone/>
                      </a:pPr>
                      <a:r>
                        <a:rPr lang="en-US" sz="1800" u="none" strike="noStrike" cap="none"/>
                        <a:t>h. </a:t>
                      </a:r>
                      <a:endParaRPr sz="1800" b="0" i="0" u="none" strike="noStrike" cap="none">
                        <a:solidFill>
                          <a:srgbClr val="00000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u="none" strike="noStrike" cap="none" dirty="0">
                          <a:latin typeface="Helvetica Neue"/>
                          <a:ea typeface="Helvetica Neue"/>
                          <a:cs typeface="Helvetica Neue"/>
                          <a:sym typeface="Helvetica Neue"/>
                        </a:rPr>
                        <a:t>PON</a:t>
                      </a:r>
                      <a:r>
                        <a:rPr lang="en-US" sz="1200" b="1" u="none" strike="noStrike" cap="none" dirty="0">
                          <a:latin typeface="Helvetica Neue"/>
                          <a:ea typeface="Helvetica Neue"/>
                          <a:cs typeface="Helvetica Neue"/>
                          <a:sym typeface="Helvetica Neue"/>
                        </a:rPr>
                        <a:t> </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u="none" strike="noStrike" cap="none" dirty="0">
                          <a:latin typeface="Helvetica Neue"/>
                          <a:ea typeface="Helvetica Neue"/>
                          <a:cs typeface="Helvetica Neue"/>
                          <a:sym typeface="Helvetica Neue"/>
                        </a:rPr>
                        <a:t>UT</a:t>
                      </a:r>
                      <a:r>
                        <a:rPr lang="en-US" sz="1200" b="1" u="none" strike="noStrike" cap="none" dirty="0">
                          <a:latin typeface="Helvetica Neue"/>
                          <a:ea typeface="Helvetica Neue"/>
                          <a:cs typeface="Helvetica Neue"/>
                          <a:sym typeface="Helvetica Neue"/>
                        </a:rPr>
                        <a:t> </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i="0" u="none" strike="noStrike" cap="none" dirty="0">
                          <a:solidFill>
                            <a:srgbClr val="000000"/>
                          </a:solidFill>
                          <a:latin typeface="Helvetica Neue"/>
                          <a:ea typeface="Helvetica Neue"/>
                          <a:cs typeface="Helvetica Neue"/>
                          <a:sym typeface="Helvetica Neue"/>
                        </a:rPr>
                        <a:t>ST</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i="0" u="none" strike="noStrike" cap="none" dirty="0">
                          <a:solidFill>
                            <a:srgbClr val="000000"/>
                          </a:solidFill>
                          <a:latin typeface="Helvetica Neue"/>
                          <a:ea typeface="Helvetica Neue"/>
                          <a:cs typeface="Helvetica Neue"/>
                          <a:sym typeface="Helvetica Neue"/>
                        </a:rPr>
                        <a:t>ŠT</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u="none" strike="noStrike" cap="none" dirty="0">
                          <a:latin typeface="Helvetica Neue"/>
                          <a:ea typeface="Helvetica Neue"/>
                          <a:cs typeface="Helvetica Neue"/>
                          <a:sym typeface="Helvetica Neue"/>
                        </a:rPr>
                        <a:t>P</a:t>
                      </a:r>
                      <a:r>
                        <a:rPr lang="en-US" sz="1200" b="1" u="none" strike="noStrike" cap="none" dirty="0">
                          <a:latin typeface="Helvetica Neue"/>
                          <a:ea typeface="Helvetica Neue"/>
                          <a:cs typeface="Helvetica Neue"/>
                          <a:sym typeface="Helvetica Neue"/>
                        </a:rPr>
                        <a:t>I</a:t>
                      </a:r>
                      <a:r>
                        <a:rPr lang="sk-SK" sz="1200" b="1" u="none" strike="noStrike" cap="none" dirty="0">
                          <a:latin typeface="Helvetica Neue"/>
                          <a:ea typeface="Helvetica Neue"/>
                          <a:cs typeface="Helvetica Neue"/>
                          <a:sym typeface="Helvetica Neue"/>
                        </a:rPr>
                        <a:t>A</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200" b="1" u="none" strike="noStrike" cap="none" dirty="0">
                          <a:latin typeface="Helvetica Neue"/>
                          <a:ea typeface="Helvetica Neue"/>
                          <a:cs typeface="Helvetica Neue"/>
                          <a:sym typeface="Helvetica Neue"/>
                        </a:rPr>
                        <a:t>S</a:t>
                      </a:r>
                      <a:r>
                        <a:rPr lang="sk-SK" sz="1200" b="1" u="none" strike="noStrike" cap="none" dirty="0">
                          <a:latin typeface="Helvetica Neue"/>
                          <a:ea typeface="Helvetica Neue"/>
                          <a:cs typeface="Helvetica Neue"/>
                          <a:sym typeface="Helvetica Neue"/>
                        </a:rPr>
                        <a:t>OB</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sk-SK" sz="1200" b="1" i="0" u="none" strike="noStrike" cap="none" dirty="0">
                          <a:solidFill>
                            <a:srgbClr val="000000"/>
                          </a:solidFill>
                          <a:latin typeface="Helvetica Neue"/>
                          <a:ea typeface="Helvetica Neue"/>
                          <a:cs typeface="Helvetica Neue"/>
                          <a:sym typeface="Helvetica Neue"/>
                        </a:rPr>
                        <a:t>NED</a:t>
                      </a:r>
                      <a:endParaRPr sz="1200" b="1" i="0" u="none" strike="noStrike" cap="none" dirty="0">
                        <a:solidFill>
                          <a:srgbClr val="000000"/>
                        </a:solidFill>
                        <a:latin typeface="Helvetica Neue"/>
                        <a:ea typeface="Helvetica Neue"/>
                        <a:cs typeface="Helvetica Neue"/>
                        <a:sym typeface="Helvetica Neue"/>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extLst>
                  <a:ext uri="{0D108BD9-81ED-4DB2-BD59-A6C34878D82A}">
                    <a16:rowId xmlns:a16="http://schemas.microsoft.com/office/drawing/2014/main" val="10000"/>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7C80"/>
                          </a:solidFill>
                        </a:rPr>
                        <a:t>7:00</a:t>
                      </a:r>
                      <a:endParaRPr sz="1100" b="1" i="0" u="none" strike="noStrike" cap="none">
                        <a:solidFill>
                          <a:srgbClr val="FF7C8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1"/>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7C80"/>
                          </a:solidFill>
                        </a:rPr>
                        <a:t>7:30</a:t>
                      </a:r>
                      <a:endParaRPr sz="1100" b="1" i="0" u="none" strike="noStrike" cap="none">
                        <a:solidFill>
                          <a:srgbClr val="FF7C8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2"/>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7C80"/>
                          </a:solidFill>
                        </a:rPr>
                        <a:t>8:00</a:t>
                      </a:r>
                      <a:endParaRPr sz="1100" b="1" i="0" u="none" strike="noStrike" cap="none">
                        <a:solidFill>
                          <a:srgbClr val="FF7C8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dirty="0">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3"/>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7C80"/>
                          </a:solidFill>
                        </a:rPr>
                        <a:t>8:30</a:t>
                      </a:r>
                      <a:endParaRPr sz="1100" b="1" i="0" u="none" strike="noStrike" cap="none">
                        <a:solidFill>
                          <a:srgbClr val="FF7C8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4"/>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7C80"/>
                          </a:solidFill>
                        </a:rPr>
                        <a:t>9:00</a:t>
                      </a:r>
                      <a:endParaRPr sz="1100" b="1" i="0" u="none" strike="noStrike" cap="none">
                        <a:solidFill>
                          <a:srgbClr val="FF7C8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5"/>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9:30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6"/>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10:00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7"/>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10:30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8"/>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11:00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09"/>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11:30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0"/>
                  </a:ext>
                </a:extLst>
              </a:tr>
              <a:tr h="179425">
                <a:tc>
                  <a:txBody>
                    <a:bodyPr/>
                    <a:lstStyle/>
                    <a:p>
                      <a:pPr marL="0" marR="0" lvl="0" indent="0" algn="ctr" rtl="0">
                        <a:lnSpc>
                          <a:spcPct val="100000"/>
                        </a:lnSpc>
                        <a:spcBef>
                          <a:spcPts val="0"/>
                        </a:spcBef>
                        <a:spcAft>
                          <a:spcPts val="0"/>
                        </a:spcAft>
                        <a:buNone/>
                      </a:pPr>
                      <a:r>
                        <a:rPr lang="en-US" sz="1100" b="1" u="none" strike="noStrike" cap="none" dirty="0">
                          <a:solidFill>
                            <a:srgbClr val="002060"/>
                          </a:solidFill>
                        </a:rPr>
                        <a:t>12:00</a:t>
                      </a:r>
                      <a:endParaRPr sz="1100" b="1" i="0" u="none" strike="noStrike" cap="none" dirty="0">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1"/>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2060"/>
                          </a:solidFill>
                        </a:rPr>
                        <a:t>12:30</a:t>
                      </a:r>
                      <a:endParaRPr sz="1100" b="1" i="0" u="none" strike="noStrike" cap="none">
                        <a:solidFill>
                          <a:srgbClr val="00206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2"/>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0000"/>
                          </a:solidFill>
                        </a:rPr>
                        <a:t>13:00</a:t>
                      </a:r>
                      <a:endParaRPr sz="1100" b="1" i="0" u="none" strike="noStrike" cap="none">
                        <a:solidFill>
                          <a:srgbClr val="FF000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3"/>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FF0000"/>
                          </a:solidFill>
                        </a:rPr>
                        <a:t>13:30</a:t>
                      </a:r>
                      <a:endParaRPr sz="1100" b="1" i="0" u="none" strike="noStrike" cap="none">
                        <a:solidFill>
                          <a:srgbClr val="FF000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4"/>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14:00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5"/>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14:30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6"/>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15:00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7"/>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15:30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8"/>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16:00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19"/>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16:30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0"/>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17:00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1"/>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17:30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2"/>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70C0"/>
                          </a:solidFill>
                        </a:rPr>
                        <a:t>18:00</a:t>
                      </a:r>
                      <a:endParaRPr sz="1100" b="1" i="0" u="none" strike="noStrike" cap="none">
                        <a:solidFill>
                          <a:srgbClr val="0070C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3"/>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B050"/>
                          </a:solidFill>
                        </a:rPr>
                        <a:t>18:30</a:t>
                      </a:r>
                      <a:endParaRPr sz="1100" b="1" i="0" u="none" strike="noStrike" cap="none">
                        <a:solidFill>
                          <a:srgbClr val="00B05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4"/>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B050"/>
                          </a:solidFill>
                        </a:rPr>
                        <a:t>19:30</a:t>
                      </a:r>
                      <a:endParaRPr sz="1100" b="1" i="0" u="none" strike="noStrike" cap="none">
                        <a:solidFill>
                          <a:srgbClr val="00B05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5"/>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B050"/>
                          </a:solidFill>
                        </a:rPr>
                        <a:t>20:30</a:t>
                      </a:r>
                      <a:endParaRPr sz="1100" b="1" i="0" u="none" strike="noStrike" cap="none">
                        <a:solidFill>
                          <a:srgbClr val="00B05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6"/>
                  </a:ext>
                </a:extLst>
              </a:tr>
              <a:tr h="179425">
                <a:tc>
                  <a:txBody>
                    <a:bodyPr/>
                    <a:lstStyle/>
                    <a:p>
                      <a:pPr marL="0" marR="0" lvl="0" indent="0" algn="ctr" rtl="0">
                        <a:lnSpc>
                          <a:spcPct val="100000"/>
                        </a:lnSpc>
                        <a:spcBef>
                          <a:spcPts val="0"/>
                        </a:spcBef>
                        <a:spcAft>
                          <a:spcPts val="0"/>
                        </a:spcAft>
                        <a:buNone/>
                      </a:pPr>
                      <a:r>
                        <a:rPr lang="en-US" sz="1100" b="1" u="none" strike="noStrike" cap="none">
                          <a:solidFill>
                            <a:srgbClr val="00B050"/>
                          </a:solidFill>
                        </a:rPr>
                        <a:t>21:30</a:t>
                      </a:r>
                      <a:endParaRPr sz="1100" b="1" i="0" u="none" strike="noStrike" cap="none">
                        <a:solidFill>
                          <a:srgbClr val="00B050"/>
                        </a:solidFill>
                        <a:latin typeface="Calibri"/>
                        <a:ea typeface="Calibri"/>
                        <a:cs typeface="Calibri"/>
                        <a:sym typeface="Calibri"/>
                      </a:endParaRPr>
                    </a:p>
                  </a:txBody>
                  <a:tcPr marL="7625" marR="7625" marT="7625" marB="0" anchor="ctr">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b="0" i="0" u="none" strike="noStrike" cap="none">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tc>
                  <a:txBody>
                    <a:bodyPr/>
                    <a:lstStyle/>
                    <a:p>
                      <a:pPr marL="0" marR="0" lvl="0" indent="0" algn="l" rtl="0">
                        <a:lnSpc>
                          <a:spcPct val="100000"/>
                        </a:lnSpc>
                        <a:spcBef>
                          <a:spcPts val="0"/>
                        </a:spcBef>
                        <a:spcAft>
                          <a:spcPts val="0"/>
                        </a:spcAft>
                        <a:buNone/>
                      </a:pPr>
                      <a:endParaRPr sz="1100" b="0" i="0" u="none" strike="noStrike" cap="none" dirty="0">
                        <a:solidFill>
                          <a:srgbClr val="000000"/>
                        </a:solidFill>
                        <a:latin typeface="Calibri"/>
                        <a:ea typeface="Calibri"/>
                        <a:cs typeface="Calibri"/>
                        <a:sym typeface="Calibri"/>
                      </a:endParaRPr>
                    </a:p>
                  </a:txBody>
                  <a:tcPr marL="7625" marR="7625" marT="7625" marB="0" anchor="b">
                    <a:lnL w="12700" cap="flat" cmpd="sng">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12700" cap="flat" cmpd="sng">
                      <a:solidFill>
                        <a:srgbClr val="BFBFBF"/>
                      </a:solidFill>
                      <a:prstDash val="solid"/>
                      <a:round/>
                      <a:headEnd type="none" w="sm" len="sm"/>
                      <a:tailEnd type="none" w="sm" len="sm"/>
                    </a:lnB>
                    <a:solidFill>
                      <a:srgbClr val="D8D8D8"/>
                    </a:solidFill>
                  </a:tcPr>
                </a:tc>
                <a:extLst>
                  <a:ext uri="{0D108BD9-81ED-4DB2-BD59-A6C34878D82A}">
                    <a16:rowId xmlns:a16="http://schemas.microsoft.com/office/drawing/2014/main" val="10027"/>
                  </a:ext>
                </a:extLst>
              </a:tr>
            </a:tbl>
          </a:graphicData>
        </a:graphic>
      </p:graphicFrame>
      <p:sp>
        <p:nvSpPr>
          <p:cNvPr id="199" name="Google Shape;199;p34"/>
          <p:cNvSpPr txBox="1"/>
          <p:nvPr/>
        </p:nvSpPr>
        <p:spPr>
          <a:xfrm>
            <a:off x="9144000" y="2298850"/>
            <a:ext cx="8978900"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000" b="0" i="0" u="none" strike="noStrike" cap="none" dirty="0" err="1">
                <a:solidFill>
                  <a:schemeClr val="dk1"/>
                </a:solidFill>
                <a:latin typeface="Helvetica Neue"/>
                <a:ea typeface="Helvetica Neue"/>
                <a:cs typeface="Helvetica Neue"/>
                <a:sym typeface="Helvetica Neue"/>
              </a:rPr>
              <a:t>Dodržiavanie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termínov</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stanovili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stredne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alebo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dlhé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obdobie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vyžaduje</a:t>
            </a:r>
            <a:r>
              <a:rPr lang="en-US" sz="2000" b="0" i="0" u="none" strike="noStrike" cap="none" dirty="0">
                <a:solidFill>
                  <a:schemeClr val="dk1"/>
                </a:solidFill>
                <a:latin typeface="Helvetica Neue"/>
                <a:ea typeface="Helvetica Neue"/>
                <a:cs typeface="Helvetica Neue"/>
                <a:sym typeface="Helvetica Neue"/>
              </a:rPr>
              <a:t> od </a:t>
            </a:r>
            <a:r>
              <a:rPr lang="en-US" sz="2000" b="0" i="0" u="none" strike="noStrike" cap="none" dirty="0" err="1">
                <a:solidFill>
                  <a:schemeClr val="dk1"/>
                </a:solidFill>
                <a:latin typeface="Helvetica Neue"/>
                <a:ea typeface="Helvetica Neue"/>
                <a:cs typeface="Helvetica Neue"/>
                <a:sym typeface="Helvetica Neue"/>
              </a:rPr>
              <a:t>vás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veľkú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disciplínu</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organizovanosť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počnúc</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samotným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spôsobom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akým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plánujete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svoju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každodennú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pracovnú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rutinu</a:t>
            </a:r>
            <a:r>
              <a:rPr lang="en-US" sz="2000" b="0" i="0" u="none" strike="noStrike" cap="none" dirty="0">
                <a:solidFill>
                  <a:schemeClr val="dk1"/>
                </a:solidFill>
                <a:latin typeface="Helvetica Neue"/>
                <a:ea typeface="Helvetica Neue"/>
                <a:cs typeface="Helvetica Neue"/>
                <a:sym typeface="Helvetica Neue"/>
              </a:rPr>
              <a:t>.</a:t>
            </a:r>
            <a:endParaRPr sz="900" b="0" i="0" u="none" strike="noStrike" cap="none" dirty="0">
              <a:solidFill>
                <a:schemeClr val="dk1"/>
              </a:solidFill>
              <a:latin typeface="Helvetica Neue"/>
              <a:ea typeface="Helvetica Neue"/>
              <a:cs typeface="Helvetica Neue"/>
              <a:sym typeface="Helvetica Neue"/>
            </a:endParaRPr>
          </a:p>
        </p:txBody>
      </p:sp>
      <p:sp>
        <p:nvSpPr>
          <p:cNvPr id="200" name="Google Shape;200;p34"/>
          <p:cNvSpPr/>
          <p:nvPr/>
        </p:nvSpPr>
        <p:spPr>
          <a:xfrm>
            <a:off x="9144000" y="3393741"/>
            <a:ext cx="3941421" cy="4924385"/>
          </a:xfrm>
          <a:prstGeom prst="rect">
            <a:avLst/>
          </a:prstGeom>
          <a:noFill/>
          <a:ln>
            <a:noFill/>
          </a:ln>
        </p:spPr>
        <p:txBody>
          <a:bodyPr spcFirstLastPara="1" wrap="square" lIns="91425" tIns="45700" rIns="91425" bIns="45700" anchor="t" anchorCtr="0">
            <a:spAutoFit/>
          </a:bodyPr>
          <a:lstStyle/>
          <a:p>
            <a:pPr algn="just"/>
            <a:r>
              <a:rPr lang="sk-SK" sz="1800" b="1" dirty="0">
                <a:solidFill>
                  <a:srgbClr val="FF7C80"/>
                </a:solidFill>
                <a:effectLst/>
                <a:latin typeface="Calibri" panose="020F0502020204030204" pitchFamily="34" charset="0"/>
                <a:ea typeface="Helvetica Neue" panose="020B0604020202020204" charset="0"/>
                <a:cs typeface="Arial MT"/>
              </a:rPr>
              <a:t>Ružová</a:t>
            </a:r>
            <a:r>
              <a:rPr lang="sk-SK" sz="1800" dirty="0">
                <a:solidFill>
                  <a:srgbClr val="000000"/>
                </a:solidFill>
                <a:effectLst/>
                <a:latin typeface="Calibri" panose="020F0502020204030204" pitchFamily="34" charset="0"/>
                <a:ea typeface="Helvetica Neue" panose="020B0604020202020204" charset="0"/>
                <a:cs typeface="Arial MT"/>
              </a:rPr>
              <a:t>: </a:t>
            </a:r>
            <a:r>
              <a:rPr lang="sk-SK" sz="1600" dirty="0">
                <a:solidFill>
                  <a:schemeClr val="dk1"/>
                </a:solidFill>
                <a:latin typeface="Helvetica Neue"/>
              </a:rPr>
              <a:t>Vhodné na začiatok dňa a vypracovanie akčného plánu.</a:t>
            </a:r>
            <a:endParaRPr lang="en-US" dirty="0">
              <a:solidFill>
                <a:schemeClr val="dk1"/>
              </a:solidFill>
              <a:latin typeface="Helvetica Neue"/>
            </a:endParaRPr>
          </a:p>
          <a:p>
            <a:pPr algn="just"/>
            <a:r>
              <a:rPr lang="sk-SK" sz="1800" b="1" dirty="0">
                <a:solidFill>
                  <a:srgbClr val="002060"/>
                </a:solidFill>
                <a:effectLst/>
                <a:latin typeface="Calibri" panose="020F0502020204030204" pitchFamily="34" charset="0"/>
                <a:ea typeface="Helvetica Neue" panose="020B0604020202020204" charset="0"/>
                <a:cs typeface="Arial MT"/>
              </a:rPr>
              <a:t>Modrá</a:t>
            </a:r>
            <a:r>
              <a:rPr lang="sk-SK" sz="1800" dirty="0">
                <a:solidFill>
                  <a:srgbClr val="000000"/>
                </a:solidFill>
                <a:effectLst/>
                <a:latin typeface="Calibri" panose="020F0502020204030204" pitchFamily="34" charset="0"/>
                <a:ea typeface="Helvetica Neue" panose="020B0604020202020204" charset="0"/>
                <a:cs typeface="Arial MT"/>
              </a:rPr>
              <a:t>: </a:t>
            </a:r>
            <a:r>
              <a:rPr lang="sk-SK" sz="1600" dirty="0">
                <a:solidFill>
                  <a:schemeClr val="dk1"/>
                </a:solidFill>
                <a:latin typeface="Helvetica Neue"/>
              </a:rPr>
              <a:t>Kontrola e-mailov a nastavenie priorít, sústredenie a energia sú na vrchole, uprednostnenie vstupov a výstupov, ktoré budú potrebné pre prácu niekoho iného.</a:t>
            </a:r>
            <a:endParaRPr lang="en-US" sz="1600" dirty="0">
              <a:solidFill>
                <a:schemeClr val="dk1"/>
              </a:solidFill>
              <a:latin typeface="Helvetica Neue"/>
            </a:endParaRPr>
          </a:p>
          <a:p>
            <a:pPr algn="just"/>
            <a:r>
              <a:rPr lang="sk-SK" sz="1800" b="1" dirty="0">
                <a:solidFill>
                  <a:srgbClr val="FF0000"/>
                </a:solidFill>
                <a:effectLst/>
                <a:latin typeface="Calibri" panose="020F0502020204030204" pitchFamily="34" charset="0"/>
                <a:ea typeface="Helvetica Neue" panose="020B0604020202020204" charset="0"/>
                <a:cs typeface="Arial MT"/>
              </a:rPr>
              <a:t>Červená</a:t>
            </a:r>
            <a:r>
              <a:rPr lang="sk-SK" sz="1800" dirty="0">
                <a:solidFill>
                  <a:srgbClr val="000000"/>
                </a:solidFill>
                <a:effectLst/>
                <a:latin typeface="Calibri" panose="020F0502020204030204" pitchFamily="34" charset="0"/>
                <a:ea typeface="Helvetica Neue" panose="020B0604020202020204" charset="0"/>
                <a:cs typeface="Arial MT"/>
              </a:rPr>
              <a:t>: </a:t>
            </a:r>
            <a:r>
              <a:rPr lang="sk-SK" sz="1600" dirty="0">
                <a:solidFill>
                  <a:schemeClr val="dk1"/>
                </a:solidFill>
                <a:latin typeface="Helvetica Neue"/>
              </a:rPr>
              <a:t>Dajte si prestávku, načerpajte nové sily a nezabudnite zavolať rodičom...</a:t>
            </a:r>
            <a:endParaRPr lang="en-US" sz="1600" dirty="0">
              <a:solidFill>
                <a:schemeClr val="dk1"/>
              </a:solidFill>
              <a:latin typeface="Helvetica Neue"/>
            </a:endParaRPr>
          </a:p>
          <a:p>
            <a:pPr algn="just"/>
            <a:r>
              <a:rPr lang="sk-SK" sz="1800" b="1" dirty="0">
                <a:solidFill>
                  <a:srgbClr val="0070C0"/>
                </a:solidFill>
                <a:effectLst/>
                <a:latin typeface="Calibri" panose="020F0502020204030204" pitchFamily="34" charset="0"/>
                <a:ea typeface="Helvetica Neue" panose="020B0604020202020204" charset="0"/>
                <a:cs typeface="Arial MT"/>
              </a:rPr>
              <a:t>Slabo modrá</a:t>
            </a:r>
            <a:r>
              <a:rPr lang="sk-SK" sz="1800" dirty="0">
                <a:solidFill>
                  <a:srgbClr val="000000"/>
                </a:solidFill>
                <a:effectLst/>
                <a:latin typeface="Calibri" panose="020F0502020204030204" pitchFamily="34" charset="0"/>
                <a:ea typeface="Helvetica Neue" panose="020B0604020202020204" charset="0"/>
                <a:cs typeface="Arial MT"/>
              </a:rPr>
              <a:t>: </a:t>
            </a:r>
            <a:r>
              <a:rPr lang="sk-SK" sz="1600" dirty="0">
                <a:solidFill>
                  <a:schemeClr val="dk1"/>
                </a:solidFill>
                <a:latin typeface="Helvetica Neue"/>
              </a:rPr>
              <a:t>Kontrola e-mailov, zdokonaľovanie a kontrola svojej práce alebo práce iných a odovzdanie sekundárnych priorít.</a:t>
            </a:r>
            <a:endParaRPr lang="en-US" sz="1600" dirty="0">
              <a:solidFill>
                <a:schemeClr val="dk1"/>
              </a:solidFill>
              <a:latin typeface="Helvetica Neue"/>
            </a:endParaRPr>
          </a:p>
          <a:p>
            <a:pPr algn="just"/>
            <a:r>
              <a:rPr lang="sk-SK" sz="1800" b="1" dirty="0">
                <a:solidFill>
                  <a:srgbClr val="00B050"/>
                </a:solidFill>
                <a:effectLst/>
                <a:latin typeface="Calibri" panose="020F0502020204030204" pitchFamily="34" charset="0"/>
                <a:ea typeface="Helvetica Neue" panose="020B0604020202020204" charset="0"/>
                <a:cs typeface="Arial MT"/>
              </a:rPr>
              <a:t>Zelená</a:t>
            </a:r>
            <a:r>
              <a:rPr lang="sk-SK" sz="1800" dirty="0">
                <a:solidFill>
                  <a:srgbClr val="000000"/>
                </a:solidFill>
                <a:effectLst/>
                <a:latin typeface="Calibri" panose="020F0502020204030204" pitchFamily="34" charset="0"/>
                <a:ea typeface="Helvetica Neue" panose="020B0604020202020204" charset="0"/>
                <a:cs typeface="Arial MT"/>
              </a:rPr>
              <a:t>: </a:t>
            </a:r>
            <a:r>
              <a:rPr lang="sk-SK" sz="1600" dirty="0">
                <a:solidFill>
                  <a:schemeClr val="dk1"/>
                </a:solidFill>
                <a:latin typeface="Helvetica Neue"/>
              </a:rPr>
              <a:t>Uzavretie dňa, prípadne doháňanie všetkých zostávajúcich a nevyriešených úloh, plánovanie a aktualizovanie programu na nasledujúce dni.</a:t>
            </a:r>
            <a:endParaRPr lang="en-US" sz="1600" dirty="0">
              <a:solidFill>
                <a:schemeClr val="dk1"/>
              </a:solidFill>
              <a:latin typeface="Helvetica Neue"/>
            </a:endParaRPr>
          </a:p>
        </p:txBody>
      </p:sp>
      <p:sp>
        <p:nvSpPr>
          <p:cNvPr id="201" name="Google Shape;201;p34"/>
          <p:cNvSpPr/>
          <p:nvPr/>
        </p:nvSpPr>
        <p:spPr>
          <a:xfrm>
            <a:off x="13175176" y="6741571"/>
            <a:ext cx="792254" cy="23587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2" name="Google Shape;202;p34"/>
          <p:cNvSpPr/>
          <p:nvPr/>
        </p:nvSpPr>
        <p:spPr>
          <a:xfrm>
            <a:off x="13175176" y="5052254"/>
            <a:ext cx="792254" cy="235879"/>
          </a:xfrm>
          <a:prstGeom prst="roundRect">
            <a:avLst>
              <a:gd name="adj" fmla="val 16667"/>
            </a:avLst>
          </a:prstGeom>
          <a:noFill/>
          <a:ln w="5715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3" name="Google Shape;203;p34"/>
          <p:cNvSpPr/>
          <p:nvPr/>
        </p:nvSpPr>
        <p:spPr>
          <a:xfrm>
            <a:off x="13175176" y="3555574"/>
            <a:ext cx="792254" cy="235879"/>
          </a:xfrm>
          <a:prstGeom prst="roundRect">
            <a:avLst>
              <a:gd name="adj" fmla="val 16667"/>
            </a:avLst>
          </a:prstGeom>
          <a:noFill/>
          <a:ln w="5715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4" name="Google Shape;204;p34"/>
          <p:cNvSpPr/>
          <p:nvPr/>
        </p:nvSpPr>
        <p:spPr>
          <a:xfrm>
            <a:off x="13175176" y="7988150"/>
            <a:ext cx="792254" cy="23587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5" name="Google Shape;205;p34"/>
          <p:cNvSpPr/>
          <p:nvPr/>
        </p:nvSpPr>
        <p:spPr>
          <a:xfrm>
            <a:off x="2278217" y="4496549"/>
            <a:ext cx="832194" cy="852351"/>
          </a:xfrm>
          <a:prstGeom prst="roundRect">
            <a:avLst>
              <a:gd name="adj" fmla="val 16667"/>
            </a:avLst>
          </a:prstGeom>
          <a:noFill/>
          <a:ln w="5715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6" name="Google Shape;206;p34"/>
          <p:cNvSpPr/>
          <p:nvPr/>
        </p:nvSpPr>
        <p:spPr>
          <a:xfrm>
            <a:off x="4132832" y="5017079"/>
            <a:ext cx="832194" cy="54210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7" name="Google Shape;207;p34"/>
          <p:cNvSpPr/>
          <p:nvPr/>
        </p:nvSpPr>
        <p:spPr>
          <a:xfrm>
            <a:off x="5959567" y="6909061"/>
            <a:ext cx="934719" cy="1475864"/>
          </a:xfrm>
          <a:prstGeom prst="roundRect">
            <a:avLst>
              <a:gd name="adj" fmla="val 16667"/>
            </a:avLst>
          </a:prstGeom>
          <a:noFill/>
          <a:ln w="5715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208" name="Google Shape;208;p34"/>
          <p:cNvSpPr/>
          <p:nvPr/>
        </p:nvSpPr>
        <p:spPr>
          <a:xfrm>
            <a:off x="6865258" y="5354343"/>
            <a:ext cx="1859276" cy="335257"/>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5"/>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214" name="Google Shape;214;p35"/>
          <p:cNvSpPr txBox="1"/>
          <p:nvPr/>
        </p:nvSpPr>
        <p:spPr>
          <a:xfrm>
            <a:off x="1524000" y="2562880"/>
            <a:ext cx="15646400" cy="15696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Cyklus</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vstup</a:t>
            </a:r>
            <a:r>
              <a:rPr lang="en-US" sz="2400" b="1" i="0" u="none" strike="noStrike" cap="none" dirty="0">
                <a:solidFill>
                  <a:srgbClr val="C00000"/>
                </a:solidFill>
                <a:latin typeface="Helvetica Neue"/>
                <a:ea typeface="Helvetica Neue"/>
                <a:cs typeface="Helvetica Neue"/>
                <a:sym typeface="Helvetica Neue"/>
              </a:rPr>
              <a:t> → </a:t>
            </a:r>
            <a:r>
              <a:rPr lang="en-US" sz="2400" b="1" i="0" u="none" strike="noStrike" cap="none" dirty="0" err="1">
                <a:solidFill>
                  <a:srgbClr val="C00000"/>
                </a:solidFill>
                <a:latin typeface="Helvetica Neue"/>
                <a:ea typeface="Helvetica Neue"/>
                <a:cs typeface="Helvetica Neue"/>
                <a:sym typeface="Helvetica Neue"/>
              </a:rPr>
              <a:t>výstup</a:t>
            </a:r>
            <a:r>
              <a:rPr lang="en-US" sz="2400" b="1" i="0" u="none" strike="noStrike" cap="none" dirty="0">
                <a:solidFill>
                  <a:srgbClr val="C00000"/>
                </a:solidFill>
                <a:latin typeface="Helvetica Neue"/>
                <a:ea typeface="Helvetica Neue"/>
                <a:cs typeface="Helvetica Neue"/>
                <a:sym typeface="Helvetica Neue"/>
              </a:rPr>
              <a:t> → </a:t>
            </a:r>
            <a:r>
              <a:rPr lang="en-US" sz="2400" b="1" i="0" u="none" strike="noStrike" cap="none" dirty="0" err="1">
                <a:solidFill>
                  <a:srgbClr val="C00000"/>
                </a:solidFill>
                <a:latin typeface="Helvetica Neue"/>
                <a:ea typeface="Helvetica Neue"/>
                <a:cs typeface="Helvetica Neue"/>
                <a:sym typeface="Helvetica Neue"/>
              </a:rPr>
              <a:t>výsledok</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manažmentu</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vašej</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práce</a:t>
            </a:r>
            <a:endParaRPr lang="sk-SK" sz="2400" b="1" i="0" u="none" strike="noStrike" cap="none" dirty="0">
              <a:solidFill>
                <a:srgbClr val="C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400" b="0" i="1"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Kľúčom</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stanoveniu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priorít</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a:t>
            </a:r>
            <a:r>
              <a:rPr lang="en-US" sz="2400" b="0" i="0" u="none" strike="noStrike" cap="none" dirty="0">
                <a:solidFill>
                  <a:schemeClr val="dk1"/>
                </a:solidFill>
                <a:latin typeface="Helvetica Neue"/>
                <a:ea typeface="Helvetica Neue"/>
                <a:cs typeface="Helvetica Neue"/>
                <a:sym typeface="Helvetica Neue"/>
              </a:rPr>
              <a:t> je </a:t>
            </a:r>
            <a:r>
              <a:rPr lang="en-US" sz="2400" b="0" i="0" u="none" strike="noStrike" cap="none" dirty="0" err="1">
                <a:solidFill>
                  <a:schemeClr val="dk1"/>
                </a:solidFill>
                <a:latin typeface="Helvetica Neue"/>
                <a:ea typeface="Helvetica Neue"/>
                <a:cs typeface="Helvetica Neue"/>
                <a:sym typeface="Helvetica Neue"/>
              </a:rPr>
              <a:t>pochopenie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rôznych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premenných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spôsobujú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že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úloha</a:t>
            </a:r>
            <a:r>
              <a:rPr lang="en-US" sz="2400" b="0" i="0" u="none" strike="noStrike" cap="none" dirty="0">
                <a:solidFill>
                  <a:schemeClr val="dk1"/>
                </a:solidFill>
                <a:latin typeface="Helvetica Neue"/>
                <a:ea typeface="Helvetica Neue"/>
                <a:cs typeface="Helvetica Neue"/>
                <a:sym typeface="Helvetica Neue"/>
              </a:rPr>
              <a:t> je </a:t>
            </a:r>
            <a:r>
              <a:rPr lang="en-US" sz="2400" b="0" i="0" u="none" strike="noStrike" cap="none" dirty="0" err="1">
                <a:solidFill>
                  <a:schemeClr val="dk1"/>
                </a:solidFill>
                <a:latin typeface="Helvetica Neue"/>
                <a:ea typeface="Helvetica Neue"/>
                <a:cs typeface="Helvetica Neue"/>
                <a:sym typeface="Helvetica Neue"/>
              </a:rPr>
              <a:t>naliehavejšia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iné</a:t>
            </a:r>
            <a:r>
              <a:rPr lang="en-US" sz="2400" b="0" i="0" u="none" strike="noStrike" cap="none" dirty="0">
                <a:solidFill>
                  <a:schemeClr val="dk1"/>
                </a:solidFill>
                <a:latin typeface="Helvetica Neue"/>
                <a:ea typeface="Helvetica Neue"/>
                <a:cs typeface="Helvetica Neue"/>
                <a:sym typeface="Helvetica Neue"/>
              </a:rPr>
              <a:t>.</a:t>
            </a:r>
            <a:endParaRPr dirty="0"/>
          </a:p>
        </p:txBody>
      </p:sp>
      <p:sp>
        <p:nvSpPr>
          <p:cNvPr id="215" name="Google Shape;215;p35"/>
          <p:cNvSpPr/>
          <p:nvPr/>
        </p:nvSpPr>
        <p:spPr>
          <a:xfrm>
            <a:off x="1524000" y="4302573"/>
            <a:ext cx="8064690" cy="4401164"/>
          </a:xfrm>
          <a:prstGeom prst="rect">
            <a:avLst/>
          </a:prstGeom>
          <a:noFill/>
          <a:ln>
            <a:noFill/>
          </a:ln>
        </p:spPr>
        <p:txBody>
          <a:bodyPr spcFirstLastPara="1" wrap="square" lIns="91425" tIns="45700" rIns="91425" bIns="45700" anchor="t" anchorCtr="0">
            <a:spAutoFit/>
          </a:bodyPr>
          <a:lstStyle/>
          <a:p>
            <a:pPr algn="just" fontAlgn="base"/>
            <a:r>
              <a:rPr lang="sk-SK" sz="2000" dirty="0">
                <a:effectLst/>
                <a:latin typeface="Calibri" panose="020F0502020204030204" pitchFamily="34" charset="0"/>
                <a:ea typeface="Arial MT"/>
                <a:cs typeface="Arial MT"/>
              </a:rPr>
              <a:t>Keď sa pozriete na všetky body vo vašom zozname činností a pokúsite sa strategicky naplánovať ich rozvrhnutie, musíte zvážiť nasledujúce premenné, aby ste posúdili ich prioritu:</a:t>
            </a: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Stanovený termín na dokončenie úlohy</a:t>
            </a:r>
          </a:p>
          <a:p>
            <a:pPr marL="342900" lvl="0" indent="-342900" algn="just" fontAlgn="base">
              <a:buFont typeface="Arial" panose="020B0604020202020204" pitchFamily="34" charset="0"/>
              <a:buChar char="•"/>
              <a:tabLst>
                <a:tab pos="228600" algn="l"/>
              </a:tabLst>
            </a:pPr>
            <a:endParaRPr lang="en-US" sz="2000" dirty="0">
              <a:effectLst/>
              <a:latin typeface="Arial MT"/>
              <a:ea typeface="Arial MT"/>
              <a:cs typeface="Times New Roman" panose="02020603050405020304" pitchFamily="18" charset="0"/>
            </a:endParaRP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Vstupy, ktoré je potrebné zhromaždiť na vykonanie danej úlohy</a:t>
            </a:r>
          </a:p>
          <a:p>
            <a:pPr marL="342900" lvl="0" indent="-342900" algn="just" fontAlgn="base">
              <a:buFont typeface="Arial" panose="020B0604020202020204" pitchFamily="34" charset="0"/>
              <a:buChar char="•"/>
              <a:tabLst>
                <a:tab pos="228600" algn="l"/>
              </a:tabLst>
            </a:pPr>
            <a:endParaRPr lang="en-US" sz="2000" dirty="0">
              <a:effectLst/>
              <a:latin typeface="Arial MT"/>
              <a:ea typeface="Arial MT"/>
              <a:cs typeface="Times New Roman" panose="02020603050405020304" pitchFamily="18" charset="0"/>
            </a:endParaRP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Jednoduchosť spracovania vstupov </a:t>
            </a:r>
          </a:p>
          <a:p>
            <a:pPr marL="342900" lvl="0" indent="-342900" algn="just" fontAlgn="base">
              <a:buFont typeface="Arial" panose="020B0604020202020204" pitchFamily="34" charset="0"/>
              <a:buChar char="•"/>
              <a:tabLst>
                <a:tab pos="228600" algn="l"/>
              </a:tabLst>
            </a:pPr>
            <a:endParaRPr lang="en-US" sz="2000" dirty="0">
              <a:effectLst/>
              <a:latin typeface="Arial MT"/>
              <a:ea typeface="Arial MT"/>
              <a:cs typeface="Times New Roman" panose="02020603050405020304" pitchFamily="18" charset="0"/>
            </a:endParaRP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Príjemcovia konečných výsledkov (INTERNÍ a EXTERNÍ)</a:t>
            </a:r>
          </a:p>
          <a:p>
            <a:pPr marL="342900" lvl="0" indent="-342900" algn="just" fontAlgn="base">
              <a:buFont typeface="Arial" panose="020B0604020202020204" pitchFamily="34" charset="0"/>
              <a:buChar char="•"/>
              <a:tabLst>
                <a:tab pos="228600" algn="l"/>
              </a:tabLst>
            </a:pPr>
            <a:endParaRPr lang="en-US" sz="2000" dirty="0">
              <a:effectLst/>
              <a:latin typeface="Arial MT"/>
              <a:ea typeface="Arial MT"/>
              <a:cs typeface="Times New Roman" panose="02020603050405020304" pitchFamily="18" charset="0"/>
            </a:endParaRP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Príspevok, ktorý má vaša úloha na väčšiu architektúru vecí</a:t>
            </a:r>
          </a:p>
          <a:p>
            <a:pPr marL="342900" lvl="0" indent="-342900" algn="just" fontAlgn="base">
              <a:buFont typeface="Arial" panose="020B0604020202020204" pitchFamily="34" charset="0"/>
              <a:buChar char="•"/>
              <a:tabLst>
                <a:tab pos="228600" algn="l"/>
              </a:tabLst>
            </a:pPr>
            <a:endParaRPr lang="en-US" sz="2000" dirty="0">
              <a:effectLst/>
              <a:latin typeface="Arial MT"/>
              <a:ea typeface="Arial MT"/>
              <a:cs typeface="Times New Roman" panose="02020603050405020304" pitchFamily="18" charset="0"/>
            </a:endParaRPr>
          </a:p>
          <a:p>
            <a:pPr marL="342900" lvl="0" indent="-342900" algn="just" fontAlgn="base">
              <a:buFont typeface="Arial" panose="020B0604020202020204" pitchFamily="34" charset="0"/>
              <a:buChar char="•"/>
              <a:tabLst>
                <a:tab pos="228600" algn="l"/>
              </a:tabLst>
            </a:pPr>
            <a:r>
              <a:rPr lang="sk-SK" sz="2000" dirty="0">
                <a:effectLst/>
                <a:latin typeface="Calibri" panose="020F0502020204030204" pitchFamily="34" charset="0"/>
                <a:ea typeface="Arial MT"/>
                <a:cs typeface="Times New Roman" panose="02020603050405020304" pitchFamily="18" charset="0"/>
              </a:rPr>
              <a:t>Vaša </a:t>
            </a:r>
            <a:r>
              <a:rPr lang="sk-SK" sz="2000" dirty="0" err="1">
                <a:effectLst/>
                <a:latin typeface="Calibri" panose="020F0502020204030204" pitchFamily="34" charset="0"/>
                <a:ea typeface="Arial MT"/>
                <a:cs typeface="Times New Roman" panose="02020603050405020304" pitchFamily="18" charset="0"/>
              </a:rPr>
              <a:t>oboznámenosť</a:t>
            </a:r>
            <a:r>
              <a:rPr lang="sk-SK" sz="2000" dirty="0">
                <a:effectLst/>
                <a:latin typeface="Calibri" panose="020F0502020204030204" pitchFamily="34" charset="0"/>
                <a:ea typeface="Arial MT"/>
                <a:cs typeface="Times New Roman" panose="02020603050405020304" pitchFamily="18" charset="0"/>
              </a:rPr>
              <a:t> s danou úlohou</a:t>
            </a:r>
            <a:endParaRPr lang="en-US" sz="2000" dirty="0">
              <a:effectLst/>
              <a:latin typeface="Arial MT"/>
              <a:ea typeface="Arial MT"/>
              <a:cs typeface="Times New Roman" panose="02020603050405020304" pitchFamily="18" charset="0"/>
            </a:endParaRPr>
          </a:p>
        </p:txBody>
      </p:sp>
      <p:sp>
        <p:nvSpPr>
          <p:cNvPr id="216" name="Google Shape;216;p35"/>
          <p:cNvSpPr/>
          <p:nvPr/>
        </p:nvSpPr>
        <p:spPr>
          <a:xfrm>
            <a:off x="10566400" y="4302573"/>
            <a:ext cx="7010400" cy="34778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000" b="0" i="0" u="none" strike="noStrike" cap="none" dirty="0">
                <a:solidFill>
                  <a:schemeClr val="dk1"/>
                </a:solidFill>
                <a:latin typeface="Helvetica Neue"/>
                <a:ea typeface="Helvetica Neue"/>
                <a:cs typeface="Helvetica Neue"/>
                <a:sym typeface="Helvetica Neue"/>
              </a:rPr>
              <a:t>V </a:t>
            </a:r>
            <a:r>
              <a:rPr lang="en-US" sz="2000" b="0" i="0" u="none" strike="noStrike" cap="none" dirty="0" err="1">
                <a:solidFill>
                  <a:schemeClr val="dk1"/>
                </a:solidFill>
                <a:latin typeface="Helvetica Neue"/>
                <a:ea typeface="Helvetica Neue"/>
                <a:cs typeface="Helvetica Neue"/>
                <a:sym typeface="Helvetica Neue"/>
              </a:rPr>
              <a:t>závislosti</a:t>
            </a:r>
            <a:r>
              <a:rPr lang="en-US" sz="2000" b="0" i="0" u="none" strike="noStrike" cap="none" dirty="0">
                <a:solidFill>
                  <a:schemeClr val="dk1"/>
                </a:solidFill>
                <a:latin typeface="Helvetica Neue"/>
                <a:ea typeface="Helvetica Neue"/>
                <a:cs typeface="Helvetica Neue"/>
                <a:sym typeface="Helvetica Neue"/>
              </a:rPr>
              <a:t> od </a:t>
            </a:r>
            <a:r>
              <a:rPr lang="en-US" sz="2000" b="0" i="0" u="none" strike="noStrike" cap="none" dirty="0" err="1">
                <a:solidFill>
                  <a:schemeClr val="dk1"/>
                </a:solidFill>
                <a:latin typeface="Helvetica Neue"/>
                <a:ea typeface="Helvetica Neue"/>
                <a:cs typeface="Helvetica Neue"/>
                <a:sym typeface="Helvetica Neue"/>
              </a:rPr>
              <a:t>vášho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vnútorného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hodnotenia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môžete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dospieť</a:t>
            </a:r>
            <a:r>
              <a:rPr lang="en-US" sz="2000" b="0" i="0" u="none" strike="noStrike" cap="none" dirty="0">
                <a:solidFill>
                  <a:schemeClr val="dk1"/>
                </a:solidFill>
                <a:latin typeface="Helvetica Neue"/>
                <a:ea typeface="Helvetica Neue"/>
                <a:cs typeface="Helvetica Neue"/>
                <a:sym typeface="Helvetica Neue"/>
              </a:rPr>
              <a:t> k </a:t>
            </a:r>
            <a:r>
              <a:rPr lang="en-US" sz="2000" b="0" i="0" u="none" strike="noStrike" cap="none" dirty="0" err="1">
                <a:solidFill>
                  <a:schemeClr val="dk1"/>
                </a:solidFill>
                <a:latin typeface="Helvetica Neue"/>
                <a:ea typeface="Helvetica Neue"/>
                <a:cs typeface="Helvetica Neue"/>
                <a:sym typeface="Helvetica Neue"/>
              </a:rPr>
              <a:t>trom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rôznym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úrovniam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naliehavosti</a:t>
            </a:r>
            <a:r>
              <a:rPr lang="en-US" sz="2000" b="0" i="0" u="none" strike="noStrike" cap="none" dirty="0">
                <a:solidFill>
                  <a:schemeClr val="dk1"/>
                </a:solidFill>
                <a:latin typeface="Helvetica Neue"/>
                <a:ea typeface="Helvetica Neue"/>
                <a:cs typeface="Helvetica Neue"/>
                <a:sym typeface="Helvetica Neue"/>
              </a:rPr>
              <a:t>:</a:t>
            </a: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000" b="0" i="0" u="none" strike="noStrike" cap="none" dirty="0">
                <a:solidFill>
                  <a:schemeClr val="dk1"/>
                </a:solidFill>
                <a:latin typeface="Helvetica Neue"/>
                <a:ea typeface="Helvetica Neue"/>
                <a:cs typeface="Helvetica Neue"/>
                <a:sym typeface="Helvetica Neue"/>
              </a:rPr>
              <a:t>	</a:t>
            </a:r>
            <a:endParaRPr lang="sk-SK"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sk-SK" sz="2000"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Úloha</a:t>
            </a:r>
            <a:r>
              <a:rPr lang="en-US" sz="2000" b="0" i="0" u="none" strike="noStrike" cap="none" dirty="0">
                <a:solidFill>
                  <a:schemeClr val="dk1"/>
                </a:solidFill>
                <a:latin typeface="Helvetica Neue"/>
                <a:ea typeface="Helvetica Neue"/>
                <a:cs typeface="Helvetica Neue"/>
                <a:sym typeface="Helvetica Neue"/>
              </a:rPr>
              <a:t> s </a:t>
            </a:r>
            <a:r>
              <a:rPr lang="en-US" sz="2000" b="0" i="0" u="none" strike="noStrike" cap="none" dirty="0" err="1">
                <a:solidFill>
                  <a:schemeClr val="dk1"/>
                </a:solidFill>
                <a:latin typeface="Helvetica Neue"/>
                <a:ea typeface="Helvetica Neue"/>
                <a:cs typeface="Helvetica Neue"/>
                <a:sym typeface="Helvetica Neue"/>
              </a:rPr>
              <a:t>vysokou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prioritou</a:t>
            </a:r>
            <a:endParaRPr dirty="0"/>
          </a:p>
          <a:p>
            <a:pPr marL="0" marR="0" lvl="0" indent="0" algn="l" rtl="0">
              <a:lnSpc>
                <a:spcPct val="100000"/>
              </a:lnSpc>
              <a:spcBef>
                <a:spcPts val="0"/>
              </a:spcBef>
              <a:spcAft>
                <a:spcPts val="0"/>
              </a:spcAft>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Úloha</a:t>
            </a:r>
            <a:r>
              <a:rPr lang="en-US" sz="2000" b="0" i="0" u="none" strike="noStrike" cap="none" dirty="0">
                <a:solidFill>
                  <a:schemeClr val="dk1"/>
                </a:solidFill>
                <a:latin typeface="Helvetica Neue"/>
                <a:ea typeface="Helvetica Neue"/>
                <a:cs typeface="Helvetica Neue"/>
                <a:sym typeface="Helvetica Neue"/>
              </a:rPr>
              <a:t> so </a:t>
            </a:r>
            <a:r>
              <a:rPr lang="en-US" sz="2000" b="0" i="0" u="none" strike="noStrike" cap="none" dirty="0" err="1">
                <a:solidFill>
                  <a:schemeClr val="dk1"/>
                </a:solidFill>
                <a:latin typeface="Helvetica Neue"/>
                <a:ea typeface="Helvetica Neue"/>
                <a:cs typeface="Helvetica Neue"/>
                <a:sym typeface="Helvetica Neue"/>
              </a:rPr>
              <a:t>strednou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prioritou</a:t>
            </a:r>
            <a:endParaRPr dirty="0"/>
          </a:p>
          <a:p>
            <a:pPr marL="0" marR="0" lvl="0" indent="0" algn="l" rtl="0">
              <a:lnSpc>
                <a:spcPct val="100000"/>
              </a:lnSpc>
              <a:spcBef>
                <a:spcPts val="0"/>
              </a:spcBef>
              <a:spcAft>
                <a:spcPts val="0"/>
              </a:spcAft>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Úloha</a:t>
            </a:r>
            <a:r>
              <a:rPr lang="en-US" sz="2000" b="0" i="0" u="none" strike="noStrike" cap="none" dirty="0">
                <a:solidFill>
                  <a:schemeClr val="dk1"/>
                </a:solidFill>
                <a:latin typeface="Helvetica Neue"/>
                <a:ea typeface="Helvetica Neue"/>
                <a:cs typeface="Helvetica Neue"/>
                <a:sym typeface="Helvetica Neue"/>
              </a:rPr>
              <a:t> s </a:t>
            </a:r>
            <a:r>
              <a:rPr lang="en-US" sz="2000" b="0" i="0" u="none" strike="noStrike" cap="none" dirty="0" err="1">
                <a:solidFill>
                  <a:schemeClr val="dk1"/>
                </a:solidFill>
                <a:latin typeface="Helvetica Neue"/>
                <a:ea typeface="Helvetica Neue"/>
                <a:cs typeface="Helvetica Neue"/>
                <a:sym typeface="Helvetica Neue"/>
              </a:rPr>
              <a:t>nízkou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prioritou</a:t>
            </a:r>
            <a:endParaRPr dirty="0"/>
          </a:p>
        </p:txBody>
      </p:sp>
      <p:sp>
        <p:nvSpPr>
          <p:cNvPr id="217" name="Google Shape;217;p35"/>
          <p:cNvSpPr/>
          <p:nvPr/>
        </p:nvSpPr>
        <p:spPr>
          <a:xfrm>
            <a:off x="10653486" y="7322158"/>
            <a:ext cx="639170" cy="628363"/>
          </a:xfrm>
          <a:prstGeom prst="ellipse">
            <a:avLst/>
          </a:prstGeom>
          <a:solidFill>
            <a:srgbClr val="92D050"/>
          </a:solidFill>
          <a:ln w="25400"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
        <p:nvSpPr>
          <p:cNvPr id="218" name="Google Shape;218;p35"/>
          <p:cNvSpPr/>
          <p:nvPr/>
        </p:nvSpPr>
        <p:spPr>
          <a:xfrm>
            <a:off x="10653486" y="6351160"/>
            <a:ext cx="639170" cy="628363"/>
          </a:xfrm>
          <a:prstGeom prst="ellipse">
            <a:avLst/>
          </a:prstGeom>
          <a:solidFill>
            <a:srgbClr val="FFFF00"/>
          </a:solidFill>
          <a:ln w="254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
        <p:nvSpPr>
          <p:cNvPr id="219" name="Google Shape;219;p35"/>
          <p:cNvSpPr/>
          <p:nvPr/>
        </p:nvSpPr>
        <p:spPr>
          <a:xfrm>
            <a:off x="10653486" y="5415231"/>
            <a:ext cx="639170" cy="628363"/>
          </a:xfrm>
          <a:prstGeom prst="ellipse">
            <a:avLst/>
          </a:prstGeom>
          <a:solidFill>
            <a:srgbClr val="FF7C80"/>
          </a:solid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6"/>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225" name="Google Shape;225;p36"/>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it-IT" sz="2400" b="1" i="0" u="none" strike="noStrike" cap="none" dirty="0">
                <a:solidFill>
                  <a:srgbClr val="C00000"/>
                </a:solidFill>
                <a:latin typeface="Helvetica Neue"/>
                <a:ea typeface="Helvetica Neue"/>
                <a:cs typeface="Helvetica Neue"/>
                <a:sym typeface="Helvetica Neue"/>
              </a:rPr>
              <a:t>Hierarchia priorít v rámci hierarchie priorít</a:t>
            </a:r>
            <a:endParaRPr sz="2400" b="1" i="0" u="none" strike="noStrike" cap="none" dirty="0">
              <a:solidFill>
                <a:srgbClr val="C00000"/>
              </a:solidFill>
              <a:latin typeface="Helvetica Neue"/>
              <a:ea typeface="Helvetica Neue"/>
              <a:cs typeface="Helvetica Neue"/>
              <a:sym typeface="Helvetica Neue"/>
            </a:endParaRPr>
          </a:p>
        </p:txBody>
      </p:sp>
      <p:sp>
        <p:nvSpPr>
          <p:cNvPr id="226" name="Google Shape;226;p36"/>
          <p:cNvSpPr txBox="1"/>
          <p:nvPr/>
        </p:nvSpPr>
        <p:spPr>
          <a:xfrm>
            <a:off x="1524000" y="2884531"/>
            <a:ext cx="4833257" cy="56322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a:solidFill>
                  <a:schemeClr val="dk1"/>
                </a:solidFill>
                <a:latin typeface="Helvetica Neue"/>
                <a:ea typeface="Helvetica Neue"/>
                <a:cs typeface="Helvetica Neue"/>
                <a:sym typeface="Helvetica Neue"/>
              </a:rPr>
              <a:t>Na to, aby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veci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pohli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dopredu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vaše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vstupy</a:t>
            </a: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Očakáva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dokončí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váš</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nadriadený</a:t>
            </a:r>
            <a:r>
              <a:rPr lang="en-US" sz="2000" b="0" i="0" u="none" strike="noStrike" cap="none" dirty="0">
                <a:solidFill>
                  <a:schemeClr val="dk1"/>
                </a:solidFill>
                <a:latin typeface="Helvetica Neue"/>
                <a:ea typeface="Helvetica Neue"/>
                <a:cs typeface="Helvetica Neue"/>
                <a:sym typeface="Helvetica Neue"/>
              </a:rPr>
              <a:t> / </a:t>
            </a:r>
            <a:r>
              <a:rPr lang="en-US" sz="2000" b="0" i="0" u="none" strike="noStrike" cap="none" dirty="0" err="1">
                <a:solidFill>
                  <a:schemeClr val="dk1"/>
                </a:solidFill>
                <a:latin typeface="Helvetica Neue"/>
                <a:ea typeface="Helvetica Neue"/>
                <a:cs typeface="Helvetica Neue"/>
                <a:sym typeface="Helvetica Neue"/>
              </a:rPr>
              <a:t>externé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záujmové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skupiny</a:t>
            </a: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Výstupy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informujú</a:t>
            </a:r>
            <a:r>
              <a:rPr lang="en-US" sz="2000" b="0" i="0" u="none" strike="noStrike" cap="none" dirty="0">
                <a:solidFill>
                  <a:schemeClr val="dk1"/>
                </a:solidFill>
                <a:latin typeface="Helvetica Neue"/>
                <a:ea typeface="Helvetica Neue"/>
                <a:cs typeface="Helvetica Neue"/>
                <a:sym typeface="Helvetica Neue"/>
              </a:rPr>
              <a:t> o </a:t>
            </a:r>
            <a:r>
              <a:rPr lang="en-US" sz="2000" b="0" i="0" u="none" strike="noStrike" cap="none" dirty="0" err="1">
                <a:solidFill>
                  <a:schemeClr val="dk1"/>
                </a:solidFill>
                <a:latin typeface="Helvetica Neue"/>
                <a:ea typeface="Helvetica Neue"/>
                <a:cs typeface="Helvetica Neue"/>
                <a:sym typeface="Helvetica Neue"/>
              </a:rPr>
              <a:t>ďalších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procesoch</a:t>
            </a:r>
            <a:r>
              <a:rPr lang="en-US" sz="2000" b="0" i="0" u="none" strike="noStrike" cap="none" dirty="0">
                <a:solidFill>
                  <a:schemeClr val="dk1"/>
                </a:solidFill>
                <a:latin typeface="Helvetica Neue"/>
                <a:ea typeface="Helvetica Neue"/>
                <a:cs typeface="Helvetica Neue"/>
                <a:sym typeface="Helvetica Neue"/>
              </a:rPr>
              <a:t> /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viazané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presné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termíny</a:t>
            </a: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Výsledok</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má</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byť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hotový</a:t>
            </a:r>
            <a:r>
              <a:rPr lang="en-US" sz="2000" b="0" i="0" u="none" strike="noStrike" cap="none" dirty="0">
                <a:solidFill>
                  <a:schemeClr val="dk1"/>
                </a:solidFill>
                <a:latin typeface="Helvetica Neue"/>
                <a:ea typeface="Helvetica Neue"/>
                <a:cs typeface="Helvetica Neue"/>
                <a:sym typeface="Helvetica Neue"/>
              </a:rPr>
              <a:t> do </a:t>
            </a:r>
            <a:r>
              <a:rPr lang="en-US" sz="2000" b="0" i="0" u="none" strike="noStrike" cap="none" dirty="0" err="1">
                <a:solidFill>
                  <a:schemeClr val="dk1"/>
                </a:solidFill>
                <a:latin typeface="Helvetica Neue"/>
                <a:ea typeface="Helvetica Neue"/>
                <a:cs typeface="Helvetica Neue"/>
                <a:sym typeface="Helvetica Neue"/>
              </a:rPr>
              <a:t>nasledujúcich</a:t>
            </a:r>
            <a:r>
              <a:rPr lang="en-US" sz="2000" b="0" i="0" u="none" strike="noStrike" cap="none" dirty="0">
                <a:solidFill>
                  <a:schemeClr val="dk1"/>
                </a:solidFill>
                <a:latin typeface="Helvetica Neue"/>
                <a:ea typeface="Helvetica Neue"/>
                <a:cs typeface="Helvetica Neue"/>
                <a:sym typeface="Helvetica Neue"/>
              </a:rPr>
              <a:t> 48 h</a:t>
            </a:r>
          </a:p>
          <a:p>
            <a:pPr marL="342900" marR="0" lvl="0" indent="-21590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342900" marR="0" lvl="0" indent="-21590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p:txBody>
      </p:sp>
      <p:sp>
        <p:nvSpPr>
          <p:cNvPr id="227" name="Google Shape;227;p36"/>
          <p:cNvSpPr txBox="1"/>
          <p:nvPr/>
        </p:nvSpPr>
        <p:spPr>
          <a:xfrm>
            <a:off x="6590920" y="2884531"/>
            <a:ext cx="5746222" cy="594004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Ukončenie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tejto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činnosti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plánuje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neskôr</a:t>
            </a:r>
            <a:r>
              <a:rPr lang="en-US" sz="2000" b="0" i="0" u="none" strike="noStrike" cap="none" dirty="0">
                <a:solidFill>
                  <a:schemeClr val="dk1"/>
                </a:solidFill>
                <a:latin typeface="Helvetica Neue"/>
                <a:ea typeface="Helvetica Neue"/>
                <a:cs typeface="Helvetica Neue"/>
                <a:sym typeface="Helvetica Neue"/>
              </a:rPr>
              <a:t> v </a:t>
            </a:r>
            <a:r>
              <a:rPr lang="en-US" sz="2000" b="0" i="0" u="none" strike="noStrike" cap="none" dirty="0" err="1">
                <a:solidFill>
                  <a:schemeClr val="dk1"/>
                </a:solidFill>
                <a:latin typeface="Helvetica Neue"/>
                <a:ea typeface="Helvetica Neue"/>
                <a:cs typeface="Helvetica Neue"/>
                <a:sym typeface="Helvetica Neue"/>
              </a:rPr>
              <a:t>nasledujúcich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týždňoch</a:t>
            </a:r>
            <a:r>
              <a:rPr lang="en-US" sz="2000" b="0" i="0" u="none" strike="noStrike" cap="none" dirty="0">
                <a:solidFill>
                  <a:schemeClr val="dk1"/>
                </a:solidFill>
                <a:latin typeface="Helvetica Neue"/>
                <a:ea typeface="Helvetica Neue"/>
                <a:cs typeface="Helvetica Neue"/>
                <a:sym typeface="Helvetica Neue"/>
              </a:rPr>
              <a:t>, ale </a:t>
            </a:r>
            <a:r>
              <a:rPr lang="en-US" sz="2000" b="0" i="0" u="none" strike="noStrike" cap="none" dirty="0" err="1">
                <a:solidFill>
                  <a:schemeClr val="dk1"/>
                </a:solidFill>
                <a:latin typeface="Helvetica Neue"/>
                <a:ea typeface="Helvetica Neue"/>
                <a:cs typeface="Helvetica Neue"/>
                <a:sym typeface="Helvetica Neue"/>
              </a:rPr>
              <a:t>zber</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vstupov</a:t>
            </a:r>
            <a:r>
              <a:rPr lang="en-US" sz="2000" b="0" i="0" u="none" strike="noStrike" cap="none" dirty="0">
                <a:solidFill>
                  <a:schemeClr val="dk1"/>
                </a:solidFill>
                <a:latin typeface="Helvetica Neue"/>
                <a:ea typeface="Helvetica Neue"/>
                <a:cs typeface="Helvetica Neue"/>
                <a:sym typeface="Helvetica Neue"/>
              </a:rPr>
              <a:t>/</a:t>
            </a:r>
            <a:r>
              <a:rPr lang="en-US" sz="2000" b="0" i="0" u="none" strike="noStrike" cap="none" dirty="0" err="1">
                <a:solidFill>
                  <a:schemeClr val="dk1"/>
                </a:solidFill>
                <a:latin typeface="Helvetica Neue"/>
                <a:ea typeface="Helvetica Neue"/>
                <a:cs typeface="Helvetica Neue"/>
                <a:sym typeface="Helvetica Neue"/>
              </a:rPr>
              <a:t>spracovanie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údajov</a:t>
            </a:r>
            <a:r>
              <a:rPr lang="en-US" sz="2000" b="0" i="0" u="none" strike="noStrike" cap="none" dirty="0">
                <a:solidFill>
                  <a:schemeClr val="dk1"/>
                </a:solidFill>
                <a:latin typeface="Helvetica Neue"/>
                <a:ea typeface="Helvetica Neue"/>
                <a:cs typeface="Helvetica Neue"/>
                <a:sym typeface="Helvetica Neue"/>
              </a:rPr>
              <a:t> je </a:t>
            </a:r>
            <a:r>
              <a:rPr lang="en-US" sz="2000" b="0" i="0" u="none" strike="noStrike" cap="none" dirty="0" err="1">
                <a:solidFill>
                  <a:schemeClr val="dk1"/>
                </a:solidFill>
                <a:latin typeface="Helvetica Neue"/>
                <a:ea typeface="Helvetica Neue"/>
                <a:cs typeface="Helvetica Neue"/>
                <a:sym typeface="Helvetica Neue"/>
              </a:rPr>
              <a:t>časovo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veľmi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náročné</a:t>
            </a:r>
            <a:r>
              <a:rPr lang="en-US" sz="2000" b="0" i="0" u="none" strike="noStrike" cap="none" dirty="0">
                <a:solidFill>
                  <a:schemeClr val="dk1"/>
                </a:solidFill>
                <a:latin typeface="Helvetica Neue"/>
                <a:ea typeface="Helvetica Neue"/>
                <a:cs typeface="Helvetica Neue"/>
                <a:sym typeface="Helvetica Neue"/>
              </a:rPr>
              <a:t>.</a:t>
            </a: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veľmi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oboznámení</a:t>
            </a:r>
            <a:r>
              <a:rPr lang="en-US" sz="2000" b="0" i="0" u="none" strike="noStrike" cap="none" dirty="0">
                <a:solidFill>
                  <a:schemeClr val="dk1"/>
                </a:solidFill>
                <a:latin typeface="Helvetica Neue"/>
                <a:ea typeface="Helvetica Neue"/>
                <a:cs typeface="Helvetica Neue"/>
                <a:sym typeface="Helvetica Neue"/>
              </a:rPr>
              <a:t> s </a:t>
            </a:r>
            <a:r>
              <a:rPr lang="en-US" sz="2000" b="0" i="0" u="none" strike="noStrike" cap="none" dirty="0" err="1">
                <a:solidFill>
                  <a:schemeClr val="dk1"/>
                </a:solidFill>
                <a:latin typeface="Helvetica Neue"/>
                <a:ea typeface="Helvetica Neue"/>
                <a:cs typeface="Helvetica Neue"/>
                <a:sym typeface="Helvetica Neue"/>
              </a:rPr>
              <a:t>pracovnou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záťažou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ktorá</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očakáva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dokončení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úlohy</a:t>
            </a: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Výstupy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od </a:t>
            </a:r>
            <a:r>
              <a:rPr lang="en-US" sz="2000" b="0" i="0" u="none" strike="noStrike" cap="none" dirty="0" err="1">
                <a:solidFill>
                  <a:schemeClr val="dk1"/>
                </a:solidFill>
                <a:latin typeface="Helvetica Neue"/>
                <a:ea typeface="Helvetica Neue"/>
                <a:cs typeface="Helvetica Neue"/>
                <a:sym typeface="Helvetica Neue"/>
              </a:rPr>
              <a:t>vás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vyžadujú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vstupmi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očakávajú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iní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ľudia</a:t>
            </a:r>
            <a:r>
              <a:rPr lang="en-US" sz="2000" b="0" i="0" u="none" strike="noStrike" cap="none" dirty="0">
                <a:solidFill>
                  <a:schemeClr val="dk1"/>
                </a:solidFill>
                <a:latin typeface="Helvetica Neue"/>
                <a:ea typeface="Helvetica Neue"/>
                <a:cs typeface="Helvetica Neue"/>
                <a:sym typeface="Helvetica Neue"/>
              </a:rPr>
              <a:t>, ale </a:t>
            </a:r>
            <a:r>
              <a:rPr lang="en-US" sz="2000" b="0" i="0" u="none" strike="noStrike" cap="none" dirty="0" err="1">
                <a:solidFill>
                  <a:schemeClr val="dk1"/>
                </a:solidFill>
                <a:latin typeface="Helvetica Neue"/>
                <a:ea typeface="Helvetica Neue"/>
                <a:cs typeface="Helvetica Neue"/>
                <a:sym typeface="Helvetica Neue"/>
              </a:rPr>
              <a:t>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také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naliehavé</a:t>
            </a:r>
            <a:r>
              <a:rPr lang="en-US" sz="2000" b="0" i="0" u="none" strike="noStrike" cap="none" dirty="0">
                <a:solidFill>
                  <a:schemeClr val="dk1"/>
                </a:solidFill>
                <a:latin typeface="Helvetica Neue"/>
                <a:ea typeface="Helvetica Neue"/>
                <a:cs typeface="Helvetica Neue"/>
                <a:sym typeface="Helvetica Neue"/>
              </a:rPr>
              <a:t>, aby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dali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označiť</a:t>
            </a:r>
            <a:r>
              <a:rPr lang="en-US" sz="2000" b="0" i="0" u="none" strike="noStrike" cap="none" dirty="0">
                <a:solidFill>
                  <a:schemeClr val="dk1"/>
                </a:solidFill>
                <a:latin typeface="Helvetica Neue"/>
                <a:ea typeface="Helvetica Neue"/>
                <a:cs typeface="Helvetica Neue"/>
                <a:sym typeface="Helvetica Neue"/>
              </a:rPr>
              <a:t> za </a:t>
            </a:r>
            <a:r>
              <a:rPr lang="en-US" sz="2000" b="0" i="0" u="none" strike="noStrike" cap="none" dirty="0" err="1">
                <a:solidFill>
                  <a:schemeClr val="dk1"/>
                </a:solidFill>
                <a:latin typeface="Helvetica Neue"/>
                <a:ea typeface="Helvetica Neue"/>
                <a:cs typeface="Helvetica Neue"/>
                <a:sym typeface="Helvetica Neue"/>
              </a:rPr>
              <a:t>úlohy</a:t>
            </a:r>
            <a:r>
              <a:rPr lang="en-US" sz="2000" b="0" i="0" u="none" strike="noStrike" cap="none" dirty="0">
                <a:solidFill>
                  <a:schemeClr val="dk1"/>
                </a:solidFill>
                <a:latin typeface="Helvetica Neue"/>
                <a:ea typeface="Helvetica Neue"/>
                <a:cs typeface="Helvetica Neue"/>
                <a:sym typeface="Helvetica Neue"/>
              </a:rPr>
              <a:t> s </a:t>
            </a:r>
            <a:r>
              <a:rPr lang="en-US" sz="2000" b="0" i="0" u="none" strike="noStrike" cap="none" dirty="0" err="1">
                <a:solidFill>
                  <a:schemeClr val="dk1"/>
                </a:solidFill>
                <a:latin typeface="Helvetica Neue"/>
                <a:ea typeface="Helvetica Neue"/>
                <a:cs typeface="Helvetica Neue"/>
                <a:sym typeface="Helvetica Neue"/>
              </a:rPr>
              <a:t>vysokou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prioritou</a:t>
            </a: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Výstupy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splatné</a:t>
            </a:r>
            <a:r>
              <a:rPr lang="en-US" sz="2000" b="0" i="0" u="none" strike="noStrike" cap="none" dirty="0">
                <a:solidFill>
                  <a:schemeClr val="dk1"/>
                </a:solidFill>
                <a:latin typeface="Helvetica Neue"/>
                <a:ea typeface="Helvetica Neue"/>
                <a:cs typeface="Helvetica Neue"/>
                <a:sym typeface="Helvetica Neue"/>
              </a:rPr>
              <a:t> v </a:t>
            </a:r>
            <a:r>
              <a:rPr lang="en-US" sz="2000" b="0" i="0" u="none" strike="noStrike" cap="none" dirty="0" err="1">
                <a:solidFill>
                  <a:schemeClr val="dk1"/>
                </a:solidFill>
                <a:latin typeface="Helvetica Neue"/>
                <a:ea typeface="Helvetica Neue"/>
                <a:cs typeface="Helvetica Neue"/>
                <a:sym typeface="Helvetica Neue"/>
              </a:rPr>
              <a:t>nasledujúcich</a:t>
            </a:r>
            <a:r>
              <a:rPr lang="en-US" sz="2000" b="0" i="0" u="none" strike="noStrike" cap="none" dirty="0">
                <a:solidFill>
                  <a:schemeClr val="dk1"/>
                </a:solidFill>
                <a:latin typeface="Helvetica Neue"/>
                <a:ea typeface="Helvetica Neue"/>
                <a:cs typeface="Helvetica Neue"/>
                <a:sym typeface="Helvetica Neue"/>
              </a:rPr>
              <a:t> 10 </a:t>
            </a:r>
            <a:r>
              <a:rPr lang="en-US" sz="2000" b="0" i="0" u="none" strike="noStrike" cap="none" dirty="0" err="1">
                <a:solidFill>
                  <a:schemeClr val="dk1"/>
                </a:solidFill>
                <a:latin typeface="Helvetica Neue"/>
                <a:ea typeface="Helvetica Neue"/>
                <a:cs typeface="Helvetica Neue"/>
                <a:sym typeface="Helvetica Neue"/>
              </a:rPr>
              <a:t>dňoch</a:t>
            </a:r>
            <a:endParaRPr lang="en-US" sz="2000" b="0" i="0" u="none" strike="noStrike" cap="none" dirty="0">
              <a:solidFill>
                <a:schemeClr val="dk1"/>
              </a:solidFill>
              <a:latin typeface="Helvetica Neue"/>
              <a:ea typeface="Helvetica Neue"/>
              <a:cs typeface="Helvetica Neue"/>
              <a:sym typeface="Helvetica Neue"/>
            </a:endParaRPr>
          </a:p>
          <a:p>
            <a:pPr marL="342900" marR="0" lvl="0" indent="-21590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p:txBody>
      </p:sp>
      <p:sp>
        <p:nvSpPr>
          <p:cNvPr id="228" name="Google Shape;228;p36"/>
          <p:cNvSpPr txBox="1"/>
          <p:nvPr/>
        </p:nvSpPr>
        <p:spPr>
          <a:xfrm>
            <a:off x="12337143" y="2882442"/>
            <a:ext cx="4833258" cy="44011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Výstupy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dokumenty</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zdroje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vytvorené</a:t>
            </a:r>
            <a:r>
              <a:rPr lang="en-US" sz="2000" b="0" i="0" u="none" strike="noStrike" cap="none" dirty="0">
                <a:solidFill>
                  <a:schemeClr val="dk1"/>
                </a:solidFill>
                <a:latin typeface="Helvetica Neue"/>
                <a:ea typeface="Helvetica Neue"/>
                <a:cs typeface="Helvetica Neue"/>
                <a:sym typeface="Helvetica Neue"/>
              </a:rPr>
              <a:t> v </a:t>
            </a:r>
            <a:r>
              <a:rPr lang="en-US" sz="2000" b="0" i="0" u="none" strike="noStrike" cap="none" dirty="0" err="1">
                <a:solidFill>
                  <a:schemeClr val="dk1"/>
                </a:solidFill>
                <a:latin typeface="Helvetica Neue"/>
                <a:ea typeface="Helvetica Neue"/>
                <a:cs typeface="Helvetica Neue"/>
                <a:sym typeface="Helvetica Neue"/>
              </a:rPr>
              <a:t>rámci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len</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len</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vašou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potrebou</a:t>
            </a:r>
            <a:r>
              <a:rPr lang="en-US" sz="2000" b="0" i="0" u="none" strike="noStrike" cap="none" dirty="0">
                <a:solidFill>
                  <a:schemeClr val="dk1"/>
                </a:solidFill>
                <a:latin typeface="Helvetica Neue"/>
                <a:ea typeface="Helvetica Neue"/>
                <a:cs typeface="Helvetica Neue"/>
                <a:sym typeface="Helvetica Neue"/>
              </a:rPr>
              <a:t>.</a:t>
            </a: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Vstupy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od </a:t>
            </a:r>
            <a:r>
              <a:rPr lang="en-US" sz="2000" b="0" i="0" u="none" strike="noStrike" cap="none" dirty="0" err="1">
                <a:solidFill>
                  <a:schemeClr val="dk1"/>
                </a:solidFill>
                <a:latin typeface="Helvetica Neue"/>
                <a:ea typeface="Helvetica Neue"/>
                <a:cs typeface="Helvetica Neue"/>
                <a:sym typeface="Helvetica Neue"/>
              </a:rPr>
              <a:t>vás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vyžadujú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to, aby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veci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pohli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dopredu</a:t>
            </a:r>
            <a:r>
              <a:rPr lang="en-US" sz="2000" b="0" i="0" u="none" strike="noStrike" cap="none" dirty="0">
                <a:solidFill>
                  <a:schemeClr val="dk1"/>
                </a:solidFill>
                <a:latin typeface="Helvetica Neue"/>
                <a:ea typeface="Helvetica Neue"/>
                <a:cs typeface="Helvetica Neue"/>
                <a:sym typeface="Helvetica Neue"/>
              </a:rPr>
              <a:t>, ale o </a:t>
            </a:r>
            <a:r>
              <a:rPr lang="en-US" sz="2000" b="0" i="0" u="none" strike="noStrike" cap="none" dirty="0" err="1">
                <a:solidFill>
                  <a:schemeClr val="dk1"/>
                </a:solidFill>
                <a:latin typeface="Helvetica Neue"/>
                <a:ea typeface="Helvetica Neue"/>
                <a:cs typeface="Helvetica Neue"/>
                <a:sym typeface="Helvetica Neue"/>
              </a:rPr>
              <a:t>termíne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stále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dá</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rokovať</a:t>
            </a:r>
            <a:endParaRPr lang="en-US"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endParaRPr lang="sk-SK" sz="20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000"/>
              <a:buFont typeface="Arial"/>
              <a:buChar char="•"/>
            </a:pPr>
            <a:r>
              <a:rPr lang="en-US" sz="2000" b="0" i="0" u="none" strike="noStrike" cap="none" dirty="0" err="1">
                <a:solidFill>
                  <a:schemeClr val="dk1"/>
                </a:solidFill>
                <a:latin typeface="Helvetica Neue"/>
                <a:ea typeface="Helvetica Neue"/>
                <a:cs typeface="Helvetica Neue"/>
                <a:sym typeface="Helvetica Neue"/>
              </a:rPr>
              <a:t>Termín</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dodania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nie</a:t>
            </a:r>
            <a:r>
              <a:rPr lang="en-US" sz="2000" b="0" i="0" u="none" strike="noStrike" cap="none" dirty="0">
                <a:solidFill>
                  <a:schemeClr val="dk1"/>
                </a:solidFill>
                <a:latin typeface="Helvetica Neue"/>
                <a:ea typeface="Helvetica Neue"/>
                <a:cs typeface="Helvetica Neue"/>
                <a:sym typeface="Helvetica Neue"/>
              </a:rPr>
              <a:t> je v </a:t>
            </a:r>
            <a:r>
              <a:rPr lang="en-US" sz="2000" b="0" i="0" u="none" strike="noStrike" cap="none" dirty="0" err="1">
                <a:solidFill>
                  <a:schemeClr val="dk1"/>
                </a:solidFill>
                <a:latin typeface="Helvetica Neue"/>
                <a:ea typeface="Helvetica Neue"/>
                <a:cs typeface="Helvetica Neue"/>
                <a:sym typeface="Helvetica Neue"/>
              </a:rPr>
              <a:t>nasledujúcich</a:t>
            </a:r>
            <a:r>
              <a:rPr lang="en-US" sz="2000" b="0" i="0" u="none" strike="noStrike" cap="none" dirty="0">
                <a:solidFill>
                  <a:schemeClr val="dk1"/>
                </a:solidFill>
                <a:latin typeface="Helvetica Neue"/>
                <a:ea typeface="Helvetica Neue"/>
                <a:cs typeface="Helvetica Neue"/>
                <a:sym typeface="Helvetica Neue"/>
              </a:rPr>
              <a:t> 10 </a:t>
            </a:r>
            <a:r>
              <a:rPr lang="en-US" sz="2000" b="0" i="0" u="none" strike="noStrike" cap="none" dirty="0" err="1">
                <a:solidFill>
                  <a:schemeClr val="dk1"/>
                </a:solidFill>
                <a:latin typeface="Helvetica Neue"/>
                <a:ea typeface="Helvetica Neue"/>
                <a:cs typeface="Helvetica Neue"/>
                <a:sym typeface="Helvetica Neue"/>
              </a:rPr>
              <a:t>dňoch</a:t>
            </a:r>
            <a:endParaRPr lang="en-US" sz="2000" b="0" i="0" u="none" strike="noStrike" cap="none" dirty="0">
              <a:solidFill>
                <a:schemeClr val="dk1"/>
              </a:solidFill>
              <a:latin typeface="Helvetica Neue"/>
              <a:ea typeface="Helvetica Neue"/>
              <a:cs typeface="Helvetica Neue"/>
              <a:sym typeface="Helvetica Neue"/>
            </a:endParaRPr>
          </a:p>
        </p:txBody>
      </p:sp>
      <p:sp>
        <p:nvSpPr>
          <p:cNvPr id="229" name="Google Shape;229;p36"/>
          <p:cNvSpPr/>
          <p:nvPr/>
        </p:nvSpPr>
        <p:spPr>
          <a:xfrm>
            <a:off x="12337143" y="3157284"/>
            <a:ext cx="500364" cy="461624"/>
          </a:xfrm>
          <a:prstGeom prst="ellipse">
            <a:avLst/>
          </a:prstGeom>
          <a:solidFill>
            <a:srgbClr val="92D050"/>
          </a:solidFill>
          <a:ln w="25400" cap="flat" cmpd="sng">
            <a:solidFill>
              <a:srgbClr val="00B05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
        <p:nvSpPr>
          <p:cNvPr id="230" name="Google Shape;230;p36"/>
          <p:cNvSpPr/>
          <p:nvPr/>
        </p:nvSpPr>
        <p:spPr>
          <a:xfrm>
            <a:off x="6680390" y="3136991"/>
            <a:ext cx="500364" cy="461624"/>
          </a:xfrm>
          <a:prstGeom prst="ellipse">
            <a:avLst/>
          </a:prstGeom>
          <a:solidFill>
            <a:srgbClr val="FFFF00"/>
          </a:solidFill>
          <a:ln w="25400" cap="flat" cmpd="sng">
            <a:solidFill>
              <a:srgbClr val="FFC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
        <p:nvSpPr>
          <p:cNvPr id="231" name="Google Shape;231;p36"/>
          <p:cNvSpPr/>
          <p:nvPr/>
        </p:nvSpPr>
        <p:spPr>
          <a:xfrm>
            <a:off x="1524000" y="3136989"/>
            <a:ext cx="500364" cy="461624"/>
          </a:xfrm>
          <a:prstGeom prst="ellipse">
            <a:avLst/>
          </a:prstGeom>
          <a:solidFill>
            <a:srgbClr val="FF7C80"/>
          </a:solid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4800" b="0" i="0" u="none" strike="noStrike" cap="none">
              <a:solidFill>
                <a:srgbClr val="00206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7"/>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2. </a:t>
            </a:r>
            <a:r>
              <a:rPr lang="en-US" sz="3600" b="1" i="0" u="none" strike="noStrike" cap="none" dirty="0" err="1">
                <a:solidFill>
                  <a:srgbClr val="D00B24"/>
                </a:solidFill>
                <a:latin typeface="Arial"/>
                <a:ea typeface="Arial"/>
                <a:cs typeface="Arial"/>
                <a:sym typeface="Arial"/>
              </a:rPr>
              <a:t>Podávanie</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výkonu</a:t>
            </a:r>
            <a:r>
              <a:rPr lang="en-US" sz="3600" b="1" i="0" u="none" strike="noStrike" cap="none" dirty="0">
                <a:solidFill>
                  <a:srgbClr val="D00B24"/>
                </a:solidFill>
                <a:latin typeface="Arial"/>
                <a:ea typeface="Arial"/>
                <a:cs typeface="Arial"/>
                <a:sym typeface="Arial"/>
              </a:rPr>
              <a:t> pod </a:t>
            </a:r>
            <a:r>
              <a:rPr lang="en-US" sz="3600" b="1" i="0" u="none" strike="noStrike" cap="none" dirty="0" err="1">
                <a:solidFill>
                  <a:srgbClr val="D00B24"/>
                </a:solidFill>
                <a:latin typeface="Arial"/>
                <a:ea typeface="Arial"/>
                <a:cs typeface="Arial"/>
                <a:sym typeface="Arial"/>
              </a:rPr>
              <a:t>tlakom</a:t>
            </a:r>
            <a:endParaRPr sz="3600" b="1" i="0" u="none" strike="noStrike" cap="none" dirty="0">
              <a:solidFill>
                <a:srgbClr val="D00B24"/>
              </a:solidFill>
              <a:latin typeface="Arial"/>
              <a:ea typeface="Arial"/>
              <a:cs typeface="Arial"/>
              <a:sym typeface="Arial"/>
            </a:endParaRPr>
          </a:p>
        </p:txBody>
      </p:sp>
      <p:sp>
        <p:nvSpPr>
          <p:cNvPr id="237" name="Google Shape;237;p37"/>
          <p:cNvSpPr txBox="1"/>
          <p:nvPr/>
        </p:nvSpPr>
        <p:spPr>
          <a:xfrm>
            <a:off x="1524000" y="2562880"/>
            <a:ext cx="15646400" cy="637093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Ako</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nájsť</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rovnováhu</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keď</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sú</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úlohy</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náročné</a:t>
            </a:r>
            <a:r>
              <a:rPr lang="en-US" sz="2400" b="1" i="0" u="none" strike="noStrike" cap="none" dirty="0">
                <a:solidFill>
                  <a:srgbClr val="C00000"/>
                </a:solidFill>
                <a:latin typeface="Helvetica Neue"/>
                <a:ea typeface="Helvetica Neue"/>
                <a:cs typeface="Helvetica Neue"/>
                <a:sym typeface="Helvetica Neue"/>
              </a:rPr>
              <a:t>?</a:t>
            </a:r>
            <a:endParaRPr lang="sk-SK" sz="2400" b="1" i="0" u="none" strike="noStrike" cap="none" dirty="0">
              <a:solidFill>
                <a:srgbClr val="C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400" b="0" i="1"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Napriek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tomu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dobre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viete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naplánovať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svoj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kalendár</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vyskytnú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obdobia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budú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oveľa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náročnejšie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iné</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Zázračný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vzorec</a:t>
            </a:r>
            <a:r>
              <a:rPr lang="en-US" sz="2400" b="0" i="0" u="none" strike="noStrike" cap="none" dirty="0">
                <a:solidFill>
                  <a:schemeClr val="dk1"/>
                </a:solidFill>
                <a:latin typeface="Helvetica Neue"/>
                <a:ea typeface="Helvetica Neue"/>
                <a:cs typeface="Helvetica Neue"/>
                <a:sym typeface="Helvetica Neue"/>
              </a:rPr>
              <a:t> je, </a:t>
            </a:r>
            <a:r>
              <a:rPr lang="en-US" sz="2400" b="0" i="0" u="none" strike="noStrike" cap="none" dirty="0" err="1">
                <a:solidFill>
                  <a:schemeClr val="dk1"/>
                </a:solidFill>
                <a:latin typeface="Helvetica Neue"/>
                <a:ea typeface="Helvetica Neue"/>
                <a:cs typeface="Helvetica Neue"/>
                <a:sym typeface="Helvetica Neue"/>
              </a:rPr>
              <a:t>že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žiadny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neexistuje</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každom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zamestnaní</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každej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existujú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sezónne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obdobia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prepracovanosti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Môže</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súvisieť</a:t>
            </a:r>
            <a:r>
              <a:rPr lang="en-US" sz="2400" b="0" i="0" u="none" strike="noStrike" cap="none" dirty="0">
                <a:solidFill>
                  <a:schemeClr val="dk1"/>
                </a:solidFill>
                <a:latin typeface="Helvetica Neue"/>
                <a:ea typeface="Helvetica Neue"/>
                <a:cs typeface="Helvetica Neue"/>
                <a:sym typeface="Helvetica Neue"/>
              </a:rPr>
              <a:t> s </a:t>
            </a:r>
            <a:r>
              <a:rPr lang="en-US" sz="2400" b="0" i="0" u="none" strike="noStrike" cap="none" dirty="0" err="1">
                <a:solidFill>
                  <a:schemeClr val="dk1"/>
                </a:solidFill>
                <a:latin typeface="Helvetica Neue"/>
                <a:ea typeface="Helvetica Neue"/>
                <a:cs typeface="Helvetica Neue"/>
                <a:sym typeface="Helvetica Neue"/>
              </a:rPr>
              <a:t>charakteristickými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črtami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trhu</a:t>
            </a:r>
            <a:r>
              <a:rPr lang="en-US" sz="2400" b="0" i="0" u="none" strike="noStrike" cap="none" dirty="0">
                <a:solidFill>
                  <a:schemeClr val="dk1"/>
                </a:solidFill>
                <a:latin typeface="Helvetica Neue"/>
                <a:ea typeface="Helvetica Neue"/>
                <a:cs typeface="Helvetica Neue"/>
                <a:sym typeface="Helvetica Neue"/>
              </a:rPr>
              <a:t>/</a:t>
            </a:r>
            <a:r>
              <a:rPr lang="en-US" sz="2400" b="0" i="0" u="none" strike="noStrike" cap="none" dirty="0" err="1">
                <a:solidFill>
                  <a:schemeClr val="dk1"/>
                </a:solidFill>
                <a:latin typeface="Helvetica Neue"/>
                <a:ea typeface="Helvetica Neue"/>
                <a:cs typeface="Helvetica Neue"/>
                <a:sym typeface="Helvetica Neue"/>
              </a:rPr>
              <a:t>odvetvia</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ktorom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pôsobíte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vďaka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ktorým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niektoré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mesiace</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roku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pomerne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hektické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digitálny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elektronický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obchod</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počas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vianočnej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sezóny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cestovný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ruch</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lete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atď</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Pravidlá</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hry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zmeniť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nemôžete</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čo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môžete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urobiť</a:t>
            </a:r>
            <a:r>
              <a:rPr lang="en-US" sz="2400" b="0" i="0" u="none" strike="noStrike" cap="none" dirty="0">
                <a:solidFill>
                  <a:schemeClr val="dk1"/>
                </a:solidFill>
                <a:latin typeface="Helvetica Neue"/>
                <a:ea typeface="Helvetica Neue"/>
                <a:cs typeface="Helvetica Neue"/>
                <a:sym typeface="Helvetica Neue"/>
              </a:rPr>
              <a:t>, je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natrénovať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svoj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maximálny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výkon</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nastane</a:t>
            </a:r>
            <a:r>
              <a:rPr lang="en-US" sz="2400" b="0" i="0" u="none" strike="noStrike" cap="none" dirty="0">
                <a:solidFill>
                  <a:schemeClr val="dk1"/>
                </a:solidFill>
                <a:latin typeface="Helvetica Neue"/>
                <a:ea typeface="Helvetica Neue"/>
                <a:cs typeface="Helvetica Neue"/>
                <a:sym typeface="Helvetica Neue"/>
              </a:rPr>
              <a:t> ten </a:t>
            </a:r>
            <a:r>
              <a:rPr lang="en-US" sz="2400" b="0" i="0" u="none" strike="noStrike" cap="none" dirty="0" err="1">
                <a:solidFill>
                  <a:schemeClr val="dk1"/>
                </a:solidFill>
                <a:latin typeface="Helvetica Neue"/>
                <a:ea typeface="Helvetica Neue"/>
                <a:cs typeface="Helvetica Neue"/>
                <a:sym typeface="Helvetica Neue"/>
              </a:rPr>
              <a:t>správny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čas</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sk-SK" sz="2400" b="0" i="0" u="none" strike="noStrike" cap="none" dirty="0">
                <a:solidFill>
                  <a:schemeClr val="dk1"/>
                </a:solidFill>
                <a:latin typeface="Helvetica Neue"/>
                <a:ea typeface="Helvetica Neue"/>
                <a:cs typeface="Helvetica Neue"/>
                <a:sym typeface="Helvetica Neue"/>
              </a:rPr>
              <a:t>Ďalej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nájdete</a:t>
            </a:r>
            <a:r>
              <a:rPr lang="en-US" sz="2400" b="0" i="0" u="none" strike="noStrike" cap="none" dirty="0">
                <a:solidFill>
                  <a:schemeClr val="dk1"/>
                </a:solidFill>
                <a:latin typeface="Helvetica Neue"/>
                <a:ea typeface="Helvetica Neue"/>
                <a:cs typeface="Helvetica Neue"/>
                <a:sym typeface="Helvetica Neue"/>
              </a:rPr>
              <a:t> 10 </a:t>
            </a:r>
            <a:r>
              <a:rPr lang="en-US" sz="2400" b="0" i="0" u="none" strike="noStrike" cap="none" dirty="0" err="1">
                <a:solidFill>
                  <a:schemeClr val="dk1"/>
                </a:solidFill>
                <a:latin typeface="Helvetica Neue"/>
                <a:ea typeface="Helvetica Neue"/>
                <a:cs typeface="Helvetica Neue"/>
                <a:sym typeface="Helvetica Neue"/>
              </a:rPr>
              <a:t>tipov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veľmi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užitočné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hektické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väčšina</a:t>
            </a:r>
            <a:r>
              <a:rPr lang="en-US" sz="2400" b="0" i="0" u="none" strike="noStrike" cap="none" dirty="0">
                <a:solidFill>
                  <a:schemeClr val="dk1"/>
                </a:solidFill>
                <a:latin typeface="Helvetica Neue"/>
                <a:ea typeface="Helvetica Neue"/>
                <a:cs typeface="Helvetica Neue"/>
                <a:sym typeface="Helvetica Neue"/>
              </a:rPr>
              <a:t> z </a:t>
            </a:r>
            <a:r>
              <a:rPr lang="en-US" sz="2400" b="0" i="0" u="none" strike="noStrike" cap="none" dirty="0" err="1">
                <a:solidFill>
                  <a:schemeClr val="dk1"/>
                </a:solidFill>
                <a:latin typeface="Helvetica Neue"/>
                <a:ea typeface="Helvetica Neue"/>
                <a:cs typeface="Helvetica Neue"/>
                <a:sym typeface="Helvetica Neue"/>
              </a:rPr>
              <a:t>týchto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trikov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nepredstavuje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žiadny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skutočný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rozdiel</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prístupe</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tomu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sme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už</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videli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praktické</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operatívne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tipy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ešte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viac</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maximalizujú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účinok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vašich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zručností</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oblasti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času</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None/>
            </a:pPr>
            <a:r>
              <a:rPr lang="en-US" sz="2400" b="0" i="0" u="none" strike="noStrike" cap="none" dirty="0">
                <a:solidFill>
                  <a:schemeClr val="dk1"/>
                </a:solidFill>
                <a:latin typeface="Helvetica Neue"/>
                <a:ea typeface="Helvetica Neue"/>
                <a:cs typeface="Helvetica Neue"/>
                <a:sym typeface="Helvetica Neue"/>
              </a:rPr>
              <a: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8"/>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pl-PL" sz="3600" b="1" i="0" u="none" strike="noStrike" cap="none" dirty="0">
                <a:solidFill>
                  <a:srgbClr val="D00B24"/>
                </a:solidFill>
                <a:latin typeface="Arial"/>
                <a:ea typeface="Arial"/>
                <a:cs typeface="Arial"/>
                <a:sym typeface="Arial"/>
              </a:rPr>
              <a:t>2. Podávanie výkonu pod tlakom</a:t>
            </a:r>
          </a:p>
        </p:txBody>
      </p:sp>
      <p:sp>
        <p:nvSpPr>
          <p:cNvPr id="243" name="Google Shape;243;p38"/>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pl-PL" sz="2400" b="1" i="0" u="none" strike="noStrike" cap="none" dirty="0">
                <a:solidFill>
                  <a:srgbClr val="C00000"/>
                </a:solidFill>
                <a:latin typeface="Helvetica Neue"/>
                <a:ea typeface="Helvetica Neue"/>
                <a:cs typeface="Helvetica Neue"/>
                <a:sym typeface="Helvetica Neue"/>
              </a:rPr>
              <a:t>10 typov na zvýšenie produktivity</a:t>
            </a:r>
            <a:endParaRPr dirty="0"/>
          </a:p>
        </p:txBody>
      </p:sp>
      <p:sp>
        <p:nvSpPr>
          <p:cNvPr id="244" name="Google Shape;244;p38"/>
          <p:cNvSpPr txBox="1"/>
          <p:nvPr/>
        </p:nvSpPr>
        <p:spPr>
          <a:xfrm>
            <a:off x="1524000" y="3265099"/>
            <a:ext cx="2607606"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1. </a:t>
            </a:r>
            <a:r>
              <a:rPr lang="en-US" sz="1800" b="1" i="0" u="none" strike="noStrike" cap="none" dirty="0" err="1">
                <a:solidFill>
                  <a:srgbClr val="FF7C80"/>
                </a:solidFill>
                <a:latin typeface="Helvetica Neue"/>
                <a:ea typeface="Helvetica Neue"/>
                <a:cs typeface="Helvetica Neue"/>
                <a:sym typeface="Helvetica Neue"/>
              </a:rPr>
              <a:t>Vytvorenie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časových</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intervalov</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Určite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si</a:t>
            </a:r>
            <a:r>
              <a:rPr lang="en-US" sz="1800" b="0" i="0" u="none" strike="noStrike" cap="none" dirty="0">
                <a:solidFill>
                  <a:schemeClr val="dk1"/>
                </a:solidFill>
                <a:latin typeface="Helvetica Neue"/>
                <a:ea typeface="Helvetica Neue"/>
                <a:cs typeface="Helvetica Neue"/>
                <a:sym typeface="Helvetica Neue"/>
              </a:rPr>
              <a:t> v </a:t>
            </a:r>
            <a:r>
              <a:rPr lang="en-US" sz="1800" b="0" i="0" u="none" strike="noStrike" cap="none" dirty="0" err="1">
                <a:solidFill>
                  <a:schemeClr val="dk1"/>
                </a:solidFill>
                <a:latin typeface="Helvetica Neue"/>
                <a:ea typeface="Helvetica Neue"/>
                <a:cs typeface="Helvetica Neue"/>
                <a:sym typeface="Helvetica Neue"/>
              </a:rPr>
              <a:t>kalendári</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časové</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intervaly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ktoré</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uprednostníte</a:t>
            </a:r>
            <a:r>
              <a:rPr lang="en-US" sz="1800" b="0" i="0" u="none" strike="noStrike" cap="none" dirty="0">
                <a:solidFill>
                  <a:schemeClr val="dk1"/>
                </a:solidFill>
                <a:latin typeface="Helvetica Neue"/>
                <a:ea typeface="Helvetica Neue"/>
                <a:cs typeface="Helvetica Neue"/>
                <a:sym typeface="Helvetica Neue"/>
              </a:rPr>
              <a:t> pre </a:t>
            </a:r>
            <a:r>
              <a:rPr lang="en-US" sz="1800" b="0" i="0" u="none" strike="noStrike" cap="none" dirty="0" err="1">
                <a:solidFill>
                  <a:schemeClr val="dk1"/>
                </a:solidFill>
                <a:latin typeface="Helvetica Neue"/>
                <a:ea typeface="Helvetica Neue"/>
                <a:cs typeface="Helvetica Neue"/>
                <a:sym typeface="Helvetica Neue"/>
              </a:rPr>
              <a:t>konkrétne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činnosti</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nič</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iné</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45" name="Google Shape;245;p38"/>
          <p:cNvSpPr txBox="1"/>
          <p:nvPr/>
        </p:nvSpPr>
        <p:spPr>
          <a:xfrm>
            <a:off x="7840197" y="3265099"/>
            <a:ext cx="2607606" cy="175428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3. </a:t>
            </a:r>
            <a:r>
              <a:rPr lang="it-IT" sz="1800" b="1" i="0" u="none" strike="noStrike" cap="none" dirty="0">
                <a:solidFill>
                  <a:srgbClr val="FF7C80"/>
                </a:solidFill>
                <a:latin typeface="Helvetica Neue"/>
                <a:ea typeface="Helvetica Neue"/>
                <a:cs typeface="Helvetica Neue"/>
                <a:sym typeface="Helvetica Neue"/>
              </a:rPr>
              <a:t>Naučte sa povedať "nie„</a:t>
            </a:r>
            <a:endParaRPr lang="sk-SK" sz="1800" b="1" i="0" u="none" strike="noStrike" cap="none" dirty="0">
              <a:solidFill>
                <a:srgbClr val="FF7C8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Buďte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vždy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veľmi</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realistickí</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nemôžete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vždy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zavďačiť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všetkým</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46" name="Google Shape;246;p38"/>
          <p:cNvSpPr txBox="1"/>
          <p:nvPr/>
        </p:nvSpPr>
        <p:spPr>
          <a:xfrm>
            <a:off x="11046419" y="3265099"/>
            <a:ext cx="2607606"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4. </a:t>
            </a:r>
            <a:r>
              <a:rPr lang="en-US" sz="1800" b="1" i="0" u="none" strike="noStrike" cap="none" dirty="0" err="1">
                <a:solidFill>
                  <a:srgbClr val="FF7C80"/>
                </a:solidFill>
                <a:latin typeface="Helvetica Neue"/>
                <a:ea typeface="Helvetica Neue"/>
                <a:cs typeface="Helvetica Neue"/>
                <a:sym typeface="Helvetica Neue"/>
              </a:rPr>
              <a:t>Pohyb</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sa</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rovná</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motivácii</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Nič</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nevyčerpáva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energiu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viac</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ako</a:t>
            </a:r>
            <a:r>
              <a:rPr lang="en-US" sz="1800" b="0" i="0" u="none" strike="noStrike" cap="none" dirty="0">
                <a:solidFill>
                  <a:schemeClr val="dk1"/>
                </a:solidFill>
                <a:latin typeface="Helvetica Neue"/>
                <a:ea typeface="Helvetica Neue"/>
                <a:cs typeface="Helvetica Neue"/>
                <a:sym typeface="Helvetica Neue"/>
              </a:rPr>
              <a:t> 12 </a:t>
            </a:r>
            <a:r>
              <a:rPr lang="en-US" sz="1800" b="0" i="0" u="none" strike="noStrike" cap="none" dirty="0" err="1">
                <a:solidFill>
                  <a:schemeClr val="dk1"/>
                </a:solidFill>
                <a:latin typeface="Helvetica Neue"/>
                <a:ea typeface="Helvetica Neue"/>
                <a:cs typeface="Helvetica Neue"/>
                <a:sym typeface="Helvetica Neue"/>
              </a:rPr>
              <a:t>hodín</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strávených</a:t>
            </a:r>
            <a:r>
              <a:rPr lang="en-US" sz="1800" b="0" i="0" u="none" strike="noStrike" cap="none" dirty="0">
                <a:solidFill>
                  <a:schemeClr val="dk1"/>
                </a:solidFill>
                <a:latin typeface="Helvetica Neue"/>
                <a:ea typeface="Helvetica Neue"/>
                <a:cs typeface="Helvetica Neue"/>
                <a:sym typeface="Helvetica Neue"/>
              </a:rPr>
              <a:t> za </a:t>
            </a:r>
            <a:r>
              <a:rPr lang="en-US" sz="1800" b="0" i="0" u="none" strike="noStrike" cap="none" dirty="0" err="1">
                <a:solidFill>
                  <a:schemeClr val="dk1"/>
                </a:solidFill>
                <a:latin typeface="Helvetica Neue"/>
                <a:ea typeface="Helvetica Neue"/>
                <a:cs typeface="Helvetica Neue"/>
                <a:sym typeface="Helvetica Neue"/>
              </a:rPr>
              <a:t>stolom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Dajte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svojmu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telu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možnosť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hýbať</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47" name="Google Shape;247;p38"/>
          <p:cNvSpPr txBox="1"/>
          <p:nvPr/>
        </p:nvSpPr>
        <p:spPr>
          <a:xfrm>
            <a:off x="14267738" y="3265099"/>
            <a:ext cx="3593542"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5. </a:t>
            </a:r>
            <a:r>
              <a:rPr lang="sk-SK" sz="1800" b="1" i="0" u="none" strike="noStrike" cap="none" dirty="0">
                <a:solidFill>
                  <a:srgbClr val="FF7C80"/>
                </a:solidFill>
                <a:latin typeface="Helvetica Neue"/>
                <a:ea typeface="Helvetica Neue"/>
                <a:cs typeface="Helvetica Neue"/>
                <a:sym typeface="Helvetica Neue"/>
              </a:rPr>
              <a:t>P</a:t>
            </a:r>
            <a:r>
              <a:rPr lang="en-US" sz="1800" b="1" i="0" u="none" strike="noStrike" cap="none" dirty="0" err="1">
                <a:solidFill>
                  <a:srgbClr val="FF7C80"/>
                </a:solidFill>
                <a:latin typeface="Helvetica Neue"/>
                <a:ea typeface="Helvetica Neue"/>
                <a:cs typeface="Helvetica Neue"/>
                <a:sym typeface="Helvetica Neue"/>
              </a:rPr>
              <a:t>rejdite</a:t>
            </a:r>
            <a:r>
              <a:rPr lang="en-US" sz="1800" b="1" i="0" u="none" strike="noStrike" cap="none" dirty="0">
                <a:solidFill>
                  <a:srgbClr val="FF7C80"/>
                </a:solidFill>
                <a:latin typeface="Helvetica Neue"/>
                <a:ea typeface="Helvetica Neue"/>
                <a:cs typeface="Helvetica Neue"/>
                <a:sym typeface="Helvetica Neue"/>
              </a:rPr>
              <a:t> do </a:t>
            </a:r>
            <a:r>
              <a:rPr lang="en-US" sz="1800" b="1" i="0" u="none" strike="noStrike" cap="none" dirty="0" err="1">
                <a:solidFill>
                  <a:srgbClr val="FF7C80"/>
                </a:solidFill>
                <a:latin typeface="Helvetica Neue"/>
                <a:ea typeface="Helvetica Neue"/>
                <a:cs typeface="Helvetica Neue"/>
                <a:sym typeface="Helvetica Neue"/>
              </a:rPr>
              <a:t>režimu</a:t>
            </a:r>
            <a:r>
              <a:rPr lang="en-US" sz="1800" b="1" i="0" u="none" strike="noStrike" cap="none" dirty="0">
                <a:solidFill>
                  <a:srgbClr val="FF7C80"/>
                </a:solidFill>
                <a:latin typeface="Helvetica Neue"/>
                <a:ea typeface="Helvetica Neue"/>
                <a:cs typeface="Helvetica Neue"/>
                <a:sym typeface="Helvetica Neue"/>
              </a:rPr>
              <a:t> offline</a:t>
            </a:r>
            <a:endParaRPr dirty="0"/>
          </a:p>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rgbClr val="00206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latin typeface="Helvetica Neue"/>
                <a:ea typeface="Helvetica Neue"/>
                <a:cs typeface="Helvetica Neue"/>
                <a:sym typeface="Helvetica Neue"/>
              </a:rPr>
              <a:t>E-</a:t>
            </a:r>
            <a:r>
              <a:rPr lang="en-US" sz="1800" b="0" i="0" u="none" strike="noStrike" cap="none" dirty="0" err="1">
                <a:solidFill>
                  <a:schemeClr val="dk1"/>
                </a:solidFill>
                <a:latin typeface="Helvetica Neue"/>
                <a:ea typeface="Helvetica Neue"/>
                <a:cs typeface="Helvetica Neue"/>
                <a:sym typeface="Helvetica Neue"/>
              </a:rPr>
              <a:t>maily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hovory</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správy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sú</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obrovským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zdrojom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rozptýlenia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informujte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svojich</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kolegov</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nadriadených</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že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potrebujete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čas</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sústredenie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pokoj</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absolútne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ticho</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48" name="Google Shape;248;p38"/>
          <p:cNvSpPr txBox="1"/>
          <p:nvPr/>
        </p:nvSpPr>
        <p:spPr>
          <a:xfrm>
            <a:off x="4588684" y="3265099"/>
            <a:ext cx="2667994"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2. </a:t>
            </a:r>
            <a:r>
              <a:rPr lang="pl-PL" sz="1800" b="1" i="0" u="none" strike="noStrike" cap="none" dirty="0">
                <a:solidFill>
                  <a:srgbClr val="FF7C80"/>
                </a:solidFill>
                <a:latin typeface="Helvetica Neue"/>
                <a:ea typeface="Helvetica Neue"/>
                <a:cs typeface="Helvetica Neue"/>
                <a:sym typeface="Helvetica Neue"/>
              </a:rPr>
              <a:t>Zamerajte sa na to, čo je dôležité</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latin typeface="Helvetica Neue"/>
                <a:ea typeface="Helvetica Neue"/>
                <a:cs typeface="Helvetica Neue"/>
                <a:sym typeface="Helvetica Neue"/>
              </a:rPr>
              <a:t>Z </a:t>
            </a:r>
            <a:r>
              <a:rPr lang="en-US" sz="1800" b="0" i="0" u="none" strike="noStrike" cap="none" dirty="0" err="1">
                <a:solidFill>
                  <a:schemeClr val="dk1"/>
                </a:solidFill>
                <a:latin typeface="Helvetica Neue"/>
                <a:ea typeface="Helvetica Neue"/>
                <a:cs typeface="Helvetica Neue"/>
                <a:sym typeface="Helvetica Neue"/>
              </a:rPr>
              <a:t>času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čas</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budete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musieť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zmeniť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svoj</a:t>
            </a:r>
            <a:r>
              <a:rPr lang="en-US" sz="1800" b="0" i="0" u="none" strike="noStrike" cap="none" dirty="0">
                <a:solidFill>
                  <a:schemeClr val="dk1"/>
                </a:solidFill>
                <a:latin typeface="Helvetica Neue"/>
                <a:ea typeface="Helvetica Neue"/>
                <a:cs typeface="Helvetica Neue"/>
                <a:sym typeface="Helvetica Neue"/>
              </a:rPr>
              <a:t> program </a:t>
            </a:r>
            <a:r>
              <a:rPr lang="en-US" sz="1800" b="0" i="0" u="none" strike="noStrike" cap="none" dirty="0" err="1">
                <a:solidFill>
                  <a:schemeClr val="dk1"/>
                </a:solidFill>
                <a:latin typeface="Helvetica Neue"/>
                <a:ea typeface="Helvetica Neue"/>
                <a:cs typeface="Helvetica Neue"/>
                <a:sym typeface="Helvetica Neue"/>
              </a:rPr>
              <a:t>tak</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že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niektoré</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činnosti</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stanú</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prioritnejšími</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49" name="Google Shape;249;p38"/>
          <p:cNvSpPr txBox="1"/>
          <p:nvPr/>
        </p:nvSpPr>
        <p:spPr>
          <a:xfrm>
            <a:off x="1524000" y="5873204"/>
            <a:ext cx="2607606" cy="14772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6.</a:t>
            </a:r>
            <a:r>
              <a:rPr lang="sk-SK"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Starajte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sa</a:t>
            </a:r>
            <a:r>
              <a:rPr lang="en-US" sz="1800" b="1" i="0" u="none" strike="noStrike" cap="none" dirty="0">
                <a:solidFill>
                  <a:srgbClr val="FF7C80"/>
                </a:solidFill>
                <a:latin typeface="Helvetica Neue"/>
                <a:ea typeface="Helvetica Neue"/>
                <a:cs typeface="Helvetica Neue"/>
                <a:sym typeface="Helvetica Neue"/>
              </a:rPr>
              <a:t> o </a:t>
            </a:r>
            <a:r>
              <a:rPr lang="en-US" sz="1800" b="1" i="0" u="none" strike="noStrike" cap="none" dirty="0" err="1">
                <a:solidFill>
                  <a:srgbClr val="FF7C80"/>
                </a:solidFill>
                <a:latin typeface="Helvetica Neue"/>
                <a:ea typeface="Helvetica Neue"/>
                <a:cs typeface="Helvetica Neue"/>
                <a:sym typeface="Helvetica Neue"/>
              </a:rPr>
              <a:t>seba</a:t>
            </a:r>
            <a:endParaRPr dirty="0"/>
          </a:p>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rgbClr val="00206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Choďte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prejsť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niečo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zjesť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zavolajte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priateľom</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50" name="Google Shape;250;p38"/>
          <p:cNvSpPr txBox="1"/>
          <p:nvPr/>
        </p:nvSpPr>
        <p:spPr>
          <a:xfrm>
            <a:off x="7810002" y="5863571"/>
            <a:ext cx="2969342"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8. </a:t>
            </a:r>
            <a:r>
              <a:rPr lang="en-US" sz="1800" b="1" i="0" u="none" strike="noStrike" cap="none" dirty="0" err="1">
                <a:solidFill>
                  <a:srgbClr val="FF7C80"/>
                </a:solidFill>
                <a:latin typeface="Helvetica Neue"/>
                <a:ea typeface="Helvetica Neue"/>
                <a:cs typeface="Helvetica Neue"/>
                <a:sym typeface="Helvetica Neue"/>
              </a:rPr>
              <a:t>Stravujte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sa</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zdravo</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Žiadne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nezdravé</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jedlo</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povedzte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nie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všetkému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vás</a:t>
            </a:r>
            <a:r>
              <a:rPr lang="en-US" sz="1800" b="0" i="0" u="none" strike="noStrike" cap="none" dirty="0">
                <a:solidFill>
                  <a:schemeClr val="dk1"/>
                </a:solidFill>
                <a:latin typeface="Helvetica Neue"/>
                <a:ea typeface="Helvetica Neue"/>
                <a:cs typeface="Helvetica Neue"/>
                <a:sym typeface="Helvetica Neue"/>
              </a:rPr>
              <a:t> v </a:t>
            </a:r>
            <a:r>
              <a:rPr lang="en-US" sz="1800" b="0" i="0" u="none" strike="noStrike" cap="none" dirty="0" err="1">
                <a:solidFill>
                  <a:schemeClr val="dk1"/>
                </a:solidFill>
                <a:latin typeface="Helvetica Neue"/>
                <a:ea typeface="Helvetica Neue"/>
                <a:cs typeface="Helvetica Neue"/>
                <a:sym typeface="Helvetica Neue"/>
              </a:rPr>
              <a:t>popoludňajších</a:t>
            </a:r>
            <a:r>
              <a:rPr lang="en-US" sz="1800" b="0" i="0" u="none" strike="noStrike" cap="none" dirty="0">
                <a:solidFill>
                  <a:schemeClr val="dk1"/>
                </a:solidFill>
                <a:latin typeface="Helvetica Neue"/>
                <a:ea typeface="Helvetica Neue"/>
                <a:cs typeface="Helvetica Neue"/>
                <a:sym typeface="Helvetica Neue"/>
              </a:rPr>
              <a:t>/</a:t>
            </a:r>
            <a:r>
              <a:rPr lang="en-US" sz="1800" b="0" i="0" u="none" strike="noStrike" cap="none" dirty="0" err="1">
                <a:solidFill>
                  <a:schemeClr val="dk1"/>
                </a:solidFill>
                <a:latin typeface="Helvetica Neue"/>
                <a:ea typeface="Helvetica Neue"/>
                <a:cs typeface="Helvetica Neue"/>
                <a:sym typeface="Helvetica Neue"/>
              </a:rPr>
              <a:t>večerných</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hodinách</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unavuje</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znižuje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vašu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produktivitu</a:t>
            </a:r>
            <a:r>
              <a:rPr lang="en-US" sz="1800" b="0" i="0" u="none" strike="noStrike" cap="none" dirty="0">
                <a:solidFill>
                  <a:schemeClr val="dk1"/>
                </a:solidFill>
                <a:latin typeface="Helvetica Neue"/>
                <a:ea typeface="Helvetica Neue"/>
                <a:cs typeface="Helvetica Neue"/>
                <a:sym typeface="Helvetica Neue"/>
              </a:rPr>
              <a:t>.</a:t>
            </a:r>
            <a:endParaRPr dirty="0"/>
          </a:p>
        </p:txBody>
      </p:sp>
      <p:sp>
        <p:nvSpPr>
          <p:cNvPr id="251" name="Google Shape;251;p38"/>
          <p:cNvSpPr txBox="1"/>
          <p:nvPr/>
        </p:nvSpPr>
        <p:spPr>
          <a:xfrm>
            <a:off x="11031322" y="5868694"/>
            <a:ext cx="3016220" cy="230828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9. </a:t>
            </a:r>
            <a:r>
              <a:rPr lang="en-US" sz="1800" b="1" i="0" u="none" strike="noStrike" cap="none" dirty="0" err="1">
                <a:solidFill>
                  <a:srgbClr val="FF7C80"/>
                </a:solidFill>
                <a:latin typeface="Helvetica Neue"/>
                <a:ea typeface="Helvetica Neue"/>
                <a:cs typeface="Helvetica Neue"/>
                <a:sym typeface="Helvetica Neue"/>
              </a:rPr>
              <a:t>Pravidlo</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dvoch</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minút</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Čokoľvek</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si</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vyžaduje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menej</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ako</a:t>
            </a:r>
            <a:r>
              <a:rPr lang="en-US" sz="1800" b="0" i="0" u="none" strike="noStrike" cap="none" dirty="0">
                <a:solidFill>
                  <a:schemeClr val="dk1"/>
                </a:solidFill>
                <a:latin typeface="Helvetica Neue"/>
                <a:ea typeface="Helvetica Neue"/>
                <a:cs typeface="Helvetica Neue"/>
                <a:sym typeface="Helvetica Neue"/>
              </a:rPr>
              <a:t> 2 </a:t>
            </a:r>
            <a:r>
              <a:rPr lang="en-US" sz="1800" b="0" i="0" u="none" strike="noStrike" cap="none" dirty="0" err="1">
                <a:solidFill>
                  <a:schemeClr val="dk1"/>
                </a:solidFill>
                <a:latin typeface="Helvetica Neue"/>
                <a:ea typeface="Helvetica Neue"/>
                <a:cs typeface="Helvetica Neue"/>
                <a:sym typeface="Helvetica Neue"/>
              </a:rPr>
              <a:t>minúty</a:t>
            </a:r>
            <a:r>
              <a:rPr lang="en-US" sz="1800" b="0" i="0" u="none" strike="noStrike" cap="none" dirty="0">
                <a:solidFill>
                  <a:schemeClr val="dk1"/>
                </a:solidFill>
                <a:latin typeface="Helvetica Neue"/>
                <a:ea typeface="Helvetica Neue"/>
                <a:cs typeface="Helvetica Neue"/>
                <a:sym typeface="Helvetica Neue"/>
              </a:rPr>
              <a:t> - a </a:t>
            </a:r>
            <a:r>
              <a:rPr lang="en-US" sz="1800" b="0" i="0" u="none" strike="noStrike" cap="none" dirty="0" err="1">
                <a:solidFill>
                  <a:schemeClr val="dk1"/>
                </a:solidFill>
                <a:latin typeface="Helvetica Neue"/>
                <a:ea typeface="Helvetica Neue"/>
                <a:cs typeface="Helvetica Neue"/>
                <a:sym typeface="Helvetica Neue"/>
              </a:rPr>
              <a:t>nie</a:t>
            </a:r>
            <a:r>
              <a:rPr lang="en-US" sz="1800" b="0" i="0" u="none" strike="noStrike" cap="none" dirty="0">
                <a:solidFill>
                  <a:schemeClr val="dk1"/>
                </a:solidFill>
                <a:latin typeface="Helvetica Neue"/>
                <a:ea typeface="Helvetica Neue"/>
                <a:cs typeface="Helvetica Neue"/>
                <a:sym typeface="Helvetica Neue"/>
              </a:rPr>
              <a:t> je to </a:t>
            </a:r>
            <a:r>
              <a:rPr lang="en-US" sz="1800" b="0" i="0" u="none" strike="noStrike" cap="none" dirty="0" err="1">
                <a:solidFill>
                  <a:schemeClr val="dk1"/>
                </a:solidFill>
                <a:latin typeface="Helvetica Neue"/>
                <a:ea typeface="Helvetica Neue"/>
                <a:cs typeface="Helvetica Neue"/>
                <a:sym typeface="Helvetica Neue"/>
              </a:rPr>
              <a:t>vo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vašom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časovom</a:t>
            </a:r>
            <a:r>
              <a:rPr lang="en-US" sz="1800" b="0" i="0" u="none" strike="noStrike" cap="none" dirty="0">
                <a:solidFill>
                  <a:schemeClr val="dk1"/>
                </a:solidFill>
                <a:latin typeface="Helvetica Neue"/>
                <a:ea typeface="Helvetica Neue"/>
                <a:cs typeface="Helvetica Neue"/>
                <a:sym typeface="Helvetica Neue"/>
              </a:rPr>
              <a:t> / offline </a:t>
            </a:r>
            <a:r>
              <a:rPr lang="en-US" sz="1800" b="0" i="0" u="none" strike="noStrike" cap="none" dirty="0" err="1">
                <a:solidFill>
                  <a:schemeClr val="dk1"/>
                </a:solidFill>
                <a:latin typeface="Helvetica Neue"/>
                <a:ea typeface="Helvetica Neue"/>
                <a:cs typeface="Helvetica Neue"/>
                <a:sym typeface="Helvetica Neue"/>
              </a:rPr>
              <a:t>intervale</a:t>
            </a:r>
            <a:r>
              <a:rPr lang="en-US" sz="1800" b="0" i="0" u="none" strike="noStrike" cap="none" dirty="0">
                <a:solidFill>
                  <a:schemeClr val="dk1"/>
                </a:solidFill>
                <a:latin typeface="Helvetica Neue"/>
                <a:ea typeface="Helvetica Neue"/>
                <a:cs typeface="Helvetica Neue"/>
                <a:sym typeface="Helvetica Neue"/>
              </a:rPr>
              <a:t> - </a:t>
            </a:r>
            <a:r>
              <a:rPr lang="en-US" sz="1800" b="0" i="0" u="none" strike="noStrike" cap="none" dirty="0" err="1">
                <a:solidFill>
                  <a:schemeClr val="dk1"/>
                </a:solidFill>
                <a:latin typeface="Helvetica Neue"/>
                <a:ea typeface="Helvetica Neue"/>
                <a:cs typeface="Helvetica Neue"/>
                <a:sym typeface="Helvetica Neue"/>
              </a:rPr>
              <a:t>urobte</a:t>
            </a:r>
            <a:r>
              <a:rPr lang="en-US" sz="1800" b="0" i="0" u="none" strike="noStrike" cap="none" dirty="0">
                <a:solidFill>
                  <a:schemeClr val="dk1"/>
                </a:solidFill>
                <a:latin typeface="Helvetica Neue"/>
                <a:ea typeface="Helvetica Neue"/>
                <a:cs typeface="Helvetica Neue"/>
                <a:sym typeface="Helvetica Neue"/>
              </a:rPr>
              <a:t> to </a:t>
            </a:r>
            <a:r>
              <a:rPr lang="en-US" sz="1800" b="0" i="0" u="none" strike="noStrike" cap="none" dirty="0" err="1">
                <a:solidFill>
                  <a:schemeClr val="dk1"/>
                </a:solidFill>
                <a:latin typeface="Helvetica Neue"/>
                <a:ea typeface="Helvetica Neue"/>
                <a:cs typeface="Helvetica Neue"/>
                <a:sym typeface="Helvetica Neue"/>
              </a:rPr>
              <a:t>hneď</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Neodkladajte</a:t>
            </a:r>
            <a:r>
              <a:rPr lang="en-US" sz="1800" b="0" i="0" u="none" strike="noStrike" cap="none" dirty="0">
                <a:solidFill>
                  <a:schemeClr val="dk1"/>
                </a:solidFill>
                <a:latin typeface="Helvetica Neue"/>
                <a:ea typeface="Helvetica Neue"/>
                <a:cs typeface="Helvetica Neue"/>
                <a:sym typeface="Helvetica Neue"/>
              </a:rPr>
              <a:t> to, </a:t>
            </a:r>
            <a:r>
              <a:rPr lang="en-US" sz="1800" b="0" i="0" u="none" strike="noStrike" cap="none" dirty="0" err="1">
                <a:solidFill>
                  <a:schemeClr val="dk1"/>
                </a:solidFill>
                <a:latin typeface="Helvetica Neue"/>
                <a:ea typeface="Helvetica Neue"/>
                <a:cs typeface="Helvetica Neue"/>
                <a:sym typeface="Helvetica Neue"/>
              </a:rPr>
              <a:t>čo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dá</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urobiť</a:t>
            </a:r>
            <a:r>
              <a:rPr lang="en-US" sz="1800" b="0" i="0" u="none" strike="noStrike" cap="none" dirty="0">
                <a:solidFill>
                  <a:schemeClr val="dk1"/>
                </a:solidFill>
                <a:latin typeface="Helvetica Neue"/>
                <a:ea typeface="Helvetica Neue"/>
                <a:cs typeface="Helvetica Neue"/>
                <a:sym typeface="Helvetica Neue"/>
              </a:rPr>
              <a:t> bez </a:t>
            </a:r>
            <a:r>
              <a:rPr lang="en-US" sz="1800" b="0" i="0" u="none" strike="noStrike" cap="none" dirty="0" err="1">
                <a:solidFill>
                  <a:schemeClr val="dk1"/>
                </a:solidFill>
                <a:latin typeface="Helvetica Neue"/>
                <a:ea typeface="Helvetica Neue"/>
                <a:cs typeface="Helvetica Neue"/>
                <a:sym typeface="Helvetica Neue"/>
              </a:rPr>
              <a:t>námahy</a:t>
            </a:r>
            <a:endParaRPr dirty="0"/>
          </a:p>
        </p:txBody>
      </p:sp>
      <p:sp>
        <p:nvSpPr>
          <p:cNvPr id="252" name="Google Shape;252;p38"/>
          <p:cNvSpPr txBox="1"/>
          <p:nvPr/>
        </p:nvSpPr>
        <p:spPr>
          <a:xfrm>
            <a:off x="14267738" y="5813978"/>
            <a:ext cx="2607606" cy="258528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10. </a:t>
            </a:r>
            <a:r>
              <a:rPr lang="sk-SK" sz="1800" b="1" i="0" u="none" strike="noStrike" cap="none" dirty="0">
                <a:solidFill>
                  <a:srgbClr val="FF7C80"/>
                </a:solidFill>
                <a:latin typeface="Helvetica Neue"/>
                <a:ea typeface="Helvetica Neue"/>
                <a:cs typeface="Helvetica Neue"/>
                <a:sym typeface="Helvetica Neue"/>
              </a:rPr>
              <a:t>M</a:t>
            </a:r>
            <a:r>
              <a:rPr lang="en-US" sz="1800" b="1" i="0" u="none" strike="noStrike" cap="none" dirty="0" err="1">
                <a:solidFill>
                  <a:srgbClr val="FF7C80"/>
                </a:solidFill>
                <a:latin typeface="Helvetica Neue"/>
                <a:ea typeface="Helvetica Neue"/>
                <a:cs typeface="Helvetica Neue"/>
                <a:sym typeface="Helvetica Neue"/>
              </a:rPr>
              <a:t>onitorujte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svoje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používanie</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sociálnych</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médií</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latin typeface="Helvetica Neue"/>
                <a:ea typeface="Helvetica Neue"/>
                <a:cs typeface="Helvetica Neue"/>
                <a:sym typeface="Helvetica Neue"/>
              </a:rPr>
              <a:t>Ak to </a:t>
            </a:r>
            <a:r>
              <a:rPr lang="en-US" sz="1800" b="0" i="0" u="none" strike="noStrike" cap="none" dirty="0" err="1">
                <a:solidFill>
                  <a:schemeClr val="dk1"/>
                </a:solidFill>
                <a:latin typeface="Helvetica Neue"/>
                <a:ea typeface="Helvetica Neue"/>
                <a:cs typeface="Helvetica Neue"/>
                <a:sym typeface="Helvetica Neue"/>
              </a:rPr>
              <a:t>nie</a:t>
            </a:r>
            <a:r>
              <a:rPr lang="en-US" sz="1800" b="0" i="0" u="none" strike="noStrike" cap="none" dirty="0">
                <a:solidFill>
                  <a:schemeClr val="dk1"/>
                </a:solidFill>
                <a:latin typeface="Helvetica Neue"/>
                <a:ea typeface="Helvetica Neue"/>
                <a:cs typeface="Helvetica Neue"/>
                <a:sym typeface="Helvetica Neue"/>
              </a:rPr>
              <a:t> je </a:t>
            </a:r>
            <a:r>
              <a:rPr lang="en-US" sz="1800" b="0" i="0" u="none" strike="noStrike" cap="none" dirty="0" err="1">
                <a:solidFill>
                  <a:schemeClr val="dk1"/>
                </a:solidFill>
                <a:latin typeface="Helvetica Neue"/>
                <a:ea typeface="Helvetica Neue"/>
                <a:cs typeface="Helvetica Neue"/>
                <a:sym typeface="Helvetica Neue"/>
              </a:rPr>
              <a:t>na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pracovné</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účely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vyhýbajte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používaniu</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sociálnych</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médií</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voľnom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čase</a:t>
            </a:r>
            <a:r>
              <a:rPr lang="en-US" sz="1800" b="0" i="0" u="none" strike="noStrike" cap="none" dirty="0">
                <a:solidFill>
                  <a:schemeClr val="dk1"/>
                </a:solidFill>
                <a:latin typeface="Helvetica Neue"/>
                <a:ea typeface="Helvetica Neue"/>
                <a:cs typeface="Helvetica Neue"/>
                <a:sym typeface="Helvetica Neue"/>
              </a:rPr>
              <a:t>. </a:t>
            </a:r>
            <a:endParaRPr dirty="0"/>
          </a:p>
        </p:txBody>
      </p:sp>
      <p:sp>
        <p:nvSpPr>
          <p:cNvPr id="253" name="Google Shape;253;p38"/>
          <p:cNvSpPr txBox="1"/>
          <p:nvPr/>
        </p:nvSpPr>
        <p:spPr>
          <a:xfrm>
            <a:off x="4603780" y="5873204"/>
            <a:ext cx="3016220" cy="258528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FF7C80"/>
                </a:solidFill>
                <a:latin typeface="Helvetica Neue"/>
                <a:ea typeface="Helvetica Neue"/>
                <a:cs typeface="Helvetica Neue"/>
                <a:sym typeface="Helvetica Neue"/>
              </a:rPr>
              <a:t>7. </a:t>
            </a:r>
            <a:r>
              <a:rPr lang="en-US" sz="1800" b="1" i="0" u="none" strike="noStrike" cap="none" dirty="0" err="1">
                <a:solidFill>
                  <a:srgbClr val="FF7C80"/>
                </a:solidFill>
                <a:latin typeface="Helvetica Neue"/>
                <a:ea typeface="Helvetica Neue"/>
                <a:cs typeface="Helvetica Neue"/>
                <a:sym typeface="Helvetica Neue"/>
              </a:rPr>
              <a:t>Zoznam</a:t>
            </a:r>
            <a:r>
              <a:rPr lang="en-US" sz="1800" b="1" i="0" u="none" strike="noStrike" cap="none" dirty="0">
                <a:solidFill>
                  <a:srgbClr val="FF7C80"/>
                </a:solidFill>
                <a:latin typeface="Helvetica Neue"/>
                <a:ea typeface="Helvetica Neue"/>
                <a:cs typeface="Helvetica Neue"/>
                <a:sym typeface="Helvetica Neue"/>
              </a:rPr>
              <a:t> </a:t>
            </a:r>
            <a:r>
              <a:rPr lang="en-US" sz="1800" b="1" i="0" u="none" strike="noStrike" cap="none" dirty="0" err="1">
                <a:solidFill>
                  <a:srgbClr val="FF7C80"/>
                </a:solidFill>
                <a:latin typeface="Helvetica Neue"/>
                <a:ea typeface="Helvetica Neue"/>
                <a:cs typeface="Helvetica Neue"/>
                <a:sym typeface="Helvetica Neue"/>
              </a:rPr>
              <a:t>úloh</a:t>
            </a:r>
            <a:endParaRPr dirty="0"/>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err="1">
                <a:solidFill>
                  <a:schemeClr val="dk1"/>
                </a:solidFill>
                <a:latin typeface="Helvetica Neue"/>
                <a:ea typeface="Helvetica Neue"/>
                <a:cs typeface="Helvetica Neue"/>
                <a:sym typeface="Helvetica Neue"/>
              </a:rPr>
              <a:t>Zapisujte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si</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veci</a:t>
            </a:r>
            <a:r>
              <a:rPr lang="en-US" sz="1800" b="0" i="0" u="none" strike="noStrike" cap="none" dirty="0">
                <a:solidFill>
                  <a:schemeClr val="dk1"/>
                </a:solidFill>
                <a:latin typeface="Helvetica Neue"/>
                <a:ea typeface="Helvetica Neue"/>
                <a:cs typeface="Helvetica Neue"/>
                <a:sym typeface="Helvetica Neue"/>
              </a:rPr>
              <a:t> a </a:t>
            </a:r>
            <a:r>
              <a:rPr lang="en-US" sz="1800" b="0" i="0" u="none" strike="noStrike" cap="none" dirty="0" err="1">
                <a:solidFill>
                  <a:schemeClr val="dk1"/>
                </a:solidFill>
                <a:latin typeface="Helvetica Neue"/>
                <a:ea typeface="Helvetica Neue"/>
                <a:cs typeface="Helvetica Neue"/>
                <a:sym typeface="Helvetica Neue"/>
              </a:rPr>
              <a:t>snažte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všetko</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sledovať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nemusíte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hneď</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spracovať</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všetky</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vstupy</a:t>
            </a:r>
            <a:r>
              <a:rPr lang="en-US" sz="1800" b="0" i="0" u="none" strike="noStrike" cap="none" dirty="0">
                <a:solidFill>
                  <a:schemeClr val="dk1"/>
                </a:solidFill>
                <a:latin typeface="Helvetica Neue"/>
                <a:ea typeface="Helvetica Neue"/>
                <a:cs typeface="Helvetica Neue"/>
                <a:sym typeface="Helvetica Neue"/>
              </a:rPr>
              <a:t>, ale </a:t>
            </a:r>
            <a:r>
              <a:rPr lang="en-US" sz="1800" b="0" i="0" u="none" strike="noStrike" cap="none" dirty="0" err="1">
                <a:solidFill>
                  <a:schemeClr val="dk1"/>
                </a:solidFill>
                <a:latin typeface="Helvetica Neue"/>
                <a:ea typeface="Helvetica Neue"/>
                <a:cs typeface="Helvetica Neue"/>
                <a:sym typeface="Helvetica Neue"/>
              </a:rPr>
              <a:t>aspoň</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sa</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vám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bude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ľahšie</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vracať</a:t>
            </a:r>
            <a:r>
              <a:rPr lang="en-US" sz="1800" b="0" i="0" u="none" strike="noStrike" cap="none" dirty="0">
                <a:solidFill>
                  <a:schemeClr val="dk1"/>
                </a:solidFill>
                <a:latin typeface="Helvetica Neue"/>
                <a:ea typeface="Helvetica Neue"/>
                <a:cs typeface="Helvetica Neue"/>
                <a:sym typeface="Helvetica Neue"/>
              </a:rPr>
              <a:t> k </a:t>
            </a:r>
            <a:r>
              <a:rPr lang="en-US" sz="1800" b="0" i="0" u="none" strike="noStrike" cap="none" dirty="0" err="1">
                <a:solidFill>
                  <a:schemeClr val="dk1"/>
                </a:solidFill>
                <a:latin typeface="Helvetica Neue"/>
                <a:ea typeface="Helvetica Neue"/>
                <a:cs typeface="Helvetica Neue"/>
                <a:sym typeface="Helvetica Neue"/>
              </a:rPr>
              <a:t>zoznamu</a:t>
            </a:r>
            <a:r>
              <a:rPr lang="en-US" sz="1800" b="0" i="0" u="none" strike="noStrike" cap="none" dirty="0">
                <a:solidFill>
                  <a:schemeClr val="dk1"/>
                </a:solidFill>
                <a:latin typeface="Helvetica Neue"/>
                <a:ea typeface="Helvetica Neue"/>
                <a:cs typeface="Helvetica Neue"/>
                <a:sym typeface="Helvetica Neue"/>
              </a:rPr>
              <a:t> s </a:t>
            </a:r>
            <a:r>
              <a:rPr lang="en-US" sz="1800" b="0" i="0" u="none" strike="noStrike" cap="none" dirty="0" err="1">
                <a:solidFill>
                  <a:schemeClr val="dk1"/>
                </a:solidFill>
                <a:latin typeface="Helvetica Neue"/>
                <a:ea typeface="Helvetica Neue"/>
                <a:cs typeface="Helvetica Neue"/>
                <a:sym typeface="Helvetica Neue"/>
              </a:rPr>
              <a:t>akčným</a:t>
            </a:r>
            <a:r>
              <a:rPr lang="en-US" sz="1800" b="0" i="0" u="none" strike="noStrike" cap="none" dirty="0">
                <a:solidFill>
                  <a:schemeClr val="dk1"/>
                </a:solidFill>
                <a:latin typeface="Helvetica Neue"/>
                <a:ea typeface="Helvetica Neue"/>
                <a:cs typeface="Helvetica Neue"/>
                <a:sym typeface="Helvetica Neue"/>
              </a:rPr>
              <a:t> </a:t>
            </a:r>
            <a:r>
              <a:rPr lang="en-US" sz="1800" b="0" i="0" u="none" strike="noStrike" cap="none" dirty="0" err="1">
                <a:solidFill>
                  <a:schemeClr val="dk1"/>
                </a:solidFill>
                <a:latin typeface="Helvetica Neue"/>
                <a:ea typeface="Helvetica Neue"/>
                <a:cs typeface="Helvetica Neue"/>
                <a:sym typeface="Helvetica Neue"/>
              </a:rPr>
              <a:t>plánom</a:t>
            </a:r>
            <a:r>
              <a:rPr lang="en-US" sz="1800" b="0" i="0" u="none" strike="noStrike" cap="none" dirty="0">
                <a:solidFill>
                  <a:schemeClr val="dk1"/>
                </a:solidFill>
                <a:latin typeface="Helvetica Neue"/>
                <a:ea typeface="Helvetica Neue"/>
                <a:cs typeface="Helvetica Neue"/>
                <a:sym typeface="Helvetica Neue"/>
              </a:rPr>
              <a:t>.</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9"/>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pl-PL" sz="3600" b="1" i="0" u="none" strike="noStrike" cap="none" dirty="0">
                <a:solidFill>
                  <a:srgbClr val="D00B24"/>
                </a:solidFill>
                <a:latin typeface="Arial"/>
                <a:ea typeface="Arial"/>
                <a:cs typeface="Arial"/>
                <a:sym typeface="Arial"/>
              </a:rPr>
              <a:t>2. Podávanie výkonu pod tlakom</a:t>
            </a:r>
          </a:p>
        </p:txBody>
      </p:sp>
      <p:sp>
        <p:nvSpPr>
          <p:cNvPr id="259" name="Google Shape;259;p39"/>
          <p:cNvSpPr txBox="1"/>
          <p:nvPr/>
        </p:nvSpPr>
        <p:spPr>
          <a:xfrm>
            <a:off x="1524000" y="2562880"/>
            <a:ext cx="15646400" cy="15696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pl-PL" sz="2400" b="1" i="0" u="none" strike="noStrike" cap="none" dirty="0">
                <a:solidFill>
                  <a:srgbClr val="C00000"/>
                </a:solidFill>
                <a:latin typeface="Helvetica Neue"/>
                <a:ea typeface="Helvetica Neue"/>
                <a:cs typeface="Helvetica Neue"/>
                <a:sym typeface="Helvetica Neue"/>
              </a:rPr>
              <a:t>Stanovenie priorít - ako na to?</a:t>
            </a:r>
          </a:p>
          <a:p>
            <a:pPr marL="0" marR="0" lvl="0" indent="0" algn="l" rtl="0">
              <a:lnSpc>
                <a:spcPct val="100000"/>
              </a:lnSpc>
              <a:spcBef>
                <a:spcPts val="0"/>
              </a:spcBef>
              <a:spcAft>
                <a:spcPts val="0"/>
              </a:spcAft>
              <a:buNone/>
            </a:pPr>
            <a:r>
              <a:rPr lang="en-US" sz="2400" b="0" i="0" u="none" strike="noStrike" cap="none" dirty="0" err="1">
                <a:solidFill>
                  <a:schemeClr val="dk1"/>
                </a:solidFill>
                <a:latin typeface="Helvetica Neue"/>
                <a:ea typeface="Helvetica Neue"/>
                <a:cs typeface="Helvetica Neue"/>
                <a:sym typeface="Helvetica Neue"/>
              </a:rPr>
              <a:t>Opäť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vraciame</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stanoveniu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priorít</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vášho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programu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chcete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riadiť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udalosti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svojom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rozvrhu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naopak</a:t>
            </a:r>
            <a:r>
              <a:rPr lang="en-US" sz="2400" b="0" i="0" u="none" strike="noStrike" cap="none" dirty="0">
                <a:solidFill>
                  <a:schemeClr val="dk1"/>
                </a:solidFill>
                <a:latin typeface="Helvetica Neue"/>
                <a:ea typeface="Helvetica Neue"/>
                <a:cs typeface="Helvetica Neue"/>
                <a:sym typeface="Helvetica Neue"/>
              </a:rPr>
              <a:t> - </a:t>
            </a:r>
            <a:r>
              <a:rPr lang="en-US" sz="2400" b="0" i="0" u="none" strike="noStrike" cap="none" dirty="0" err="1">
                <a:solidFill>
                  <a:schemeClr val="dk1"/>
                </a:solidFill>
                <a:latin typeface="Helvetica Neue"/>
                <a:ea typeface="Helvetica Neue"/>
                <a:cs typeface="Helvetica Neue"/>
                <a:sym typeface="Helvetica Neue"/>
              </a:rPr>
              <a:t>nestávajte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obeťou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samých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seba</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nedovoľte</a:t>
            </a:r>
            <a:r>
              <a:rPr lang="en-US" sz="2400" b="0" i="0" u="none" strike="noStrike" cap="none" dirty="0">
                <a:solidFill>
                  <a:schemeClr val="dk1"/>
                </a:solidFill>
                <a:latin typeface="Helvetica Neue"/>
                <a:ea typeface="Helvetica Neue"/>
                <a:cs typeface="Helvetica Neue"/>
                <a:sym typeface="Helvetica Neue"/>
              </a:rPr>
              <a:t>, aby </a:t>
            </a:r>
            <a:r>
              <a:rPr lang="en-US" sz="2400" b="0" i="0" u="none" strike="noStrike" cap="none" dirty="0" err="1">
                <a:solidFill>
                  <a:schemeClr val="dk1"/>
                </a:solidFill>
                <a:latin typeface="Helvetica Neue"/>
                <a:ea typeface="Helvetica Neue"/>
                <a:cs typeface="Helvetica Neue"/>
                <a:sym typeface="Helvetica Neue"/>
              </a:rPr>
              <a:t>vonkajšie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faktory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diktovali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vašu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rutinu</a:t>
            </a:r>
            <a:r>
              <a:rPr lang="en-US" sz="2400" b="0" i="0" u="none" strike="noStrike" cap="none" dirty="0">
                <a:solidFill>
                  <a:schemeClr val="dk1"/>
                </a:solidFill>
                <a:latin typeface="Helvetica Neue"/>
                <a:ea typeface="Helvetica Neue"/>
                <a:cs typeface="Helvetica Neue"/>
                <a:sym typeface="Helvetica Neue"/>
              </a:rPr>
              <a:t>.</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a:solidFill>
                  <a:schemeClr val="dk1"/>
                </a:solidFill>
                <a:latin typeface="Helvetica Neue"/>
                <a:ea typeface="Helvetica Neue"/>
                <a:cs typeface="Helvetica Neue"/>
                <a:sym typeface="Helvetica Neue"/>
              </a:rPr>
              <a:t>Aby </a:t>
            </a:r>
            <a:r>
              <a:rPr lang="en-US" sz="2400" b="0" i="0" u="none" strike="noStrike" cap="none" dirty="0" err="1">
                <a:solidFill>
                  <a:schemeClr val="dk1"/>
                </a:solidFill>
                <a:latin typeface="Helvetica Neue"/>
                <a:ea typeface="Helvetica Neue"/>
                <a:cs typeface="Helvetica Neue"/>
                <a:sym typeface="Helvetica Neue"/>
              </a:rPr>
              <a:t>ste</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dokázali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musíte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stanoviť</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dodržiavať</a:t>
            </a:r>
            <a:r>
              <a:rPr lang="en-US" sz="2400" b="0" i="0" u="none" strike="noStrike" cap="none" dirty="0">
                <a:solidFill>
                  <a:schemeClr val="dk1"/>
                </a:solidFill>
                <a:latin typeface="Helvetica Neue"/>
                <a:ea typeface="Helvetica Neue"/>
                <a:cs typeface="Helvetica Neue"/>
                <a:sym typeface="Helvetica Neue"/>
              </a:rPr>
              <a:t> tri </a:t>
            </a:r>
            <a:r>
              <a:rPr lang="en-US" sz="2400" b="0" i="0" u="none" strike="noStrike" cap="none" dirty="0" err="1">
                <a:solidFill>
                  <a:schemeClr val="dk1"/>
                </a:solidFill>
                <a:latin typeface="Helvetica Neue"/>
                <a:ea typeface="Helvetica Neue"/>
                <a:cs typeface="Helvetica Neue"/>
                <a:sym typeface="Helvetica Neue"/>
              </a:rPr>
              <a:t>základné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pravidlá</a:t>
            </a:r>
            <a:r>
              <a:rPr lang="en-US" sz="2400" b="0" i="0" u="none" strike="noStrike" cap="none" dirty="0">
                <a:solidFill>
                  <a:schemeClr val="dk1"/>
                </a:solidFill>
                <a:latin typeface="Helvetica Neue"/>
                <a:ea typeface="Helvetica Neue"/>
                <a:cs typeface="Helvetica Neue"/>
                <a:sym typeface="Helvetica Neue"/>
              </a:rPr>
              <a:t>:</a:t>
            </a:r>
          </a:p>
        </p:txBody>
      </p:sp>
      <p:sp>
        <p:nvSpPr>
          <p:cNvPr id="260" name="Google Shape;260;p39"/>
          <p:cNvSpPr txBox="1"/>
          <p:nvPr/>
        </p:nvSpPr>
        <p:spPr>
          <a:xfrm>
            <a:off x="1524000" y="4317018"/>
            <a:ext cx="5239604" cy="369327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dirty="0" err="1">
                <a:solidFill>
                  <a:srgbClr val="FF7C80"/>
                </a:solidFill>
                <a:latin typeface="Helvetica Neue"/>
                <a:ea typeface="Helvetica Neue"/>
                <a:cs typeface="Helvetica Neue"/>
                <a:sym typeface="Helvetica Neue"/>
              </a:rPr>
              <a:t>Najskôr</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vyčistite</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stoly</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iných</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ľudí</a:t>
            </a:r>
            <a:endParaRPr lang="sk-SK" sz="2000" b="1" i="0" u="none" strike="noStrike" cap="none" dirty="0">
              <a:solidFill>
                <a:srgbClr val="FF7C8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1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Môže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to </a:t>
            </a:r>
            <a:r>
              <a:rPr lang="en-US" sz="2000" b="0" i="0" u="none" strike="noStrike" cap="none" dirty="0" err="1">
                <a:solidFill>
                  <a:schemeClr val="dk1"/>
                </a:solidFill>
                <a:latin typeface="Helvetica Neue"/>
                <a:ea typeface="Helvetica Neue"/>
                <a:cs typeface="Helvetica Neue"/>
                <a:sym typeface="Helvetica Neue"/>
              </a:rPr>
              <a:t>zdať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neintuitívne</a:t>
            </a:r>
            <a:r>
              <a:rPr lang="en-US" sz="2000" b="0" i="0" u="none" strike="noStrike" cap="none" dirty="0">
                <a:solidFill>
                  <a:schemeClr val="dk1"/>
                </a:solidFill>
                <a:latin typeface="Helvetica Neue"/>
                <a:ea typeface="Helvetica Neue"/>
                <a:cs typeface="Helvetica Neue"/>
                <a:sym typeface="Helvetica Neue"/>
              </a:rPr>
              <a:t>, ale </a:t>
            </a:r>
            <a:r>
              <a:rPr lang="en-US" sz="2000" b="0" i="0" u="none" strike="noStrike" cap="none" dirty="0" err="1">
                <a:solidFill>
                  <a:schemeClr val="dk1"/>
                </a:solidFill>
                <a:latin typeface="Helvetica Neue"/>
                <a:ea typeface="Helvetica Neue"/>
                <a:cs typeface="Helvetica Neue"/>
                <a:sym typeface="Helvetica Neue"/>
              </a:rPr>
              <a:t>keď</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ste</a:t>
            </a:r>
            <a:r>
              <a:rPr lang="en-US" sz="2000" b="0" i="0" u="none" strike="noStrike" cap="none" dirty="0">
                <a:solidFill>
                  <a:schemeClr val="dk1"/>
                </a:solidFill>
                <a:latin typeface="Helvetica Neue"/>
                <a:ea typeface="Helvetica Neue"/>
                <a:cs typeface="Helvetica Neue"/>
                <a:sym typeface="Helvetica Neue"/>
              </a:rPr>
              <a:t> pod </a:t>
            </a:r>
            <a:r>
              <a:rPr lang="en-US" sz="2000" b="0" i="0" u="none" strike="noStrike" cap="none" dirty="0" err="1">
                <a:solidFill>
                  <a:schemeClr val="dk1"/>
                </a:solidFill>
                <a:latin typeface="Helvetica Neue"/>
                <a:ea typeface="Helvetica Neue"/>
                <a:cs typeface="Helvetica Neue"/>
                <a:sym typeface="Helvetica Neue"/>
              </a:rPr>
              <a:t>tlakom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nie</a:t>
            </a:r>
            <a:r>
              <a:rPr lang="en-US" sz="2000" b="0" i="0" u="none" strike="noStrike" cap="none" dirty="0">
                <a:solidFill>
                  <a:schemeClr val="dk1"/>
                </a:solidFill>
                <a:latin typeface="Helvetica Neue"/>
                <a:ea typeface="Helvetica Neue"/>
                <a:cs typeface="Helvetica Neue"/>
                <a:sym typeface="Helvetica Neue"/>
              </a:rPr>
              <a:t> je </a:t>
            </a:r>
            <a:r>
              <a:rPr lang="en-US" sz="2000" b="0" i="0" u="none" strike="noStrike" cap="none" dirty="0" err="1">
                <a:solidFill>
                  <a:schemeClr val="dk1"/>
                </a:solidFill>
                <a:latin typeface="Helvetica Neue"/>
                <a:ea typeface="Helvetica Neue"/>
                <a:cs typeface="Helvetica Neue"/>
                <a:sym typeface="Helvetica Neue"/>
              </a:rPr>
              <a:t>nič</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nepríjemnejšie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keď</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vám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ľudia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neustále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pripomínajú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meškali</a:t>
            </a:r>
            <a:r>
              <a:rPr lang="en-US" sz="2000" b="0" i="0" u="none" strike="noStrike" cap="none" dirty="0">
                <a:solidFill>
                  <a:schemeClr val="dk1"/>
                </a:solidFill>
                <a:latin typeface="Helvetica Neue"/>
                <a:ea typeface="Helvetica Neue"/>
                <a:cs typeface="Helvetica Neue"/>
                <a:sym typeface="Helvetica Neue"/>
              </a:rPr>
              <a:t> v </a:t>
            </a:r>
            <a:r>
              <a:rPr lang="en-US" sz="2000" b="0" i="0" u="none" strike="noStrike" cap="none" dirty="0" err="1">
                <a:solidFill>
                  <a:schemeClr val="dk1"/>
                </a:solidFill>
                <a:latin typeface="Helvetica Neue"/>
                <a:ea typeface="Helvetica Neue"/>
                <a:cs typeface="Helvetica Neue"/>
                <a:sym typeface="Helvetica Neue"/>
              </a:rPr>
              <a:t>danej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veci</a:t>
            </a:r>
            <a:r>
              <a:rPr lang="en-US" sz="2000" b="0" i="0" u="none" strike="noStrike" cap="none" dirty="0">
                <a:solidFill>
                  <a:schemeClr val="dk1"/>
                </a:solidFill>
                <a:latin typeface="Helvetica Neue"/>
                <a:ea typeface="Helvetica Neue"/>
                <a:cs typeface="Helvetica Neue"/>
                <a:sym typeface="Helvetica Neue"/>
              </a:rPr>
              <a:t>, o </a:t>
            </a:r>
            <a:r>
              <a:rPr lang="en-US" sz="2000" b="0" i="0" u="none" strike="noStrike" cap="none" dirty="0" err="1">
                <a:solidFill>
                  <a:schemeClr val="dk1"/>
                </a:solidFill>
                <a:latin typeface="Helvetica Neue"/>
                <a:ea typeface="Helvetica Neue"/>
                <a:cs typeface="Helvetica Neue"/>
                <a:sym typeface="Helvetica Neue"/>
              </a:rPr>
              <a:t>ktorú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vás</a:t>
            </a:r>
            <a:r>
              <a:rPr lang="en-US" sz="2000" b="0" i="0" u="none" strike="noStrike" cap="none" dirty="0">
                <a:solidFill>
                  <a:schemeClr val="dk1"/>
                </a:solidFill>
                <a:latin typeface="Helvetica Neue"/>
                <a:ea typeface="Helvetica Neue"/>
                <a:cs typeface="Helvetica Neue"/>
                <a:sym typeface="Helvetica Neue"/>
              </a:rPr>
              <a:t> pred </a:t>
            </a:r>
            <a:r>
              <a:rPr lang="en-US" sz="2000" b="0" i="0" u="none" strike="noStrike" cap="none" dirty="0" err="1">
                <a:solidFill>
                  <a:schemeClr val="dk1"/>
                </a:solidFill>
                <a:latin typeface="Helvetica Neue"/>
                <a:ea typeface="Helvetica Neue"/>
                <a:cs typeface="Helvetica Neue"/>
                <a:sym typeface="Helvetica Neue"/>
              </a:rPr>
              <a:t>chvíľou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požiadali</a:t>
            </a:r>
            <a:r>
              <a:rPr lang="en-US" sz="20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000"/>
              <a:buFont typeface="Arial"/>
              <a:buNone/>
            </a:pPr>
            <a:endParaRPr lang="en-US"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Okrem</a:t>
            </a:r>
            <a:r>
              <a:rPr lang="en-US" sz="2000" b="0" i="0" u="none" strike="noStrike" cap="none" dirty="0">
                <a:solidFill>
                  <a:schemeClr val="dk1"/>
                </a:solidFill>
                <a:latin typeface="Helvetica Neue"/>
                <a:ea typeface="Helvetica Neue"/>
                <a:cs typeface="Helvetica Neue"/>
                <a:sym typeface="Helvetica Neue"/>
              </a:rPr>
              <a:t> toho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bohužiaľ</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vlastnej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koži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možno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vyskúšate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aké</a:t>
            </a:r>
            <a:r>
              <a:rPr lang="en-US" sz="2000" b="0" i="0" u="none" strike="noStrike" cap="none" dirty="0">
                <a:solidFill>
                  <a:schemeClr val="dk1"/>
                </a:solidFill>
                <a:latin typeface="Helvetica Neue"/>
                <a:ea typeface="Helvetica Neue"/>
                <a:cs typeface="Helvetica Neue"/>
                <a:sym typeface="Helvetica Neue"/>
              </a:rPr>
              <a:t> je </a:t>
            </a:r>
            <a:r>
              <a:rPr lang="en-US" sz="2000" b="0" i="0" u="none" strike="noStrike" cap="none" dirty="0" err="1">
                <a:solidFill>
                  <a:schemeClr val="dk1"/>
                </a:solidFill>
                <a:latin typeface="Helvetica Neue"/>
                <a:ea typeface="Helvetica Neue"/>
                <a:cs typeface="Helvetica Neue"/>
                <a:sym typeface="Helvetica Neue"/>
              </a:rPr>
              <a:t>nepríjemné</a:t>
            </a:r>
            <a:r>
              <a:rPr lang="en-US" sz="2000" b="0" i="0" u="none" strike="noStrike" cap="none" dirty="0">
                <a:solidFill>
                  <a:schemeClr val="dk1"/>
                </a:solidFill>
                <a:latin typeface="Helvetica Neue"/>
                <a:ea typeface="Helvetica Neue"/>
                <a:cs typeface="Helvetica Neue"/>
                <a:sym typeface="Helvetica Neue"/>
              </a:rPr>
              <a:t> to, </a:t>
            </a:r>
            <a:r>
              <a:rPr lang="en-US" sz="2000" b="0" i="0" u="none" strike="noStrike" cap="none" dirty="0" err="1">
                <a:solidFill>
                  <a:schemeClr val="dk1"/>
                </a:solidFill>
                <a:latin typeface="Helvetica Neue"/>
                <a:ea typeface="Helvetica Neue"/>
                <a:cs typeface="Helvetica Neue"/>
                <a:sym typeface="Helvetica Neue"/>
              </a:rPr>
              <a:t>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nemôžete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spracovať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svoju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pretože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čakáte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výstupy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inej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osoby</a:t>
            </a:r>
            <a:r>
              <a:rPr lang="en-US" sz="2000" b="0" i="0" u="none" strike="noStrike" cap="none" dirty="0">
                <a:solidFill>
                  <a:schemeClr val="dk1"/>
                </a:solidFill>
                <a:latin typeface="Helvetica Neue"/>
                <a:ea typeface="Helvetica Neue"/>
                <a:cs typeface="Helvetica Neue"/>
                <a:sym typeface="Helvetica Neue"/>
              </a:rPr>
              <a:t>.</a:t>
            </a:r>
          </a:p>
        </p:txBody>
      </p:sp>
      <p:sp>
        <p:nvSpPr>
          <p:cNvPr id="261" name="Google Shape;261;p39"/>
          <p:cNvSpPr txBox="1"/>
          <p:nvPr/>
        </p:nvSpPr>
        <p:spPr>
          <a:xfrm>
            <a:off x="6998295" y="4317018"/>
            <a:ext cx="5239604" cy="276994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dirty="0" err="1">
                <a:solidFill>
                  <a:srgbClr val="FF7C80"/>
                </a:solidFill>
                <a:latin typeface="Helvetica Neue"/>
                <a:ea typeface="Helvetica Neue"/>
                <a:cs typeface="Helvetica Neue"/>
                <a:sym typeface="Helvetica Neue"/>
              </a:rPr>
              <a:t>Zameranie</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na</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rýchle</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úlohy</a:t>
            </a:r>
            <a:endParaRPr lang="sk-SK" sz="2000" b="1" i="0" u="none" strike="noStrike" cap="none" dirty="0">
              <a:solidFill>
                <a:srgbClr val="FF7C8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1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Iba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nemôžete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inak</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vyčistite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najprv</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stôl</a:t>
            </a:r>
            <a:r>
              <a:rPr lang="en-US" sz="2000" b="0" i="0" u="none" strike="noStrike" cap="none" dirty="0">
                <a:solidFill>
                  <a:schemeClr val="dk1"/>
                </a:solidFill>
                <a:latin typeface="Helvetica Neue"/>
                <a:ea typeface="Helvetica Neue"/>
                <a:cs typeface="Helvetica Neue"/>
                <a:sym typeface="Helvetica Neue"/>
              </a:rPr>
              <a:t> od </a:t>
            </a:r>
            <a:r>
              <a:rPr lang="en-US" sz="2000" b="0" i="0" u="none" strike="noStrike" cap="none" dirty="0" err="1">
                <a:solidFill>
                  <a:schemeClr val="dk1"/>
                </a:solidFill>
                <a:latin typeface="Helvetica Neue"/>
                <a:ea typeface="Helvetica Neue"/>
                <a:cs typeface="Helvetica Neue"/>
                <a:sym typeface="Helvetica Neue"/>
              </a:rPr>
              <a:t>všetkých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vecí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zamestnávajú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vaše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myšlienky</a:t>
            </a:r>
            <a:r>
              <a:rPr lang="en-US" sz="20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000"/>
              <a:buFont typeface="Arial"/>
              <a:buNone/>
            </a:pPr>
            <a:endParaRPr lang="en-US"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Skutočnosť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vám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podarí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splniť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svoj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zoznam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činností</a:t>
            </a:r>
            <a:r>
              <a:rPr lang="en-US" sz="2000" b="0" i="0" u="none" strike="noStrike" cap="none" dirty="0">
                <a:solidFill>
                  <a:schemeClr val="dk1"/>
                </a:solidFill>
                <a:latin typeface="Helvetica Neue"/>
                <a:ea typeface="Helvetica Neue"/>
                <a:cs typeface="Helvetica Neue"/>
                <a:sym typeface="Helvetica Neue"/>
              </a:rPr>
              <a:t> po </a:t>
            </a:r>
            <a:r>
              <a:rPr lang="en-US" sz="2000" b="0" i="0" u="none" strike="noStrike" cap="none" dirty="0" err="1">
                <a:solidFill>
                  <a:schemeClr val="dk1"/>
                </a:solidFill>
                <a:latin typeface="Helvetica Neue"/>
                <a:ea typeface="Helvetica Neue"/>
                <a:cs typeface="Helvetica Neue"/>
                <a:sym typeface="Helvetica Neue"/>
              </a:rPr>
              <a:t>jednotlivých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úlohách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vám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pomôže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cítiť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úspech</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pocit</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vlastníctva</a:t>
            </a:r>
            <a:r>
              <a:rPr lang="en-US" sz="2000" b="0" i="0" u="none" strike="noStrike" cap="none" dirty="0">
                <a:solidFill>
                  <a:schemeClr val="dk1"/>
                </a:solidFill>
                <a:latin typeface="Helvetica Neue"/>
                <a:ea typeface="Helvetica Neue"/>
                <a:cs typeface="Helvetica Neue"/>
                <a:sym typeface="Helvetica Neue"/>
              </a:rPr>
              <a:t>.</a:t>
            </a:r>
          </a:p>
        </p:txBody>
      </p:sp>
      <p:sp>
        <p:nvSpPr>
          <p:cNvPr id="262" name="Google Shape;262;p39"/>
          <p:cNvSpPr txBox="1"/>
          <p:nvPr/>
        </p:nvSpPr>
        <p:spPr>
          <a:xfrm>
            <a:off x="12472590" y="4317018"/>
            <a:ext cx="5239604" cy="43088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1" i="0" u="none" strike="noStrike" cap="none" dirty="0" err="1">
                <a:solidFill>
                  <a:srgbClr val="FF7C80"/>
                </a:solidFill>
                <a:latin typeface="Helvetica Neue"/>
                <a:ea typeface="Helvetica Neue"/>
                <a:cs typeface="Helvetica Neue"/>
                <a:sym typeface="Helvetica Neue"/>
              </a:rPr>
              <a:t>Chráňte</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si</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svoj</a:t>
            </a:r>
            <a:r>
              <a:rPr lang="en-US" sz="2000" b="1" i="0" u="none" strike="noStrike" cap="none" dirty="0">
                <a:solidFill>
                  <a:srgbClr val="FF7C80"/>
                </a:solidFill>
                <a:latin typeface="Helvetica Neue"/>
                <a:ea typeface="Helvetica Neue"/>
                <a:cs typeface="Helvetica Neue"/>
                <a:sym typeface="Helvetica Neue"/>
              </a:rPr>
              <a:t> </a:t>
            </a:r>
            <a:r>
              <a:rPr lang="en-US" sz="2000" b="1" i="0" u="none" strike="noStrike" cap="none" dirty="0" err="1">
                <a:solidFill>
                  <a:srgbClr val="FF7C80"/>
                </a:solidFill>
                <a:latin typeface="Helvetica Neue"/>
                <a:ea typeface="Helvetica Neue"/>
                <a:cs typeface="Helvetica Neue"/>
                <a:sym typeface="Helvetica Neue"/>
              </a:rPr>
              <a:t>večer</a:t>
            </a:r>
            <a:endParaRPr lang="sk-SK" sz="2000" b="1" i="0" u="none" strike="noStrike" cap="none" dirty="0">
              <a:solidFill>
                <a:srgbClr val="FF7C8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endParaRPr sz="1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Začína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byť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neskoro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večer</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vy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máte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zozname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ešte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niekoľko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vecí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naozaj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potrebujete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mať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túto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prácu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hotovú</a:t>
            </a:r>
            <a:r>
              <a:rPr lang="en-US" sz="2000" b="0" i="0" u="none" strike="noStrike" cap="none" dirty="0">
                <a:solidFill>
                  <a:schemeClr val="dk1"/>
                </a:solidFill>
                <a:latin typeface="Helvetica Neue"/>
                <a:ea typeface="Helvetica Neue"/>
                <a:cs typeface="Helvetica Neue"/>
                <a:sym typeface="Helvetica Neue"/>
              </a:rPr>
              <a:t> do </a:t>
            </a:r>
            <a:r>
              <a:rPr lang="en-US" sz="2000" b="0" i="0" u="none" strike="noStrike" cap="none" dirty="0" err="1">
                <a:solidFill>
                  <a:schemeClr val="dk1"/>
                </a:solidFill>
                <a:latin typeface="Helvetica Neue"/>
                <a:ea typeface="Helvetica Neue"/>
                <a:cs typeface="Helvetica Neue"/>
                <a:sym typeface="Helvetica Neue"/>
              </a:rPr>
              <a:t>zajtra</a:t>
            </a:r>
            <a:r>
              <a:rPr lang="en-US" sz="20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000"/>
              <a:buFont typeface="Arial"/>
              <a:buNone/>
            </a:pPr>
            <a:endParaRPr lang="en-US"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Večerné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pracovné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hodiny</a:t>
            </a:r>
            <a:r>
              <a:rPr lang="en-US" sz="2000" b="0" i="0" u="none" strike="noStrike" cap="none" dirty="0">
                <a:solidFill>
                  <a:schemeClr val="dk1"/>
                </a:solidFill>
                <a:latin typeface="Helvetica Neue"/>
                <a:ea typeface="Helvetica Neue"/>
                <a:cs typeface="Helvetica Neue"/>
                <a:sym typeface="Helvetica Neue"/>
              </a:rPr>
              <a:t> by </a:t>
            </a:r>
            <a:r>
              <a:rPr lang="en-US" sz="2000" b="0" i="0" u="none" strike="noStrike" cap="none" dirty="0" err="1">
                <a:solidFill>
                  <a:schemeClr val="dk1"/>
                </a:solidFill>
                <a:latin typeface="Helvetica Neue"/>
                <a:ea typeface="Helvetica Neue"/>
                <a:cs typeface="Helvetica Neue"/>
                <a:sym typeface="Helvetica Neue"/>
              </a:rPr>
              <a:t>mali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byť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vyhradené</a:t>
            </a:r>
            <a:r>
              <a:rPr lang="en-US" sz="2000" b="0" i="0" u="none" strike="noStrike" cap="none" dirty="0">
                <a:solidFill>
                  <a:schemeClr val="dk1"/>
                </a:solidFill>
                <a:latin typeface="Helvetica Neue"/>
                <a:ea typeface="Helvetica Neue"/>
                <a:cs typeface="Helvetica Neue"/>
                <a:sym typeface="Helvetica Neue"/>
              </a:rPr>
              <a:t> pre </a:t>
            </a:r>
            <a:r>
              <a:rPr lang="en-US" sz="2000" b="0" i="0" u="none" strike="noStrike" cap="none" dirty="0" err="1">
                <a:solidFill>
                  <a:schemeClr val="dk1"/>
                </a:solidFill>
                <a:latin typeface="Helvetica Neue"/>
                <a:ea typeface="Helvetica Neue"/>
                <a:cs typeface="Helvetica Neue"/>
                <a:sym typeface="Helvetica Neue"/>
              </a:rPr>
              <a:t>úlohy</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činnosti</a:t>
            </a:r>
            <a:r>
              <a:rPr lang="en-US" sz="2000" b="0" i="0" u="none" strike="noStrike" cap="none" dirty="0">
                <a:solidFill>
                  <a:schemeClr val="dk1"/>
                </a:solidFill>
                <a:latin typeface="Helvetica Neue"/>
                <a:ea typeface="Helvetica Neue"/>
                <a:cs typeface="Helvetica Neue"/>
                <a:sym typeface="Helvetica Neue"/>
              </a:rPr>
              <a:t>, o </a:t>
            </a:r>
            <a:r>
              <a:rPr lang="en-US" sz="2000" b="0" i="0" u="none" strike="noStrike" cap="none" dirty="0" err="1">
                <a:solidFill>
                  <a:schemeClr val="dk1"/>
                </a:solidFill>
                <a:latin typeface="Helvetica Neue"/>
                <a:ea typeface="Helvetica Neue"/>
                <a:cs typeface="Helvetica Neue"/>
                <a:sym typeface="Helvetica Neue"/>
              </a:rPr>
              <a:t>ktorých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viete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že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menej</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energeticky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náročné</a:t>
            </a:r>
            <a:r>
              <a:rPr lang="en-US" sz="2000" b="0" i="0" u="none" strike="noStrike" cap="none" dirty="0">
                <a:solidFill>
                  <a:schemeClr val="dk1"/>
                </a:solidFill>
                <a:latin typeface="Helvetica Neue"/>
                <a:ea typeface="Helvetica Neue"/>
                <a:cs typeface="Helvetica Neue"/>
                <a:sym typeface="Helvetica Neue"/>
              </a:rPr>
              <a:t> (t. j. </a:t>
            </a:r>
            <a:r>
              <a:rPr lang="en-US" sz="2000" b="0" i="0" u="none" strike="noStrike" cap="none" dirty="0" err="1">
                <a:solidFill>
                  <a:schemeClr val="dk1"/>
                </a:solidFill>
                <a:latin typeface="Helvetica Neue"/>
                <a:ea typeface="Helvetica Neue"/>
                <a:cs typeface="Helvetica Neue"/>
                <a:sym typeface="Helvetica Neue"/>
              </a:rPr>
              <a:t>administratívna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práca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napríklad</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odpovedanie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e-</a:t>
            </a:r>
            <a:r>
              <a:rPr lang="en-US" sz="2000" b="0" i="0" u="none" strike="noStrike" cap="none" dirty="0" err="1">
                <a:solidFill>
                  <a:schemeClr val="dk1"/>
                </a:solidFill>
                <a:latin typeface="Helvetica Neue"/>
                <a:ea typeface="Helvetica Neue"/>
                <a:cs typeface="Helvetica Neue"/>
                <a:sym typeface="Helvetica Neue"/>
              </a:rPr>
              <a:t>maily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zostali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nevyriešené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počas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dňa</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výroba</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vývoj</a:t>
            </a:r>
            <a:r>
              <a:rPr lang="en-US" sz="2000" b="0" i="0" u="none" strike="noStrike" cap="none" dirty="0">
                <a:solidFill>
                  <a:schemeClr val="dk1"/>
                </a:solidFill>
                <a:latin typeface="Helvetica Neue"/>
                <a:ea typeface="Helvetica Neue"/>
                <a:cs typeface="Helvetica Neue"/>
                <a:sym typeface="Helvetica Neue"/>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8"/>
          <p:cNvSpPr txBox="1"/>
          <p:nvPr/>
        </p:nvSpPr>
        <p:spPr>
          <a:xfrm>
            <a:off x="1795157" y="1514179"/>
            <a:ext cx="3581400" cy="76944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strike="noStrike" cap="none" dirty="0" err="1">
                <a:solidFill>
                  <a:srgbClr val="D00B24"/>
                </a:solidFill>
                <a:latin typeface="Arial"/>
                <a:ea typeface="Arial"/>
                <a:cs typeface="Arial"/>
                <a:sym typeface="Arial"/>
              </a:rPr>
              <a:t>Zhrnutie</a:t>
            </a:r>
            <a:endParaRPr sz="1400" b="0" i="0" u="none" strike="noStrike" cap="none" dirty="0">
              <a:solidFill>
                <a:srgbClr val="000000"/>
              </a:solidFill>
              <a:latin typeface="Arial"/>
              <a:ea typeface="Arial"/>
              <a:cs typeface="Arial"/>
              <a:sym typeface="Arial"/>
            </a:endParaRPr>
          </a:p>
        </p:txBody>
      </p:sp>
      <p:pic>
        <p:nvPicPr>
          <p:cNvPr id="268" name="Google Shape;268;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9446" y="2976729"/>
            <a:ext cx="467367" cy="450740"/>
          </a:xfrm>
          <a:prstGeom prst="rect">
            <a:avLst/>
          </a:prstGeom>
          <a:noFill/>
          <a:ln>
            <a:noFill/>
          </a:ln>
        </p:spPr>
      </p:pic>
      <p:pic>
        <p:nvPicPr>
          <p:cNvPr id="269" name="Google Shape;269;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9446" y="5637323"/>
            <a:ext cx="467367" cy="450740"/>
          </a:xfrm>
          <a:prstGeom prst="rect">
            <a:avLst/>
          </a:prstGeom>
          <a:noFill/>
          <a:ln>
            <a:noFill/>
          </a:ln>
        </p:spPr>
      </p:pic>
      <p:pic>
        <p:nvPicPr>
          <p:cNvPr id="270" name="Google Shape;270;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0310549" y="3029773"/>
            <a:ext cx="467367" cy="450740"/>
          </a:xfrm>
          <a:prstGeom prst="rect">
            <a:avLst/>
          </a:prstGeom>
          <a:noFill/>
          <a:ln>
            <a:noFill/>
          </a:ln>
        </p:spPr>
      </p:pic>
      <p:pic>
        <p:nvPicPr>
          <p:cNvPr id="271" name="Google Shape;271;p8"/>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0310549" y="5690367"/>
            <a:ext cx="467367" cy="450740"/>
          </a:xfrm>
          <a:prstGeom prst="rect">
            <a:avLst/>
          </a:prstGeom>
          <a:noFill/>
          <a:ln>
            <a:noFill/>
          </a:ln>
        </p:spPr>
      </p:pic>
      <p:sp>
        <p:nvSpPr>
          <p:cNvPr id="272" name="Google Shape;272;p8"/>
          <p:cNvSpPr txBox="1"/>
          <p:nvPr/>
        </p:nvSpPr>
        <p:spPr>
          <a:xfrm>
            <a:off x="2362200" y="2926265"/>
            <a:ext cx="4923971"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pl-PL" sz="2800" b="1" i="0" u="none" strike="noStrike" cap="none" dirty="0">
                <a:solidFill>
                  <a:srgbClr val="ED9DAB"/>
                </a:solidFill>
                <a:latin typeface="Helvetica Neue"/>
                <a:ea typeface="Helvetica Neue"/>
                <a:cs typeface="Helvetica Neue"/>
                <a:sym typeface="Helvetica Neue"/>
              </a:rPr>
              <a:t>rístup k rozdeleniu práce na riadenie pracovnej záťaže</a:t>
            </a:r>
            <a:endParaRPr sz="2800" b="1" i="0" u="none" strike="noStrike" cap="none" dirty="0">
              <a:solidFill>
                <a:srgbClr val="ED9DAB"/>
              </a:solidFill>
              <a:latin typeface="Helvetica Neue"/>
              <a:ea typeface="Helvetica Neue"/>
              <a:cs typeface="Helvetica Neue"/>
              <a:sym typeface="Helvetica Neue"/>
            </a:endParaRPr>
          </a:p>
        </p:txBody>
      </p:sp>
      <p:sp>
        <p:nvSpPr>
          <p:cNvPr id="273" name="Google Shape;273;p8"/>
          <p:cNvSpPr txBox="1"/>
          <p:nvPr/>
        </p:nvSpPr>
        <p:spPr>
          <a:xfrm>
            <a:off x="1795156" y="4202579"/>
            <a:ext cx="6956957" cy="830956"/>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Rozdeľte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svoj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pracovný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balík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lepšie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zvládnuteľné</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menej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naliehavé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skupiny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činností</a:t>
            </a:r>
            <a:r>
              <a:rPr lang="en-US" sz="2400" b="0" i="0" u="none" strike="noStrike" cap="none" dirty="0">
                <a:solidFill>
                  <a:schemeClr val="dk1"/>
                </a:solidFill>
                <a:latin typeface="Helvetica Neue"/>
                <a:ea typeface="Helvetica Neue"/>
                <a:cs typeface="Helvetica Neue"/>
                <a:sym typeface="Helvetica Neue"/>
              </a:rPr>
              <a:t>.</a:t>
            </a:r>
            <a:endParaRPr sz="1400" b="0" i="0" u="none" strike="noStrike" cap="none" dirty="0">
              <a:solidFill>
                <a:srgbClr val="000000"/>
              </a:solidFill>
              <a:latin typeface="Arial"/>
              <a:ea typeface="Arial"/>
              <a:cs typeface="Arial"/>
              <a:sym typeface="Arial"/>
            </a:endParaRPr>
          </a:p>
        </p:txBody>
      </p:sp>
      <p:sp>
        <p:nvSpPr>
          <p:cNvPr id="274" name="Google Shape;274;p8"/>
          <p:cNvSpPr txBox="1"/>
          <p:nvPr/>
        </p:nvSpPr>
        <p:spPr>
          <a:xfrm>
            <a:off x="2362200" y="5617102"/>
            <a:ext cx="5116773"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1" i="0" u="none" strike="noStrike" cap="none" dirty="0" err="1">
                <a:solidFill>
                  <a:srgbClr val="ED9DAB"/>
                </a:solidFill>
                <a:latin typeface="Helvetica Neue"/>
                <a:ea typeface="Helvetica Neue"/>
                <a:cs typeface="Helvetica Neue"/>
                <a:sym typeface="Helvetica Neue"/>
              </a:rPr>
              <a:t>Výkon</a:t>
            </a:r>
            <a:r>
              <a:rPr lang="en-US" sz="2800" b="1" i="0" u="none" strike="noStrike" cap="none" dirty="0">
                <a:solidFill>
                  <a:srgbClr val="ED9DAB"/>
                </a:solidFill>
                <a:latin typeface="Helvetica Neue"/>
                <a:ea typeface="Helvetica Neue"/>
                <a:cs typeface="Helvetica Neue"/>
                <a:sym typeface="Helvetica Neue"/>
              </a:rPr>
              <a:t> pod </a:t>
            </a:r>
            <a:r>
              <a:rPr lang="en-US" sz="2800" b="1" i="0" u="none" strike="noStrike" cap="none" dirty="0" err="1">
                <a:solidFill>
                  <a:srgbClr val="ED9DAB"/>
                </a:solidFill>
                <a:latin typeface="Helvetica Neue"/>
                <a:ea typeface="Helvetica Neue"/>
                <a:cs typeface="Helvetica Neue"/>
                <a:sym typeface="Helvetica Neue"/>
              </a:rPr>
              <a:t>tlakom</a:t>
            </a:r>
            <a:endParaRPr sz="2800" b="1" i="0" u="none" strike="noStrike" cap="none" dirty="0">
              <a:solidFill>
                <a:srgbClr val="ED9DAB"/>
              </a:solidFill>
              <a:latin typeface="Helvetica Neue"/>
              <a:ea typeface="Helvetica Neue"/>
              <a:cs typeface="Helvetica Neue"/>
              <a:sym typeface="Helvetica Neue"/>
            </a:endParaRPr>
          </a:p>
        </p:txBody>
      </p:sp>
      <p:sp>
        <p:nvSpPr>
          <p:cNvPr id="275" name="Google Shape;275;p8"/>
          <p:cNvSpPr txBox="1"/>
          <p:nvPr/>
        </p:nvSpPr>
        <p:spPr>
          <a:xfrm>
            <a:off x="10845803" y="2964369"/>
            <a:ext cx="4750061" cy="52318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1" i="0" u="none" strike="noStrike" cap="none" dirty="0" err="1">
                <a:solidFill>
                  <a:srgbClr val="ED9DAB"/>
                </a:solidFill>
                <a:latin typeface="Helvetica Neue"/>
                <a:ea typeface="Helvetica Neue"/>
                <a:cs typeface="Helvetica Neue"/>
                <a:sym typeface="Helvetica Neue"/>
              </a:rPr>
              <a:t>Prioritizácia</a:t>
            </a:r>
            <a:endParaRPr sz="2800" b="1" i="0" u="none" strike="noStrike" cap="none" dirty="0">
              <a:solidFill>
                <a:srgbClr val="ED9DAB"/>
              </a:solidFill>
              <a:latin typeface="Helvetica Neue"/>
              <a:ea typeface="Helvetica Neue"/>
              <a:cs typeface="Helvetica Neue"/>
              <a:sym typeface="Helvetica Neue"/>
            </a:endParaRPr>
          </a:p>
        </p:txBody>
      </p:sp>
      <p:sp>
        <p:nvSpPr>
          <p:cNvPr id="276" name="Google Shape;276;p8"/>
          <p:cNvSpPr txBox="1"/>
          <p:nvPr/>
        </p:nvSpPr>
        <p:spPr>
          <a:xfrm>
            <a:off x="10845803" y="5628895"/>
            <a:ext cx="4586783"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en-US" sz="2800" b="1" i="0" u="none" strike="noStrike" cap="none" dirty="0" err="1">
                <a:solidFill>
                  <a:srgbClr val="ED9DAB"/>
                </a:solidFill>
                <a:latin typeface="Helvetica Neue"/>
                <a:ea typeface="Helvetica Neue"/>
                <a:cs typeface="Helvetica Neue"/>
                <a:sym typeface="Helvetica Neue"/>
              </a:rPr>
              <a:t>Stanovte</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si</a:t>
            </a:r>
            <a:r>
              <a:rPr lang="en-US" sz="2800" b="1" i="0" u="none" strike="noStrike" cap="none" dirty="0">
                <a:solidFill>
                  <a:srgbClr val="ED9DAB"/>
                </a:solidFill>
                <a:latin typeface="Helvetica Neue"/>
                <a:ea typeface="Helvetica Neue"/>
                <a:cs typeface="Helvetica Neue"/>
                <a:sym typeface="Helvetica Neue"/>
              </a:rPr>
              <a:t> priority a </a:t>
            </a:r>
            <a:r>
              <a:rPr lang="en-US" sz="2800" b="1" i="0" u="none" strike="noStrike" cap="none" dirty="0" err="1">
                <a:solidFill>
                  <a:srgbClr val="ED9DAB"/>
                </a:solidFill>
                <a:latin typeface="Helvetica Neue"/>
                <a:ea typeface="Helvetica Neue"/>
                <a:cs typeface="Helvetica Neue"/>
                <a:sym typeface="Helvetica Neue"/>
              </a:rPr>
              <a:t>nič</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nenechávajte</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na</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náhodu</a:t>
            </a:r>
            <a:endParaRPr dirty="0"/>
          </a:p>
        </p:txBody>
      </p:sp>
      <p:sp>
        <p:nvSpPr>
          <p:cNvPr id="277" name="Google Shape;277;p8"/>
          <p:cNvSpPr txBox="1"/>
          <p:nvPr/>
        </p:nvSpPr>
        <p:spPr>
          <a:xfrm>
            <a:off x="10318861" y="4033791"/>
            <a:ext cx="6691881" cy="1200288"/>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2400" b="0" i="0" u="none" strike="noStrike" cap="none" dirty="0" err="1">
                <a:solidFill>
                  <a:schemeClr val="dk1"/>
                </a:solidFill>
                <a:latin typeface="Helvetica Neue"/>
                <a:ea typeface="Helvetica Neue"/>
                <a:cs typeface="Helvetica Neue"/>
                <a:sym typeface="Helvetica Neue"/>
              </a:rPr>
              <a:t>Zamerajte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čo</a:t>
            </a:r>
            <a:r>
              <a:rPr lang="en-US" sz="2400" b="0" i="0" u="none" strike="noStrike" cap="none" dirty="0">
                <a:solidFill>
                  <a:schemeClr val="dk1"/>
                </a:solidFill>
                <a:latin typeface="Helvetica Neue"/>
                <a:ea typeface="Helvetica Neue"/>
                <a:cs typeface="Helvetica Neue"/>
                <a:sym typeface="Helvetica Neue"/>
              </a:rPr>
              <a:t> je </a:t>
            </a:r>
            <a:r>
              <a:rPr lang="en-US" sz="2400" b="0" i="0" u="none" strike="noStrike" cap="none" dirty="0" err="1">
                <a:solidFill>
                  <a:schemeClr val="dk1"/>
                </a:solidFill>
                <a:latin typeface="Helvetica Neue"/>
                <a:ea typeface="Helvetica Neue"/>
                <a:cs typeface="Helvetica Neue"/>
                <a:sym typeface="Helvetica Neue"/>
              </a:rPr>
              <a:t>najdôležitejšie</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podľa</a:t>
            </a:r>
            <a:r>
              <a:rPr lang="en-US" sz="2400" b="0" i="0" u="none" strike="noStrike" cap="none" dirty="0">
                <a:solidFill>
                  <a:schemeClr val="dk1"/>
                </a:solidFill>
                <a:latin typeface="Helvetica Neue"/>
                <a:ea typeface="Helvetica Neue"/>
                <a:cs typeface="Helvetica Neue"/>
                <a:sym typeface="Helvetica Neue"/>
              </a:rPr>
              <a:t> toho </a:t>
            </a:r>
            <a:r>
              <a:rPr lang="en-US" sz="2400" b="0" i="0" u="none" strike="noStrike" cap="none" dirty="0" err="1">
                <a:solidFill>
                  <a:schemeClr val="dk1"/>
                </a:solidFill>
                <a:latin typeface="Helvetica Neue"/>
                <a:ea typeface="Helvetica Neue"/>
                <a:cs typeface="Helvetica Neue"/>
                <a:sym typeface="Helvetica Neue"/>
              </a:rPr>
              <a:t>postupujte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analyzujte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termíny</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dopad</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vašej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úlohy</a:t>
            </a:r>
            <a:r>
              <a:rPr lang="en-US" sz="2400" b="0" i="0" u="none" strike="noStrike" cap="none" dirty="0">
                <a:solidFill>
                  <a:schemeClr val="dk1"/>
                </a:solidFill>
                <a:latin typeface="Helvetica Neue"/>
                <a:ea typeface="Helvetica Neue"/>
                <a:cs typeface="Helvetica Neue"/>
                <a:sym typeface="Helvetica Neue"/>
              </a:rPr>
              <a:t>.</a:t>
            </a:r>
            <a:endParaRPr dirty="0"/>
          </a:p>
        </p:txBody>
      </p:sp>
      <p:sp>
        <p:nvSpPr>
          <p:cNvPr id="278" name="Google Shape;278;p8"/>
          <p:cNvSpPr txBox="1"/>
          <p:nvPr/>
        </p:nvSpPr>
        <p:spPr>
          <a:xfrm>
            <a:off x="10318862" y="6952294"/>
            <a:ext cx="6691880" cy="830956"/>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Zamerajte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obsah</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výsledky</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potom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prejdite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proces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vedúci</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výsledkom</a:t>
            </a:r>
            <a:r>
              <a:rPr lang="en-US" sz="2400" b="0" i="0" u="none" strike="noStrike" cap="none" dirty="0">
                <a:solidFill>
                  <a:schemeClr val="dk1"/>
                </a:solidFill>
                <a:latin typeface="Helvetica Neue"/>
                <a:ea typeface="Helvetica Neue"/>
                <a:cs typeface="Helvetica Neue"/>
                <a:sym typeface="Helvetica Neue"/>
              </a:rPr>
              <a:t>.</a:t>
            </a:r>
            <a:endParaRPr sz="1400" b="0" i="0" u="none" strike="noStrike" cap="none" dirty="0">
              <a:solidFill>
                <a:srgbClr val="000000"/>
              </a:solidFill>
              <a:latin typeface="Arial"/>
              <a:ea typeface="Arial"/>
              <a:cs typeface="Arial"/>
              <a:sym typeface="Arial"/>
            </a:endParaRPr>
          </a:p>
        </p:txBody>
      </p:sp>
      <p:sp>
        <p:nvSpPr>
          <p:cNvPr id="279" name="Google Shape;279;p8"/>
          <p:cNvSpPr txBox="1"/>
          <p:nvPr/>
        </p:nvSpPr>
        <p:spPr>
          <a:xfrm>
            <a:off x="1757758" y="6708750"/>
            <a:ext cx="7386241" cy="1200288"/>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None/>
            </a:pPr>
            <a:r>
              <a:rPr lang="en-US" sz="2400" b="0" i="0" u="none" strike="noStrike" cap="none" dirty="0" err="1">
                <a:solidFill>
                  <a:schemeClr val="dk1"/>
                </a:solidFill>
                <a:latin typeface="Helvetica Neue"/>
                <a:ea typeface="Helvetica Neue"/>
                <a:cs typeface="Helvetica Neue"/>
                <a:sym typeface="Helvetica Neue"/>
              </a:rPr>
              <a:t>Plánujte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monitorujte</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vyhodnocujte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vykonávanie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vecí</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najprv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vyčistite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stoly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iných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ľudí</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potom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prejdite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to, </a:t>
            </a:r>
            <a:r>
              <a:rPr lang="en-US" sz="2400" b="0" i="0" u="none" strike="noStrike" cap="none" dirty="0" err="1">
                <a:solidFill>
                  <a:schemeClr val="dk1"/>
                </a:solidFill>
                <a:latin typeface="Helvetica Neue"/>
                <a:ea typeface="Helvetica Neue"/>
                <a:cs typeface="Helvetica Neue"/>
                <a:sym typeface="Helvetica Neue"/>
              </a:rPr>
              <a:t>čo</a:t>
            </a:r>
            <a:r>
              <a:rPr lang="en-US" sz="2400" b="0" i="0" u="none" strike="noStrike" cap="none" dirty="0">
                <a:solidFill>
                  <a:schemeClr val="dk1"/>
                </a:solidFill>
                <a:latin typeface="Helvetica Neue"/>
                <a:ea typeface="Helvetica Neue"/>
                <a:cs typeface="Helvetica Neue"/>
                <a:sym typeface="Helvetica Neue"/>
              </a:rPr>
              <a:t> je pre </a:t>
            </a:r>
            <a:r>
              <a:rPr lang="en-US" sz="2400" b="0" i="0" u="none" strike="noStrike" cap="none" dirty="0" err="1">
                <a:solidFill>
                  <a:schemeClr val="dk1"/>
                </a:solidFill>
                <a:latin typeface="Helvetica Neue"/>
                <a:ea typeface="Helvetica Neue"/>
                <a:cs typeface="Helvetica Neue"/>
                <a:sym typeface="Helvetica Neue"/>
              </a:rPr>
              <a:t>vás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jednoduchšie</a:t>
            </a:r>
            <a:r>
              <a:rPr lang="en-US" sz="2400" b="0" i="0" u="none" strike="noStrike" cap="none" dirty="0">
                <a:solidFill>
                  <a:schemeClr val="dk1"/>
                </a:solidFill>
                <a:latin typeface="Helvetica Neue"/>
                <a:ea typeface="Helvetica Neue"/>
                <a:cs typeface="Helvetica Neue"/>
                <a:sym typeface="Helvetica Neue"/>
              </a:rPr>
              <a:t>.</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10"/>
          <p:cNvSpPr txBox="1"/>
          <p:nvPr/>
        </p:nvSpPr>
        <p:spPr>
          <a:xfrm>
            <a:off x="3282950" y="6184900"/>
            <a:ext cx="12179300" cy="13233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D00B24"/>
              </a:buClr>
              <a:buSzPts val="8000"/>
              <a:buFont typeface="Arial"/>
              <a:buNone/>
            </a:pPr>
            <a:r>
              <a:rPr lang="sk-SK" sz="8000" b="1" i="0" u="none" strike="noStrike" cap="none" dirty="0">
                <a:solidFill>
                  <a:srgbClr val="D00B24"/>
                </a:solidFill>
                <a:latin typeface="Arial"/>
                <a:ea typeface="Arial"/>
                <a:cs typeface="Arial"/>
                <a:sym typeface="Arial"/>
              </a:rPr>
              <a:t>Ďakujeme za pozornosť</a:t>
            </a:r>
            <a:r>
              <a:rPr lang="en-US" sz="8000" b="1" i="0" u="none" strike="noStrike" cap="none" dirty="0">
                <a:solidFill>
                  <a:srgbClr val="D00B24"/>
                </a:solidFill>
                <a:latin typeface="Arial"/>
                <a:ea typeface="Arial"/>
                <a:cs typeface="Arial"/>
                <a:sym typeface="Arial"/>
              </a:rPr>
              <a:t>!</a:t>
            </a:r>
            <a:endParaRPr sz="8000" b="1" i="0" u="none" strike="noStrike" cap="none" dirty="0">
              <a:solidFill>
                <a:srgbClr val="D00B24"/>
              </a:solidFill>
              <a:latin typeface="Arial"/>
              <a:ea typeface="Arial"/>
              <a:cs typeface="Arial"/>
              <a:sym typeface="Arial"/>
            </a:endParaRPr>
          </a:p>
        </p:txBody>
      </p:sp>
      <p:sp>
        <p:nvSpPr>
          <p:cNvPr id="285" name="Google Shape;285;p10"/>
          <p:cNvSpPr txBox="1"/>
          <p:nvPr/>
        </p:nvSpPr>
        <p:spPr>
          <a:xfrm>
            <a:off x="8195705" y="5143500"/>
            <a:ext cx="2353790" cy="386003"/>
          </a:xfrm>
          <a:prstGeom prst="rect">
            <a:avLst/>
          </a:prstGeom>
          <a:noFill/>
          <a:ln>
            <a:noFill/>
          </a:ln>
        </p:spPr>
        <p:txBody>
          <a:bodyPr spcFirstLastPara="1" wrap="square" lIns="0" tIns="16500" rIns="0" bIns="0" anchor="t" anchorCtr="0">
            <a:spAutoFit/>
          </a:bodyPr>
          <a:lstStyle/>
          <a:p>
            <a:pPr marL="12700" marR="0" lvl="0" indent="0" algn="l" rtl="0">
              <a:lnSpc>
                <a:spcPct val="100000"/>
              </a:lnSpc>
              <a:spcBef>
                <a:spcPts val="0"/>
              </a:spcBef>
              <a:spcAft>
                <a:spcPts val="0"/>
              </a:spcAft>
              <a:buClr>
                <a:srgbClr val="000000"/>
              </a:buClr>
              <a:buSzPts val="2400"/>
              <a:buFont typeface="Arial"/>
              <a:buNone/>
            </a:pPr>
            <a:r>
              <a:rPr lang="en-US" sz="2400" b="0" i="0" u="sng" strike="noStrike" cap="none">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just-training</a:t>
            </a:r>
            <a:r>
              <a:rPr lang="en-US" sz="2400" b="0" i="0" u="sng" strike="noStrike" cap="none">
                <a:solidFill>
                  <a:srgbClr val="0000FF"/>
                </a:solidFill>
                <a:latin typeface="Tahoma"/>
                <a:ea typeface="Tahoma"/>
                <a:cs typeface="Tahoma"/>
                <a:sym typeface="Tahoma"/>
                <a:hlinkClick r:id="rId3">
                  <a:extLst>
                    <a:ext uri="{A12FA001-AC4F-418D-AE19-62706E023703}">
                      <ahyp:hlinkClr xmlns:ahyp="http://schemas.microsoft.com/office/drawing/2018/hyperlinkcolor" val="tx"/>
                    </a:ext>
                  </a:extLst>
                </a:hlinkClick>
              </a:rPr>
              <a:t>.</a:t>
            </a:r>
            <a:r>
              <a:rPr lang="en-US" sz="2400" b="0" i="0" u="sng" strike="noStrike" cap="none">
                <a:solidFill>
                  <a:srgbClr val="7F7F7F"/>
                </a:solidFill>
                <a:latin typeface="Tahoma"/>
                <a:ea typeface="Tahoma"/>
                <a:cs typeface="Tahoma"/>
                <a:sym typeface="Tahoma"/>
                <a:hlinkClick r:id="rId3">
                  <a:extLst>
                    <a:ext uri="{A12FA001-AC4F-418D-AE19-62706E023703}">
                      <ahyp:hlinkClr xmlns:ahyp="http://schemas.microsoft.com/office/drawing/2018/hyperlinkcolor" val="tx"/>
                    </a:ext>
                  </a:extLst>
                </a:hlinkClick>
              </a:rPr>
              <a:t>eu</a:t>
            </a:r>
            <a:endParaRPr sz="2400" b="0" i="0" u="none" strike="noStrike" cap="none">
              <a:solidFill>
                <a:srgbClr val="7F7F7F"/>
              </a:solidFill>
              <a:latin typeface="Tahoma"/>
              <a:ea typeface="Tahoma"/>
              <a:cs typeface="Tahoma"/>
              <a:sym typeface="Tahom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
          <p:cNvSpPr txBox="1"/>
          <p:nvPr/>
        </p:nvSpPr>
        <p:spPr>
          <a:xfrm>
            <a:off x="1524000" y="1427012"/>
            <a:ext cx="5459510"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k-SK" sz="4400" b="1" dirty="0">
                <a:solidFill>
                  <a:srgbClr val="D00B24"/>
                </a:solidFill>
                <a:latin typeface="Arial"/>
                <a:ea typeface="Arial"/>
                <a:cs typeface="Arial"/>
                <a:sym typeface="Arial"/>
              </a:rPr>
              <a:t>Ciele vzdelávania</a:t>
            </a:r>
            <a:endParaRPr lang="sk-SK" sz="4400" dirty="0"/>
          </a:p>
        </p:txBody>
      </p:sp>
      <p:sp>
        <p:nvSpPr>
          <p:cNvPr id="122" name="Google Shape;122;p2"/>
          <p:cNvSpPr txBox="1"/>
          <p:nvPr/>
        </p:nvSpPr>
        <p:spPr>
          <a:xfrm>
            <a:off x="1524000" y="2850738"/>
            <a:ext cx="10040186" cy="5232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sk-SK" sz="2800" dirty="0">
                <a:solidFill>
                  <a:schemeClr val="dk1"/>
                </a:solidFill>
                <a:latin typeface="Helvetica Neue"/>
                <a:ea typeface="Helvetica Neue"/>
                <a:cs typeface="Helvetica Neue"/>
                <a:sym typeface="Helvetica Neue"/>
              </a:rPr>
              <a:t>Na konci modulu budete:</a:t>
            </a:r>
            <a:endParaRPr lang="sk-SK" sz="2800" dirty="0"/>
          </a:p>
        </p:txBody>
      </p:sp>
      <p:pic>
        <p:nvPicPr>
          <p:cNvPr id="123" name="Google Shape;12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649002" y="3855260"/>
            <a:ext cx="467367" cy="450740"/>
          </a:xfrm>
          <a:prstGeom prst="rect">
            <a:avLst/>
          </a:prstGeom>
          <a:noFill/>
          <a:ln>
            <a:noFill/>
          </a:ln>
        </p:spPr>
      </p:pic>
      <p:pic>
        <p:nvPicPr>
          <p:cNvPr id="124" name="Google Shape;124;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649001" y="5272210"/>
            <a:ext cx="467367" cy="450740"/>
          </a:xfrm>
          <a:prstGeom prst="rect">
            <a:avLst/>
          </a:prstGeom>
          <a:noFill/>
          <a:ln>
            <a:noFill/>
          </a:ln>
        </p:spPr>
      </p:pic>
      <p:pic>
        <p:nvPicPr>
          <p:cNvPr id="125" name="Google Shape;125;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649002" y="6677758"/>
            <a:ext cx="467367" cy="450740"/>
          </a:xfrm>
          <a:prstGeom prst="rect">
            <a:avLst/>
          </a:prstGeom>
          <a:noFill/>
          <a:ln>
            <a:noFill/>
          </a:ln>
        </p:spPr>
      </p:pic>
      <p:sp>
        <p:nvSpPr>
          <p:cNvPr id="126" name="Google Shape;126;p2"/>
          <p:cNvSpPr txBox="1"/>
          <p:nvPr/>
        </p:nvSpPr>
        <p:spPr>
          <a:xfrm>
            <a:off x="2514596" y="3635185"/>
            <a:ext cx="9208831" cy="954067"/>
          </a:xfrm>
          <a:prstGeom prst="rect">
            <a:avLst/>
          </a:prstGeom>
          <a:noFill/>
          <a:ln>
            <a:noFill/>
          </a:ln>
        </p:spPr>
        <p:txBody>
          <a:bodyPr spcFirstLastPara="1" wrap="square" lIns="108000" tIns="45700" rIns="108000"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sk-SK" sz="2800" b="1" dirty="0">
                <a:solidFill>
                  <a:srgbClr val="ED9DAB"/>
                </a:solidFill>
                <a:latin typeface="Helvetica Neue"/>
                <a:ea typeface="Helvetica Neue"/>
                <a:cs typeface="Helvetica Neue"/>
                <a:sym typeface="Helvetica Neue"/>
              </a:rPr>
              <a:t>Poznať e</a:t>
            </a:r>
            <a:r>
              <a:rPr lang="en-US" sz="2800" b="1" i="0" u="none" strike="noStrike" cap="none" dirty="0" err="1">
                <a:solidFill>
                  <a:srgbClr val="ED9DAB"/>
                </a:solidFill>
                <a:latin typeface="Helvetica Neue"/>
                <a:ea typeface="Helvetica Neue"/>
                <a:cs typeface="Helvetica Neue"/>
                <a:sym typeface="Helvetica Neue"/>
              </a:rPr>
              <a:t>fektívnejší</a:t>
            </a:r>
            <a:r>
              <a:rPr lang="en-US" sz="2800" b="1" i="0" u="none" strike="noStrike" cap="none" dirty="0">
                <a:solidFill>
                  <a:srgbClr val="ED9DAB"/>
                </a:solidFill>
                <a:latin typeface="Helvetica Neue"/>
                <a:ea typeface="Helvetica Neue"/>
                <a:cs typeface="Helvetica Neue"/>
                <a:sym typeface="Helvetica Neue"/>
              </a:rPr>
              <a:t> a </a:t>
            </a:r>
            <a:r>
              <a:rPr lang="en-US" sz="2800" b="1" i="0" u="none" strike="noStrike" cap="none" dirty="0" err="1">
                <a:solidFill>
                  <a:srgbClr val="ED9DAB"/>
                </a:solidFill>
                <a:latin typeface="Helvetica Neue"/>
                <a:ea typeface="Helvetica Neue"/>
                <a:cs typeface="Helvetica Neue"/>
                <a:sym typeface="Helvetica Neue"/>
              </a:rPr>
              <a:t>účinnejší</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manažment</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pracovného</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zaťaženia</a:t>
            </a:r>
            <a:endParaRPr sz="2800" b="1" i="0" u="none" strike="noStrike" cap="none" dirty="0">
              <a:solidFill>
                <a:srgbClr val="ED9DAB"/>
              </a:solidFill>
              <a:latin typeface="Helvetica Neue"/>
              <a:ea typeface="Helvetica Neue"/>
              <a:cs typeface="Helvetica Neue"/>
              <a:sym typeface="Helvetica Neue"/>
            </a:endParaRPr>
          </a:p>
        </p:txBody>
      </p:sp>
      <p:sp>
        <p:nvSpPr>
          <p:cNvPr id="127" name="Google Shape;127;p2"/>
          <p:cNvSpPr txBox="1"/>
          <p:nvPr/>
        </p:nvSpPr>
        <p:spPr>
          <a:xfrm>
            <a:off x="2514595" y="5259960"/>
            <a:ext cx="10573607" cy="523180"/>
          </a:xfrm>
          <a:prstGeom prst="rect">
            <a:avLst/>
          </a:prstGeom>
          <a:noFill/>
          <a:ln>
            <a:noFill/>
          </a:ln>
        </p:spPr>
        <p:txBody>
          <a:bodyPr spcFirstLastPara="1" wrap="square" lIns="108000" tIns="45700" rIns="108000" bIns="45700" anchor="t" anchorCtr="0">
            <a:spAutoFit/>
          </a:bodyPr>
          <a:lstStyle/>
          <a:p>
            <a:pPr marL="0" marR="0" lvl="0" indent="0" algn="l" rtl="0">
              <a:lnSpc>
                <a:spcPct val="100000"/>
              </a:lnSpc>
              <a:spcBef>
                <a:spcPts val="0"/>
              </a:spcBef>
              <a:spcAft>
                <a:spcPts val="0"/>
              </a:spcAft>
              <a:buNone/>
            </a:pPr>
            <a:r>
              <a:rPr lang="en-US" sz="2800" b="1" i="0" u="none" strike="noStrike" cap="none" dirty="0" err="1">
                <a:solidFill>
                  <a:srgbClr val="ED9DAB"/>
                </a:solidFill>
                <a:latin typeface="Helvetica Neue"/>
                <a:ea typeface="Helvetica Neue"/>
                <a:cs typeface="Helvetica Neue"/>
                <a:sym typeface="Helvetica Neue"/>
              </a:rPr>
              <a:t>Lepšie</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pochop</a:t>
            </a:r>
            <a:r>
              <a:rPr lang="sk-SK" sz="2800" b="1" i="0" u="none" strike="noStrike" cap="none" dirty="0" err="1">
                <a:solidFill>
                  <a:srgbClr val="ED9DAB"/>
                </a:solidFill>
                <a:latin typeface="Helvetica Neue"/>
                <a:ea typeface="Helvetica Neue"/>
                <a:cs typeface="Helvetica Neue"/>
                <a:sym typeface="Helvetica Neue"/>
              </a:rPr>
              <a:t>íte</a:t>
            </a:r>
            <a:r>
              <a:rPr lang="sk-SK" sz="2800" b="1" i="0" u="none" strike="noStrike" cap="none" dirty="0">
                <a:solidFill>
                  <a:srgbClr val="ED9DAB"/>
                </a:solidFill>
                <a:latin typeface="Helvetica Neue"/>
                <a:ea typeface="Helvetica Neue"/>
                <a:cs typeface="Helvetica Neue"/>
                <a:sym typeface="Helvetica Neue"/>
              </a:rPr>
              <a:t> ako</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prioritiz</a:t>
            </a:r>
            <a:r>
              <a:rPr lang="sk-SK" sz="2800" b="1" i="0" u="none" strike="noStrike" cap="none" dirty="0" err="1">
                <a:solidFill>
                  <a:srgbClr val="ED9DAB"/>
                </a:solidFill>
                <a:latin typeface="Helvetica Neue"/>
                <a:ea typeface="Helvetica Neue"/>
                <a:cs typeface="Helvetica Neue"/>
                <a:sym typeface="Helvetica Neue"/>
              </a:rPr>
              <a:t>ovať</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úloh</a:t>
            </a:r>
            <a:r>
              <a:rPr lang="sk-SK" sz="2800" b="1" i="0" u="none" strike="noStrike" cap="none" dirty="0">
                <a:solidFill>
                  <a:srgbClr val="ED9DAB"/>
                </a:solidFill>
                <a:latin typeface="Helvetica Neue"/>
                <a:ea typeface="Helvetica Neue"/>
                <a:cs typeface="Helvetica Neue"/>
                <a:sym typeface="Helvetica Neue"/>
              </a:rPr>
              <a:t>y</a:t>
            </a:r>
            <a:endParaRPr sz="2800" b="1" i="0" u="none" strike="noStrike" cap="none" dirty="0">
              <a:solidFill>
                <a:srgbClr val="ED9DAB"/>
              </a:solidFill>
              <a:latin typeface="Helvetica Neue"/>
              <a:ea typeface="Helvetica Neue"/>
              <a:cs typeface="Helvetica Neue"/>
              <a:sym typeface="Helvetica Neue"/>
            </a:endParaRPr>
          </a:p>
        </p:txBody>
      </p:sp>
      <p:sp>
        <p:nvSpPr>
          <p:cNvPr id="128" name="Google Shape;128;p2"/>
          <p:cNvSpPr txBox="1"/>
          <p:nvPr/>
        </p:nvSpPr>
        <p:spPr>
          <a:xfrm>
            <a:off x="2514598" y="6679350"/>
            <a:ext cx="12893724" cy="523180"/>
          </a:xfrm>
          <a:prstGeom prst="rect">
            <a:avLst/>
          </a:prstGeom>
          <a:noFill/>
          <a:ln>
            <a:noFill/>
          </a:ln>
        </p:spPr>
        <p:txBody>
          <a:bodyPr spcFirstLastPara="1" wrap="square" lIns="108000" tIns="45700" rIns="108000"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sk-SK" sz="2800" b="1" dirty="0">
                <a:solidFill>
                  <a:srgbClr val="ED9DAB"/>
                </a:solidFill>
                <a:latin typeface="Helvetica Neue"/>
                <a:ea typeface="Helvetica Neue"/>
                <a:cs typeface="Helvetica Neue"/>
                <a:sym typeface="Helvetica Neue"/>
              </a:rPr>
              <a:t>Poznať t</a:t>
            </a:r>
            <a:r>
              <a:rPr lang="en-US" sz="2800" b="1" i="0" u="none" strike="noStrike" cap="none" dirty="0" err="1">
                <a:solidFill>
                  <a:srgbClr val="ED9DAB"/>
                </a:solidFill>
                <a:latin typeface="Helvetica Neue"/>
                <a:ea typeface="Helvetica Neue"/>
                <a:cs typeface="Helvetica Neue"/>
                <a:sym typeface="Helvetica Neue"/>
              </a:rPr>
              <a:t>riky</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ako</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podávať</a:t>
            </a:r>
            <a:r>
              <a:rPr lang="en-US" sz="2800" b="1" i="0" u="none" strike="noStrike" cap="none" dirty="0">
                <a:solidFill>
                  <a:srgbClr val="ED9DAB"/>
                </a:solidFill>
                <a:latin typeface="Helvetica Neue"/>
                <a:ea typeface="Helvetica Neue"/>
                <a:cs typeface="Helvetica Neue"/>
                <a:sym typeface="Helvetica Neue"/>
              </a:rPr>
              <a:t> </a:t>
            </a:r>
            <a:r>
              <a:rPr lang="en-US" sz="2800" b="1" i="0" u="none" strike="noStrike" cap="none" dirty="0" err="1">
                <a:solidFill>
                  <a:srgbClr val="ED9DAB"/>
                </a:solidFill>
                <a:latin typeface="Helvetica Neue"/>
                <a:ea typeface="Helvetica Neue"/>
                <a:cs typeface="Helvetica Neue"/>
                <a:sym typeface="Helvetica Neue"/>
              </a:rPr>
              <a:t>výkon</a:t>
            </a:r>
            <a:r>
              <a:rPr lang="en-US" sz="2800" b="1" i="0" u="none" strike="noStrike" cap="none" dirty="0">
                <a:solidFill>
                  <a:srgbClr val="ED9DAB"/>
                </a:solidFill>
                <a:latin typeface="Helvetica Neue"/>
                <a:ea typeface="Helvetica Neue"/>
                <a:cs typeface="Helvetica Neue"/>
                <a:sym typeface="Helvetica Neue"/>
              </a:rPr>
              <a:t> pod </a:t>
            </a:r>
            <a:r>
              <a:rPr lang="en-US" sz="2800" b="1" i="0" u="none" strike="noStrike" cap="none" dirty="0" err="1">
                <a:solidFill>
                  <a:srgbClr val="ED9DAB"/>
                </a:solidFill>
                <a:latin typeface="Helvetica Neue"/>
                <a:ea typeface="Helvetica Neue"/>
                <a:cs typeface="Helvetica Neue"/>
                <a:sym typeface="Helvetica Neue"/>
              </a:rPr>
              <a:t>tlakom</a:t>
            </a:r>
            <a:endParaRPr sz="2800" b="1" i="0" u="none" strike="noStrike" cap="none" dirty="0">
              <a:solidFill>
                <a:srgbClr val="ED9DAB"/>
              </a:solidFill>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3"/>
          <p:cNvSpPr txBox="1"/>
          <p:nvPr/>
        </p:nvSpPr>
        <p:spPr>
          <a:xfrm>
            <a:off x="1524000" y="1564839"/>
            <a:ext cx="2743200" cy="76944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strike="noStrike" cap="none">
                <a:solidFill>
                  <a:srgbClr val="D00B24"/>
                </a:solidFill>
                <a:latin typeface="Arial"/>
                <a:ea typeface="Arial"/>
                <a:cs typeface="Arial"/>
                <a:sym typeface="Arial"/>
              </a:rPr>
              <a:t>Index</a:t>
            </a:r>
            <a:endParaRPr sz="4400" b="1" i="0" u="none" strike="noStrike" cap="none">
              <a:solidFill>
                <a:srgbClr val="D00B24"/>
              </a:solidFill>
              <a:latin typeface="Arial"/>
              <a:ea typeface="Arial"/>
              <a:cs typeface="Arial"/>
              <a:sym typeface="Arial"/>
            </a:endParaRPr>
          </a:p>
        </p:txBody>
      </p:sp>
      <p:pic>
        <p:nvPicPr>
          <p:cNvPr id="134" name="Google Shape;134;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9446" y="2949433"/>
            <a:ext cx="467367" cy="450740"/>
          </a:xfrm>
          <a:prstGeom prst="rect">
            <a:avLst/>
          </a:prstGeom>
          <a:noFill/>
          <a:ln>
            <a:noFill/>
          </a:ln>
        </p:spPr>
      </p:pic>
      <p:pic>
        <p:nvPicPr>
          <p:cNvPr id="135" name="Google Shape;135;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rot="-5400000">
            <a:off x="1742986" y="4399541"/>
            <a:ext cx="467367" cy="450740"/>
          </a:xfrm>
          <a:prstGeom prst="rect">
            <a:avLst/>
          </a:prstGeom>
          <a:noFill/>
          <a:ln>
            <a:noFill/>
          </a:ln>
        </p:spPr>
      </p:pic>
      <p:grpSp>
        <p:nvGrpSpPr>
          <p:cNvPr id="136" name="Google Shape;136;p3"/>
          <p:cNvGrpSpPr/>
          <p:nvPr/>
        </p:nvGrpSpPr>
        <p:grpSpPr>
          <a:xfrm>
            <a:off x="2362200" y="2919517"/>
            <a:ext cx="11763233" cy="1260181"/>
            <a:chOff x="6420992" y="1321255"/>
            <a:chExt cx="5124927" cy="1260181"/>
          </a:xfrm>
        </p:grpSpPr>
        <p:sp>
          <p:nvSpPr>
            <p:cNvPr id="137" name="Google Shape;137;p3"/>
            <p:cNvSpPr txBox="1"/>
            <p:nvPr/>
          </p:nvSpPr>
          <p:spPr>
            <a:xfrm>
              <a:off x="6420994" y="1750480"/>
              <a:ext cx="5124925" cy="83095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dirty="0" err="1">
                  <a:solidFill>
                    <a:schemeClr val="dk1"/>
                  </a:solidFill>
                  <a:latin typeface="Helvetica Neue"/>
                  <a:ea typeface="Helvetica Neue"/>
                  <a:cs typeface="Helvetica Neue"/>
                  <a:sym typeface="Helvetica Neue"/>
                </a:rPr>
                <a:t>Postupovanie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krok</a:t>
              </a:r>
              <a:r>
                <a:rPr lang="en-US" sz="2400" b="0" i="0" u="none" strike="noStrike" cap="none" dirty="0">
                  <a:solidFill>
                    <a:schemeClr val="dk1"/>
                  </a:solidFill>
                  <a:latin typeface="Helvetica Neue"/>
                  <a:ea typeface="Helvetica Neue"/>
                  <a:cs typeface="Helvetica Neue"/>
                  <a:sym typeface="Helvetica Neue"/>
                </a:rPr>
                <a:t> za </a:t>
              </a:r>
              <a:r>
                <a:rPr lang="en-US" sz="2400" b="0" i="0" u="none" strike="noStrike" cap="none" dirty="0" err="1">
                  <a:solidFill>
                    <a:schemeClr val="dk1"/>
                  </a:solidFill>
                  <a:latin typeface="Helvetica Neue"/>
                  <a:ea typeface="Helvetica Neue"/>
                  <a:cs typeface="Helvetica Neue"/>
                  <a:sym typeface="Helvetica Neue"/>
                </a:rPr>
                <a:t>krokom</a:t>
              </a:r>
              <a:endParaRPr lang="sk-SK" sz="2400" b="0" i="0" u="none" strike="noStrike" cap="none" dirty="0">
                <a:solidFill>
                  <a:schemeClr val="dk1"/>
                </a:solidFill>
                <a:latin typeface="Helvetica Neue"/>
                <a:ea typeface="Helvetica Neue"/>
                <a:cs typeface="Helvetica Neue"/>
                <a:sym typeface="Helvetica Neue"/>
              </a:endParaRPr>
            </a:p>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dirty="0" err="1">
                  <a:solidFill>
                    <a:schemeClr val="dk1"/>
                  </a:solidFill>
                  <a:latin typeface="Helvetica Neue"/>
                  <a:ea typeface="Helvetica Neue"/>
                  <a:cs typeface="Helvetica Neue"/>
                  <a:sym typeface="Helvetica Neue"/>
                </a:rPr>
                <a:t>Cyklus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vstup</a:t>
              </a:r>
              <a:r>
                <a:rPr lang="en-US" sz="2400" b="0" i="0" u="none" strike="noStrike" cap="none" dirty="0">
                  <a:solidFill>
                    <a:schemeClr val="dk1"/>
                  </a:solidFill>
                  <a:latin typeface="Helvetica Neue"/>
                  <a:ea typeface="Helvetica Neue"/>
                  <a:cs typeface="Helvetica Neue"/>
                  <a:sym typeface="Helvetica Neue"/>
                </a:rPr>
                <a:t> → </a:t>
              </a:r>
              <a:r>
                <a:rPr lang="en-US" sz="2400" b="0" i="0" u="none" strike="noStrike" cap="none" dirty="0" err="1">
                  <a:solidFill>
                    <a:schemeClr val="dk1"/>
                  </a:solidFill>
                  <a:latin typeface="Helvetica Neue"/>
                  <a:ea typeface="Helvetica Neue"/>
                  <a:cs typeface="Helvetica Neue"/>
                  <a:sym typeface="Helvetica Neue"/>
                </a:rPr>
                <a:t>výstup</a:t>
              </a:r>
              <a:r>
                <a:rPr lang="en-US" sz="2400" b="0" i="0" u="none" strike="noStrike" cap="none" dirty="0">
                  <a:solidFill>
                    <a:schemeClr val="dk1"/>
                  </a:solidFill>
                  <a:latin typeface="Helvetica Neue"/>
                  <a:ea typeface="Helvetica Neue"/>
                  <a:cs typeface="Helvetica Neue"/>
                  <a:sym typeface="Helvetica Neue"/>
                </a:rPr>
                <a:t> → </a:t>
              </a:r>
              <a:r>
                <a:rPr lang="en-US" sz="2400" b="0" i="0" u="none" strike="noStrike" cap="none" dirty="0" err="1">
                  <a:solidFill>
                    <a:schemeClr val="dk1"/>
                  </a:solidFill>
                  <a:latin typeface="Helvetica Neue"/>
                  <a:ea typeface="Helvetica Neue"/>
                  <a:cs typeface="Helvetica Neue"/>
                  <a:sym typeface="Helvetica Neue"/>
                </a:rPr>
                <a:t>výsledok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manažmentu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vašej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práce</a:t>
              </a:r>
              <a:endParaRPr dirty="0"/>
            </a:p>
          </p:txBody>
        </p:sp>
        <p:sp>
          <p:nvSpPr>
            <p:cNvPr id="138" name="Google Shape;138;p3"/>
            <p:cNvSpPr txBox="1"/>
            <p:nvPr/>
          </p:nvSpPr>
          <p:spPr>
            <a:xfrm>
              <a:off x="6420992" y="1321255"/>
              <a:ext cx="5124925" cy="523180"/>
            </a:xfrm>
            <a:prstGeom prst="rect">
              <a:avLst/>
            </a:prstGeom>
            <a:noFill/>
            <a:ln>
              <a:noFill/>
            </a:ln>
          </p:spPr>
          <p:txBody>
            <a:bodyPr spcFirstLastPara="1" wrap="square" lIns="108000" tIns="45700" rIns="108000" bIns="45700" anchor="t" anchorCtr="0">
              <a:spAutoFit/>
            </a:bodyPr>
            <a:lstStyle/>
            <a:p>
              <a:pPr marL="0" marR="0" lvl="0" indent="0" algn="l" rtl="0">
                <a:lnSpc>
                  <a:spcPct val="100000"/>
                </a:lnSpc>
                <a:spcBef>
                  <a:spcPts val="0"/>
                </a:spcBef>
                <a:spcAft>
                  <a:spcPts val="0"/>
                </a:spcAft>
                <a:buNone/>
              </a:pPr>
              <a:r>
                <a:rPr lang="en-US" sz="2800" b="1" i="0" u="none" strike="noStrike" cap="none" dirty="0" err="1">
                  <a:solidFill>
                    <a:schemeClr val="dk1"/>
                  </a:solidFill>
                  <a:latin typeface="Arial"/>
                  <a:ea typeface="Arial"/>
                  <a:cs typeface="Arial"/>
                  <a:sym typeface="Arial"/>
                </a:rPr>
                <a:t>Prístup</a:t>
              </a:r>
              <a:r>
                <a:rPr lang="en-US" sz="2800" b="1" i="0" u="none" strike="noStrike" cap="none" dirty="0">
                  <a:solidFill>
                    <a:schemeClr val="dk1"/>
                  </a:solidFill>
                  <a:latin typeface="Arial"/>
                  <a:ea typeface="Arial"/>
                  <a:cs typeface="Arial"/>
                  <a:sym typeface="Arial"/>
                </a:rPr>
                <a:t> k </a:t>
              </a:r>
              <a:r>
                <a:rPr lang="en-US" sz="2800" b="1" i="0" u="none" strike="noStrike" cap="none" dirty="0" err="1">
                  <a:solidFill>
                    <a:schemeClr val="dk1"/>
                  </a:solidFill>
                  <a:latin typeface="Arial"/>
                  <a:ea typeface="Arial"/>
                  <a:cs typeface="Arial"/>
                  <a:sym typeface="Arial"/>
                </a:rPr>
                <a:t>rozdeleniu</a:t>
              </a:r>
              <a:r>
                <a:rPr lang="en-US" sz="2800" b="1" i="0" u="none" strike="noStrike" cap="none" dirty="0">
                  <a:solidFill>
                    <a:schemeClr val="dk1"/>
                  </a:solidFill>
                  <a:latin typeface="Arial"/>
                  <a:ea typeface="Arial"/>
                  <a:cs typeface="Arial"/>
                  <a:sym typeface="Arial"/>
                </a:rPr>
                <a:t> </a:t>
              </a:r>
              <a:r>
                <a:rPr lang="en-US" sz="2800" b="1" i="0" u="none" strike="noStrike" cap="none" dirty="0" err="1">
                  <a:solidFill>
                    <a:schemeClr val="dk1"/>
                  </a:solidFill>
                  <a:latin typeface="Arial"/>
                  <a:ea typeface="Arial"/>
                  <a:cs typeface="Arial"/>
                  <a:sym typeface="Arial"/>
                </a:rPr>
                <a:t>práce</a:t>
              </a:r>
              <a:r>
                <a:rPr lang="en-US" sz="2800" b="1" i="0" u="none" strike="noStrike" cap="none" dirty="0">
                  <a:solidFill>
                    <a:schemeClr val="dk1"/>
                  </a:solidFill>
                  <a:latin typeface="Arial"/>
                  <a:ea typeface="Arial"/>
                  <a:cs typeface="Arial"/>
                  <a:sym typeface="Arial"/>
                </a:rPr>
                <a:t> pre </a:t>
              </a:r>
              <a:r>
                <a:rPr lang="en-US" sz="2800" b="1" i="0" u="none" strike="noStrike" cap="none" dirty="0" err="1">
                  <a:solidFill>
                    <a:schemeClr val="dk1"/>
                  </a:solidFill>
                  <a:latin typeface="Arial"/>
                  <a:ea typeface="Arial"/>
                  <a:cs typeface="Arial"/>
                  <a:sym typeface="Arial"/>
                </a:rPr>
                <a:t>hybridných</a:t>
              </a:r>
              <a:r>
                <a:rPr lang="en-US" sz="2800" b="1" i="0" u="none" strike="noStrike" cap="none" dirty="0">
                  <a:solidFill>
                    <a:schemeClr val="dk1"/>
                  </a:solidFill>
                  <a:latin typeface="Arial"/>
                  <a:ea typeface="Arial"/>
                  <a:cs typeface="Arial"/>
                  <a:sym typeface="Arial"/>
                </a:rPr>
                <a:t> </a:t>
              </a:r>
              <a:r>
                <a:rPr lang="en-US" sz="2800" b="1" i="0" u="none" strike="noStrike" cap="none" dirty="0" err="1">
                  <a:solidFill>
                    <a:schemeClr val="dk1"/>
                  </a:solidFill>
                  <a:latin typeface="Arial"/>
                  <a:ea typeface="Arial"/>
                  <a:cs typeface="Arial"/>
                  <a:sym typeface="Arial"/>
                </a:rPr>
                <a:t>pracovníkov</a:t>
              </a:r>
              <a:endParaRPr dirty="0"/>
            </a:p>
          </p:txBody>
        </p:sp>
      </p:grpSp>
      <p:grpSp>
        <p:nvGrpSpPr>
          <p:cNvPr id="139" name="Google Shape;139;p3"/>
          <p:cNvGrpSpPr/>
          <p:nvPr/>
        </p:nvGrpSpPr>
        <p:grpSpPr>
          <a:xfrm>
            <a:off x="2362200" y="4391227"/>
            <a:ext cx="14110649" cy="1245062"/>
            <a:chOff x="6420993" y="1336374"/>
            <a:chExt cx="5124926" cy="1245062"/>
          </a:xfrm>
        </p:grpSpPr>
        <p:sp>
          <p:nvSpPr>
            <p:cNvPr id="140" name="Google Shape;140;p3"/>
            <p:cNvSpPr txBox="1"/>
            <p:nvPr/>
          </p:nvSpPr>
          <p:spPr>
            <a:xfrm>
              <a:off x="6420994" y="1750480"/>
              <a:ext cx="5124925" cy="830956"/>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2400"/>
                <a:buFont typeface="Arial"/>
                <a:buChar char="•"/>
              </a:pP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nájsť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rovnováhu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náročné</a:t>
              </a:r>
              <a:r>
                <a:rPr lang="en-US" sz="2400" b="0" i="0" u="none" strike="noStrike" cap="none" dirty="0">
                  <a:solidFill>
                    <a:schemeClr val="dk1"/>
                  </a:solidFill>
                  <a:latin typeface="Helvetica Neue"/>
                  <a:ea typeface="Helvetica Neue"/>
                  <a:cs typeface="Helvetica Neue"/>
                  <a:sym typeface="Helvetica Neue"/>
                </a:rPr>
                <a:t>?</a:t>
              </a:r>
              <a:endParaRPr dirty="0"/>
            </a:p>
            <a:p>
              <a:pPr marL="342900" marR="0" lvl="0" indent="-342900" algn="l" rtl="0">
                <a:lnSpc>
                  <a:spcPct val="100000"/>
                </a:lnSpc>
                <a:spcBef>
                  <a:spcPts val="0"/>
                </a:spcBef>
                <a:spcAft>
                  <a:spcPts val="0"/>
                </a:spcAft>
                <a:buClr>
                  <a:srgbClr val="000000"/>
                </a:buClr>
                <a:buSzPts val="2400"/>
                <a:buFont typeface="Arial"/>
                <a:buChar char="•"/>
              </a:pPr>
              <a:r>
                <a:rPr lang="sk-SK" sz="2400" dirty="0">
                  <a:solidFill>
                    <a:schemeClr val="dk1"/>
                  </a:solidFill>
                  <a:latin typeface="Helvetica Neue"/>
                </a:rPr>
                <a:t>Stanovenie priorít - ako na to</a:t>
              </a:r>
              <a:r>
                <a:rPr lang="en-US" sz="2400" dirty="0">
                  <a:solidFill>
                    <a:schemeClr val="dk1"/>
                  </a:solidFill>
                  <a:latin typeface="Helvetica Neue"/>
                  <a:sym typeface="Helvetica Neue"/>
                </a:rPr>
                <a:t>	</a:t>
              </a:r>
              <a:endParaRPr sz="2400" dirty="0">
                <a:solidFill>
                  <a:schemeClr val="dk1"/>
                </a:solidFill>
                <a:latin typeface="Helvetica Neue"/>
              </a:endParaRPr>
            </a:p>
          </p:txBody>
        </p:sp>
        <p:sp>
          <p:nvSpPr>
            <p:cNvPr id="141" name="Google Shape;141;p3"/>
            <p:cNvSpPr txBox="1"/>
            <p:nvPr/>
          </p:nvSpPr>
          <p:spPr>
            <a:xfrm>
              <a:off x="6420993" y="1336374"/>
              <a:ext cx="5124925" cy="523180"/>
            </a:xfrm>
            <a:prstGeom prst="rect">
              <a:avLst/>
            </a:prstGeom>
            <a:noFill/>
            <a:ln>
              <a:noFill/>
            </a:ln>
          </p:spPr>
          <p:txBody>
            <a:bodyPr spcFirstLastPara="1" wrap="square" lIns="108000" tIns="45700" rIns="108000" bIns="45700" anchor="t" anchorCtr="0">
              <a:spAutoFit/>
            </a:bodyPr>
            <a:lstStyle/>
            <a:p>
              <a:pPr marL="0" marR="0" lvl="0" indent="0" algn="l" rtl="0">
                <a:lnSpc>
                  <a:spcPct val="100000"/>
                </a:lnSpc>
                <a:spcBef>
                  <a:spcPts val="0"/>
                </a:spcBef>
                <a:spcAft>
                  <a:spcPts val="0"/>
                </a:spcAft>
                <a:buNone/>
              </a:pPr>
              <a:r>
                <a:rPr lang="en-US" sz="2800" b="1" i="0" u="none" strike="noStrike" cap="none" dirty="0" err="1">
                  <a:solidFill>
                    <a:schemeClr val="dk1"/>
                  </a:solidFill>
                  <a:latin typeface="Helvetica Neue"/>
                  <a:ea typeface="Helvetica Neue"/>
                  <a:cs typeface="Helvetica Neue"/>
                  <a:sym typeface="Helvetica Neue"/>
                </a:rPr>
                <a:t>Podávanie</a:t>
              </a:r>
              <a:r>
                <a:rPr lang="en-US" sz="2800" b="1" i="0" u="none" strike="noStrike" cap="none" dirty="0">
                  <a:solidFill>
                    <a:schemeClr val="dk1"/>
                  </a:solidFill>
                  <a:latin typeface="Helvetica Neue"/>
                  <a:ea typeface="Helvetica Neue"/>
                  <a:cs typeface="Helvetica Neue"/>
                  <a:sym typeface="Helvetica Neue"/>
                </a:rPr>
                <a:t> </a:t>
              </a:r>
              <a:r>
                <a:rPr lang="en-US" sz="2800" b="1" i="0" u="none" strike="noStrike" cap="none" dirty="0" err="1">
                  <a:solidFill>
                    <a:schemeClr val="dk1"/>
                  </a:solidFill>
                  <a:latin typeface="Helvetica Neue"/>
                  <a:ea typeface="Helvetica Neue"/>
                  <a:cs typeface="Helvetica Neue"/>
                  <a:sym typeface="Helvetica Neue"/>
                </a:rPr>
                <a:t>výkonu</a:t>
              </a:r>
              <a:r>
                <a:rPr lang="en-US" sz="2800" b="1" i="0" u="none" strike="noStrike" cap="none" dirty="0">
                  <a:solidFill>
                    <a:schemeClr val="dk1"/>
                  </a:solidFill>
                  <a:latin typeface="Helvetica Neue"/>
                  <a:ea typeface="Helvetica Neue"/>
                  <a:cs typeface="Helvetica Neue"/>
                  <a:sym typeface="Helvetica Neue"/>
                </a:rPr>
                <a:t> pod </a:t>
              </a:r>
              <a:r>
                <a:rPr lang="en-US" sz="2800" b="1" i="0" u="none" strike="noStrike" cap="none" dirty="0" err="1">
                  <a:solidFill>
                    <a:schemeClr val="dk1"/>
                  </a:solidFill>
                  <a:latin typeface="Helvetica Neue"/>
                  <a:ea typeface="Helvetica Neue"/>
                  <a:cs typeface="Helvetica Neue"/>
                  <a:sym typeface="Helvetica Neue"/>
                </a:rPr>
                <a:t>tlakom</a:t>
              </a:r>
              <a:endParaRPr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4"/>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dirty="0"/>
          </a:p>
        </p:txBody>
      </p:sp>
      <p:sp>
        <p:nvSpPr>
          <p:cNvPr id="147" name="Google Shape;147;p4"/>
          <p:cNvSpPr txBox="1"/>
          <p:nvPr/>
        </p:nvSpPr>
        <p:spPr>
          <a:xfrm>
            <a:off x="1524000" y="2562880"/>
            <a:ext cx="15646400" cy="563227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D00B24"/>
                </a:solidFill>
                <a:latin typeface="Arial"/>
                <a:ea typeface="Arial"/>
                <a:cs typeface="Arial"/>
                <a:sym typeface="Arial"/>
              </a:rPr>
              <a:t>Postupovanie</a:t>
            </a:r>
            <a:r>
              <a:rPr lang="en-US" sz="2400" b="1" i="0" u="none" strike="noStrike" cap="none" dirty="0">
                <a:solidFill>
                  <a:srgbClr val="D00B24"/>
                </a:solidFill>
                <a:latin typeface="Arial"/>
                <a:ea typeface="Arial"/>
                <a:cs typeface="Arial"/>
                <a:sym typeface="Arial"/>
              </a:rPr>
              <a:t> </a:t>
            </a:r>
            <a:r>
              <a:rPr lang="en-US" sz="2400" b="1" i="0" u="none" strike="noStrike" cap="none" dirty="0" err="1">
                <a:solidFill>
                  <a:srgbClr val="D00B24"/>
                </a:solidFill>
                <a:latin typeface="Arial"/>
                <a:ea typeface="Arial"/>
                <a:cs typeface="Arial"/>
                <a:sym typeface="Arial"/>
              </a:rPr>
              <a:t>krok</a:t>
            </a:r>
            <a:r>
              <a:rPr lang="en-US" sz="2400" b="1" i="0" u="none" strike="noStrike" cap="none" dirty="0">
                <a:solidFill>
                  <a:srgbClr val="D00B24"/>
                </a:solidFill>
                <a:latin typeface="Arial"/>
                <a:ea typeface="Arial"/>
                <a:cs typeface="Arial"/>
                <a:sym typeface="Arial"/>
              </a:rPr>
              <a:t> za </a:t>
            </a:r>
            <a:r>
              <a:rPr lang="en-US" sz="2400" b="1" i="0" u="none" strike="noStrike" cap="none" dirty="0" err="1">
                <a:solidFill>
                  <a:srgbClr val="D00B24"/>
                </a:solidFill>
                <a:latin typeface="Arial"/>
                <a:ea typeface="Arial"/>
                <a:cs typeface="Arial"/>
                <a:sym typeface="Arial"/>
              </a:rPr>
              <a:t>krokom</a:t>
            </a:r>
            <a:endParaRPr lang="sk-SK" sz="2400" b="1" i="0" u="none" strike="noStrike" cap="none" dirty="0">
              <a:solidFill>
                <a:srgbClr val="D00B24"/>
              </a:solidFill>
              <a:latin typeface="Arial"/>
              <a:ea typeface="Arial"/>
              <a:cs typeface="Arial"/>
              <a:sym typeface="Arial"/>
            </a:endParaRPr>
          </a:p>
          <a:p>
            <a:pPr marL="0" marR="0" lvl="0" indent="0" algn="l" rtl="0">
              <a:lnSpc>
                <a:spcPct val="100000"/>
              </a:lnSpc>
              <a:spcBef>
                <a:spcPts val="0"/>
              </a:spcBef>
              <a:spcAft>
                <a:spcPts val="0"/>
              </a:spcAft>
              <a:buNone/>
            </a:pPr>
            <a:endParaRPr sz="2400" b="0" i="1"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1" u="none" strike="noStrike" cap="none" dirty="0" err="1">
                <a:solidFill>
                  <a:schemeClr val="dk1"/>
                </a:solidFill>
                <a:latin typeface="Helvetica Neue"/>
                <a:ea typeface="Helvetica Neue"/>
                <a:cs typeface="Helvetica Neue"/>
                <a:sym typeface="Helvetica Neue"/>
              </a:rPr>
              <a:t>Jedenie</a:t>
            </a:r>
            <a:r>
              <a:rPr lang="en-US" sz="2400" b="0" i="1" u="none" strike="noStrike" cap="none" dirty="0">
                <a:solidFill>
                  <a:schemeClr val="dk1"/>
                </a:solidFill>
                <a:latin typeface="Helvetica Neue"/>
                <a:ea typeface="Helvetica Neue"/>
                <a:cs typeface="Helvetica Neue"/>
                <a:sym typeface="Helvetica Neue"/>
              </a:rPr>
              <a:t> </a:t>
            </a:r>
            <a:r>
              <a:rPr lang="en-US" sz="2400" b="0" i="1" u="none" strike="noStrike" cap="none" dirty="0" err="1">
                <a:solidFill>
                  <a:schemeClr val="dk1"/>
                </a:solidFill>
                <a:latin typeface="Helvetica Neue"/>
                <a:ea typeface="Helvetica Neue"/>
                <a:cs typeface="Helvetica Neue"/>
                <a:sym typeface="Helvetica Neue"/>
              </a:rPr>
              <a:t>slona</a:t>
            </a:r>
            <a:r>
              <a:rPr lang="en-US" sz="2400" b="0" i="1" u="none" strike="noStrike" cap="none" dirty="0">
                <a:solidFill>
                  <a:schemeClr val="dk1"/>
                </a:solidFill>
                <a:latin typeface="Helvetica Neue"/>
                <a:ea typeface="Helvetica Neue"/>
                <a:cs typeface="Helvetica Neue"/>
                <a:sym typeface="Helvetica Neue"/>
              </a:rPr>
              <a:t> po </a:t>
            </a:r>
            <a:r>
              <a:rPr lang="en-US" sz="2400" b="0" i="1" u="none" strike="noStrike" cap="none" dirty="0" err="1">
                <a:solidFill>
                  <a:schemeClr val="dk1"/>
                </a:solidFill>
                <a:latin typeface="Helvetica Neue"/>
                <a:ea typeface="Helvetica Neue"/>
                <a:cs typeface="Helvetica Neue"/>
                <a:sym typeface="Helvetica Neue"/>
              </a:rPr>
              <a:t>jednom</a:t>
            </a:r>
            <a:r>
              <a:rPr lang="en-US" sz="2400" b="0" i="1" u="none" strike="noStrike" cap="none" dirty="0">
                <a:solidFill>
                  <a:schemeClr val="dk1"/>
                </a:solidFill>
                <a:latin typeface="Helvetica Neue"/>
                <a:ea typeface="Helvetica Neue"/>
                <a:cs typeface="Helvetica Neue"/>
                <a:sym typeface="Helvetica Neue"/>
              </a:rPr>
              <a:t> </a:t>
            </a:r>
            <a:r>
              <a:rPr lang="en-US" sz="2400" b="0" i="1" u="none" strike="noStrike" cap="none" dirty="0" err="1">
                <a:solidFill>
                  <a:schemeClr val="dk1"/>
                </a:solidFill>
                <a:latin typeface="Helvetica Neue"/>
                <a:ea typeface="Helvetica Neue"/>
                <a:cs typeface="Helvetica Neue"/>
                <a:sym typeface="Helvetica Neue"/>
              </a:rPr>
              <a:t>súste</a:t>
            </a:r>
            <a:r>
              <a:rPr lang="en-US" sz="2400" b="0" i="1" u="none" strike="noStrike" cap="none" dirty="0">
                <a:solidFill>
                  <a:schemeClr val="dk1"/>
                </a:solidFill>
                <a:latin typeface="Helvetica Neue"/>
                <a:ea typeface="Helvetica Neue"/>
                <a:cs typeface="Helvetica Neue"/>
                <a:sym typeface="Helvetica Neue"/>
              </a:rPr>
              <a:t> </a:t>
            </a:r>
            <a:r>
              <a:rPr lang="en-US" sz="2400" b="0" u="none" strike="noStrike" cap="none" dirty="0">
                <a:solidFill>
                  <a:schemeClr val="dk1"/>
                </a:solidFill>
                <a:latin typeface="Helvetica Neue"/>
                <a:ea typeface="Helvetica Neue"/>
                <a:cs typeface="Helvetica Neue"/>
                <a:sym typeface="Helvetica Neue"/>
              </a:rPr>
              <a:t>je </a:t>
            </a:r>
            <a:r>
              <a:rPr lang="en-US" sz="2400" b="0" u="none" strike="noStrike" cap="none" dirty="0" err="1">
                <a:solidFill>
                  <a:schemeClr val="dk1"/>
                </a:solidFill>
                <a:latin typeface="Helvetica Neue"/>
                <a:ea typeface="Helvetica Neue"/>
                <a:cs typeface="Helvetica Neue"/>
                <a:sym typeface="Helvetica Neue"/>
              </a:rPr>
              <a:t>notoricky</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známy</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idióm</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juhoafrického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teológa</a:t>
            </a:r>
            <a:r>
              <a:rPr lang="en-US" sz="2400" b="0" u="none" strike="noStrike" cap="none" dirty="0">
                <a:solidFill>
                  <a:schemeClr val="dk1"/>
                </a:solidFill>
                <a:latin typeface="Helvetica Neue"/>
                <a:ea typeface="Helvetica Neue"/>
                <a:cs typeface="Helvetica Neue"/>
                <a:sym typeface="Helvetica Neue"/>
              </a:rPr>
              <a:t> a </a:t>
            </a:r>
            <a:r>
              <a:rPr lang="en-US" sz="2400" b="0" u="none" strike="noStrike" cap="none" dirty="0" err="1">
                <a:solidFill>
                  <a:schemeClr val="dk1"/>
                </a:solidFill>
                <a:latin typeface="Helvetica Neue"/>
                <a:ea typeface="Helvetica Neue"/>
                <a:cs typeface="Helvetica Neue"/>
                <a:sym typeface="Helvetica Neue"/>
              </a:rPr>
              <a:t>biskupa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Desmonda</a:t>
            </a:r>
            <a:r>
              <a:rPr lang="en-US" sz="2400" b="0" u="none" strike="noStrike" cap="none" dirty="0">
                <a:solidFill>
                  <a:schemeClr val="dk1"/>
                </a:solidFill>
                <a:latin typeface="Helvetica Neue"/>
                <a:ea typeface="Helvetica Neue"/>
                <a:cs typeface="Helvetica Neue"/>
                <a:sym typeface="Helvetica Neue"/>
              </a:rPr>
              <a:t> Tutu.</a:t>
            </a:r>
          </a:p>
          <a:p>
            <a:pPr marL="0" marR="0" lvl="0" indent="0" algn="l" rtl="0">
              <a:lnSpc>
                <a:spcPct val="100000"/>
              </a:lnSpc>
              <a:spcBef>
                <a:spcPts val="0"/>
              </a:spcBef>
              <a:spcAft>
                <a:spcPts val="0"/>
              </a:spcAft>
              <a:buClr>
                <a:srgbClr val="000000"/>
              </a:buClr>
              <a:buSzPts val="2400"/>
              <a:buFont typeface="Arial"/>
              <a:buNone/>
            </a:pPr>
            <a:endParaRPr lang="en-US" sz="2400" b="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u="none" strike="noStrike" cap="none" dirty="0" err="1">
                <a:solidFill>
                  <a:schemeClr val="dk1"/>
                </a:solidFill>
                <a:latin typeface="Helvetica Neue"/>
                <a:ea typeface="Helvetica Neue"/>
                <a:cs typeface="Helvetica Neue"/>
                <a:sym typeface="Helvetica Neue"/>
              </a:rPr>
              <a:t>Tento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výraz</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často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používa</a:t>
            </a:r>
            <a:r>
              <a:rPr lang="en-US" sz="2400" b="0" u="none" strike="noStrike" cap="none" dirty="0">
                <a:solidFill>
                  <a:schemeClr val="dk1"/>
                </a:solidFill>
                <a:latin typeface="Helvetica Neue"/>
                <a:ea typeface="Helvetica Neue"/>
                <a:cs typeface="Helvetica Neue"/>
                <a:sym typeface="Helvetica Neue"/>
              </a:rPr>
              <a:t> v </a:t>
            </a:r>
            <a:r>
              <a:rPr lang="en-US" sz="2400" b="0" u="none" strike="noStrike" cap="none" dirty="0" err="1">
                <a:solidFill>
                  <a:schemeClr val="dk1"/>
                </a:solidFill>
                <a:latin typeface="Helvetica Neue"/>
                <a:ea typeface="Helvetica Neue"/>
                <a:cs typeface="Helvetica Neue"/>
                <a:sym typeface="Helvetica Neue"/>
              </a:rPr>
              <a:t>podnikateľskom</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prostredí</a:t>
            </a:r>
            <a:r>
              <a:rPr lang="en-US" sz="2400" b="0" u="none" strike="noStrike" cap="none" dirty="0">
                <a:solidFill>
                  <a:schemeClr val="dk1"/>
                </a:solidFill>
                <a:latin typeface="Helvetica Neue"/>
                <a:ea typeface="Helvetica Neue"/>
                <a:cs typeface="Helvetica Neue"/>
                <a:sym typeface="Helvetica Neue"/>
              </a:rPr>
              <a:t> a </a:t>
            </a:r>
            <a:r>
              <a:rPr lang="en-US" sz="2400" b="0" u="none" strike="noStrike" cap="none" dirty="0" err="1">
                <a:solidFill>
                  <a:schemeClr val="dk1"/>
                </a:solidFill>
                <a:latin typeface="Helvetica Neue"/>
                <a:ea typeface="Helvetica Neue"/>
                <a:cs typeface="Helvetica Neue"/>
                <a:sym typeface="Helvetica Neue"/>
              </a:rPr>
              <a:t>označuje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možnosť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dosiahnuť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niečo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čo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zdá</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byť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príliš</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veľké</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na</a:t>
            </a:r>
            <a:r>
              <a:rPr lang="en-US" sz="2400" b="0" u="none" strike="noStrike" cap="none" dirty="0">
                <a:solidFill>
                  <a:schemeClr val="dk1"/>
                </a:solidFill>
                <a:latin typeface="Helvetica Neue"/>
                <a:ea typeface="Helvetica Neue"/>
                <a:cs typeface="Helvetica Neue"/>
                <a:sym typeface="Helvetica Neue"/>
              </a:rPr>
              <a:t> to, aby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to dalo </a:t>
            </a:r>
            <a:r>
              <a:rPr lang="en-US" sz="2400" b="0" u="none" strike="noStrike" cap="none" dirty="0" err="1">
                <a:solidFill>
                  <a:schemeClr val="dk1"/>
                </a:solidFill>
                <a:latin typeface="Helvetica Neue"/>
                <a:ea typeface="Helvetica Neue"/>
                <a:cs typeface="Helvetica Neue"/>
                <a:sym typeface="Helvetica Neue"/>
              </a:rPr>
              <a:t>zvládnuť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kým</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to </a:t>
            </a:r>
            <a:r>
              <a:rPr lang="en-US" sz="2400" b="0" u="none" strike="noStrike" cap="none" dirty="0" err="1">
                <a:solidFill>
                  <a:schemeClr val="dk1"/>
                </a:solidFill>
                <a:latin typeface="Helvetica Neue"/>
                <a:ea typeface="Helvetica Neue"/>
                <a:cs typeface="Helvetica Neue"/>
                <a:sym typeface="Helvetica Neue"/>
              </a:rPr>
              <a:t>neurobí</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kúsok</a:t>
            </a:r>
            <a:r>
              <a:rPr lang="en-US" sz="2400" b="0" u="none" strike="noStrike" cap="none" dirty="0">
                <a:solidFill>
                  <a:schemeClr val="dk1"/>
                </a:solidFill>
                <a:latin typeface="Helvetica Neue"/>
                <a:ea typeface="Helvetica Neue"/>
                <a:cs typeface="Helvetica Neue"/>
                <a:sym typeface="Helvetica Neue"/>
              </a:rPr>
              <a:t> po </a:t>
            </a:r>
            <a:r>
              <a:rPr lang="en-US" sz="2400" b="0" u="none" strike="noStrike" cap="none" dirty="0" err="1">
                <a:solidFill>
                  <a:schemeClr val="dk1"/>
                </a:solidFill>
                <a:latin typeface="Helvetica Neue"/>
                <a:ea typeface="Helvetica Neue"/>
                <a:cs typeface="Helvetica Neue"/>
                <a:sym typeface="Helvetica Neue"/>
              </a:rPr>
              <a:t>kúsku</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jeden</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krok</a:t>
            </a:r>
            <a:r>
              <a:rPr lang="en-US" sz="2400" b="0" u="none" strike="noStrike" cap="none" dirty="0">
                <a:solidFill>
                  <a:schemeClr val="dk1"/>
                </a:solidFill>
                <a:latin typeface="Helvetica Neue"/>
                <a:ea typeface="Helvetica Neue"/>
                <a:cs typeface="Helvetica Neue"/>
                <a:sym typeface="Helvetica Neue"/>
              </a:rPr>
              <a:t> za </a:t>
            </a:r>
            <a:r>
              <a:rPr lang="en-US" sz="2400" b="0" u="none" strike="noStrike" cap="none" dirty="0" err="1">
                <a:solidFill>
                  <a:schemeClr val="dk1"/>
                </a:solidFill>
                <a:latin typeface="Helvetica Neue"/>
                <a:ea typeface="Helvetica Neue"/>
                <a:cs typeface="Helvetica Neue"/>
                <a:sym typeface="Helvetica Neue"/>
              </a:rPr>
              <a:t>druhým</a:t>
            </a:r>
            <a:r>
              <a:rPr lang="en-US" sz="2400" b="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u="none" strike="noStrike" cap="none" dirty="0" err="1">
                <a:solidFill>
                  <a:schemeClr val="dk1"/>
                </a:solidFill>
                <a:latin typeface="Helvetica Neue"/>
                <a:ea typeface="Helvetica Neue"/>
                <a:cs typeface="Helvetica Neue"/>
                <a:sym typeface="Helvetica Neue"/>
              </a:rPr>
              <a:t>Počas</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nástupného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obdobia</a:t>
            </a:r>
            <a:r>
              <a:rPr lang="en-US" sz="2400" b="0" u="none" strike="noStrike" cap="none" dirty="0">
                <a:solidFill>
                  <a:schemeClr val="dk1"/>
                </a:solidFill>
                <a:latin typeface="Helvetica Neue"/>
                <a:ea typeface="Helvetica Neue"/>
                <a:cs typeface="Helvetica Neue"/>
                <a:sym typeface="Helvetica Neue"/>
              </a:rPr>
              <a:t> a v </a:t>
            </a:r>
            <a:r>
              <a:rPr lang="en-US" sz="2400" b="0" u="none" strike="noStrike" cap="none" dirty="0" err="1">
                <a:solidFill>
                  <a:schemeClr val="dk1"/>
                </a:solidFill>
                <a:latin typeface="Helvetica Neue"/>
                <a:ea typeface="Helvetica Neue"/>
                <a:cs typeface="Helvetica Neue"/>
                <a:sym typeface="Helvetica Neue"/>
              </a:rPr>
              <a:t>počiatočnej</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fáze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vášho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profesionálneho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rozvoja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väčšinou</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budete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cítiť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unavení</a:t>
            </a:r>
            <a:r>
              <a:rPr lang="en-US" sz="2400" b="0" u="none" strike="noStrike" cap="none" dirty="0">
                <a:solidFill>
                  <a:schemeClr val="dk1"/>
                </a:solidFill>
                <a:latin typeface="Helvetica Neue"/>
                <a:ea typeface="Helvetica Neue"/>
                <a:cs typeface="Helvetica Neue"/>
                <a:sym typeface="Helvetica Neue"/>
              </a:rPr>
              <a:t>, pod </a:t>
            </a:r>
            <a:r>
              <a:rPr lang="en-US" sz="2400" b="0" u="none" strike="noStrike" cap="none" dirty="0" err="1">
                <a:solidFill>
                  <a:schemeClr val="dk1"/>
                </a:solidFill>
                <a:latin typeface="Helvetica Neue"/>
                <a:ea typeface="Helvetica Neue"/>
                <a:cs typeface="Helvetica Neue"/>
                <a:sym typeface="Helvetica Neue"/>
              </a:rPr>
              <a:t>tlakom</a:t>
            </a:r>
            <a:r>
              <a:rPr lang="en-US" sz="2400" b="0" u="none" strike="noStrike" cap="none" dirty="0">
                <a:solidFill>
                  <a:schemeClr val="dk1"/>
                </a:solidFill>
                <a:latin typeface="Helvetica Neue"/>
                <a:ea typeface="Helvetica Neue"/>
                <a:cs typeface="Helvetica Neue"/>
                <a:sym typeface="Helvetica Neue"/>
              </a:rPr>
              <a:t> a </a:t>
            </a:r>
            <a:r>
              <a:rPr lang="en-US" sz="2400" b="0" u="none" strike="noStrike" cap="none" dirty="0" err="1">
                <a:solidFill>
                  <a:schemeClr val="dk1"/>
                </a:solidFill>
                <a:latin typeface="Helvetica Neue"/>
                <a:ea typeface="Helvetica Neue"/>
                <a:cs typeface="Helvetica Neue"/>
                <a:sym typeface="Helvetica Neue"/>
              </a:rPr>
              <a:t>zahltení</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novými</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úlohami</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ktoré</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hromadia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rýchlejšie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ako</a:t>
            </a:r>
            <a:r>
              <a:rPr lang="en-US" sz="2400" b="0" u="none" strike="noStrike" cap="none" dirty="0">
                <a:solidFill>
                  <a:schemeClr val="dk1"/>
                </a:solidFill>
                <a:latin typeface="Helvetica Neue"/>
                <a:ea typeface="Helvetica Neue"/>
                <a:cs typeface="Helvetica Neue"/>
                <a:sym typeface="Helvetica Neue"/>
              </a:rPr>
              <a:t> ich </a:t>
            </a:r>
            <a:r>
              <a:rPr lang="en-US" sz="2400" b="0" u="none" strike="noStrike" cap="none" dirty="0" err="1">
                <a:solidFill>
                  <a:schemeClr val="dk1"/>
                </a:solidFill>
                <a:latin typeface="Helvetica Neue"/>
                <a:ea typeface="Helvetica Neue"/>
                <a:cs typeface="Helvetica Neue"/>
                <a:sym typeface="Helvetica Neue"/>
              </a:rPr>
              <a:t>dokážete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spracovať</a:t>
            </a:r>
            <a:r>
              <a:rPr lang="en-US" sz="2400" b="0" u="none" strike="noStrike" cap="none" dirty="0">
                <a:solidFill>
                  <a:schemeClr val="dk1"/>
                </a:solidFill>
                <a:latin typeface="Helvetica Neue"/>
                <a:ea typeface="Helvetica Neue"/>
                <a:cs typeface="Helvetica Neue"/>
                <a:sym typeface="Helvetica Neue"/>
              </a:rPr>
              <a:t>. </a:t>
            </a:r>
          </a:p>
          <a:p>
            <a:pPr marL="0" marR="0" lvl="0" indent="0" algn="l" rtl="0">
              <a:lnSpc>
                <a:spcPct val="100000"/>
              </a:lnSpc>
              <a:spcBef>
                <a:spcPts val="0"/>
              </a:spcBef>
              <a:spcAft>
                <a:spcPts val="0"/>
              </a:spcAft>
              <a:buClr>
                <a:srgbClr val="000000"/>
              </a:buClr>
              <a:buSzPts val="2400"/>
              <a:buFont typeface="Arial"/>
              <a:buNone/>
            </a:pPr>
            <a:endParaRPr lang="en-US" sz="2400" b="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u="none" strike="noStrike" cap="none" dirty="0" err="1">
                <a:solidFill>
                  <a:schemeClr val="dk1"/>
                </a:solidFill>
                <a:latin typeface="Helvetica Neue"/>
                <a:ea typeface="Helvetica Neue"/>
                <a:cs typeface="Helvetica Neue"/>
                <a:sym typeface="Helvetica Neue"/>
              </a:rPr>
              <a:t>Buďte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si</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istí</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že</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tento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dojem</a:t>
            </a:r>
            <a:r>
              <a:rPr lang="en-US" sz="2400" b="0" u="none" strike="noStrike" cap="none" dirty="0">
                <a:solidFill>
                  <a:schemeClr val="dk1"/>
                </a:solidFill>
                <a:latin typeface="Helvetica Neue"/>
                <a:ea typeface="Helvetica Neue"/>
                <a:cs typeface="Helvetica Neue"/>
                <a:sym typeface="Helvetica Neue"/>
              </a:rPr>
              <a:t> je </a:t>
            </a:r>
            <a:r>
              <a:rPr lang="en-US" sz="2400" b="0" u="none" strike="noStrike" cap="none" dirty="0" err="1">
                <a:solidFill>
                  <a:schemeClr val="dk1"/>
                </a:solidFill>
                <a:latin typeface="Helvetica Neue"/>
                <a:ea typeface="Helvetica Neue"/>
                <a:cs typeface="Helvetica Neue"/>
                <a:sym typeface="Helvetica Neue"/>
              </a:rPr>
              <a:t>spôsobený</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najmä</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tým</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že</a:t>
            </a:r>
            <a:r>
              <a:rPr lang="en-US" sz="2400" b="0" u="none" strike="noStrike" cap="none" dirty="0">
                <a:solidFill>
                  <a:schemeClr val="dk1"/>
                </a:solidFill>
                <a:latin typeface="Helvetica Neue"/>
                <a:ea typeface="Helvetica Neue"/>
                <a:cs typeface="Helvetica Neue"/>
                <a:sym typeface="Helvetica Neue"/>
              </a:rPr>
              <a:t> z </a:t>
            </a:r>
            <a:r>
              <a:rPr lang="en-US" sz="2400" b="0" u="none" strike="noStrike" cap="none" dirty="0" err="1">
                <a:solidFill>
                  <a:schemeClr val="dk1"/>
                </a:solidFill>
                <a:latin typeface="Helvetica Neue"/>
                <a:ea typeface="Helvetica Neue"/>
                <a:cs typeface="Helvetica Neue"/>
                <a:sym typeface="Helvetica Neue"/>
              </a:rPr>
              <a:t>vašej</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strany</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zatiaľ</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chýbajú</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robustné</a:t>
            </a:r>
            <a:r>
              <a:rPr lang="en-US" sz="2400" b="0" u="none" strike="noStrike" cap="none" dirty="0">
                <a:solidFill>
                  <a:schemeClr val="dk1"/>
                </a:solidFill>
                <a:latin typeface="Helvetica Neue"/>
                <a:ea typeface="Helvetica Neue"/>
                <a:cs typeface="Helvetica Neue"/>
                <a:sym typeface="Helvetica Neue"/>
              </a:rPr>
              <a:t> a </a:t>
            </a:r>
            <a:r>
              <a:rPr lang="en-US" sz="2400" b="0" u="none" strike="noStrike" cap="none" dirty="0" err="1">
                <a:solidFill>
                  <a:schemeClr val="dk1"/>
                </a:solidFill>
                <a:latin typeface="Helvetica Neue"/>
                <a:ea typeface="Helvetica Neue"/>
                <a:cs typeface="Helvetica Neue"/>
                <a:sym typeface="Helvetica Neue"/>
              </a:rPr>
              <a:t>spoľahlivé</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techniky</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samoorganizácie</a:t>
            </a:r>
            <a:r>
              <a:rPr lang="en-US" sz="2400" b="0" u="none" strike="noStrike" cap="none" dirty="0">
                <a:solidFill>
                  <a:schemeClr val="dk1"/>
                </a:solidFill>
                <a:latin typeface="Helvetica Neue"/>
                <a:ea typeface="Helvetica Neue"/>
                <a:cs typeface="Helvetica Neue"/>
                <a:sym typeface="Helvetica Neue"/>
              </a:rPr>
              <a:t>. </a:t>
            </a:r>
            <a:endParaRPr lang="sk-SK" sz="2400" b="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sk-SK" sz="2400"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u="none" strike="noStrike" cap="none" dirty="0">
                <a:solidFill>
                  <a:schemeClr val="dk1"/>
                </a:solidFill>
                <a:latin typeface="Helvetica Neue"/>
                <a:ea typeface="Helvetica Neue"/>
                <a:cs typeface="Helvetica Neue"/>
                <a:sym typeface="Helvetica Neue"/>
              </a:rPr>
              <a:t>V </a:t>
            </a:r>
            <a:r>
              <a:rPr lang="en-US" sz="2400" b="0" u="none" strike="noStrike" cap="none" dirty="0" err="1">
                <a:solidFill>
                  <a:schemeClr val="dk1"/>
                </a:solidFill>
                <a:latin typeface="Helvetica Neue"/>
                <a:ea typeface="Helvetica Neue"/>
                <a:cs typeface="Helvetica Neue"/>
                <a:sym typeface="Helvetica Neue"/>
              </a:rPr>
              <a:t>nasledujúcich</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odsekoch</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sa</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zoznámite</a:t>
            </a:r>
            <a:r>
              <a:rPr lang="en-US" sz="2400" b="0" u="none" strike="noStrike" cap="none" dirty="0">
                <a:solidFill>
                  <a:schemeClr val="dk1"/>
                </a:solidFill>
                <a:latin typeface="Helvetica Neue"/>
                <a:ea typeface="Helvetica Neue"/>
                <a:cs typeface="Helvetica Neue"/>
                <a:sym typeface="Helvetica Neue"/>
              </a:rPr>
              <a:t> s </a:t>
            </a:r>
            <a:r>
              <a:rPr lang="en-US" sz="2400" b="0" u="none" strike="noStrike" cap="none" dirty="0" err="1">
                <a:solidFill>
                  <a:schemeClr val="dk1"/>
                </a:solidFill>
                <a:latin typeface="Helvetica Neue"/>
                <a:ea typeface="Helvetica Neue"/>
                <a:cs typeface="Helvetica Neue"/>
                <a:sym typeface="Helvetica Neue"/>
              </a:rPr>
              <a:t>niektorými</a:t>
            </a:r>
            <a:r>
              <a:rPr lang="en-US" sz="2400" b="0" u="none" strike="noStrike" cap="none" dirty="0">
                <a:solidFill>
                  <a:schemeClr val="dk1"/>
                </a:solidFill>
                <a:latin typeface="Helvetica Neue"/>
                <a:ea typeface="Helvetica Neue"/>
                <a:cs typeface="Helvetica Neue"/>
                <a:sym typeface="Helvetica Neue"/>
              </a:rPr>
              <a:t> z </a:t>
            </a:r>
            <a:r>
              <a:rPr lang="en-US" sz="2400" b="0" u="none" strike="noStrike" cap="none" dirty="0" err="1">
                <a:solidFill>
                  <a:schemeClr val="dk1"/>
                </a:solidFill>
                <a:latin typeface="Helvetica Neue"/>
                <a:ea typeface="Helvetica Neue"/>
                <a:cs typeface="Helvetica Neue"/>
                <a:sym typeface="Helvetica Neue"/>
              </a:rPr>
              <a:t>týchto</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techník</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ktoré</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vám</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pomôžu</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napredovať</a:t>
            </a:r>
            <a:r>
              <a:rPr lang="en-US" sz="2400" b="0" u="none" strike="noStrike" cap="none" dirty="0">
                <a:solidFill>
                  <a:schemeClr val="dk1"/>
                </a:solidFill>
                <a:latin typeface="Helvetica Neue"/>
                <a:ea typeface="Helvetica Neue"/>
                <a:cs typeface="Helvetica Neue"/>
                <a:sym typeface="Helvetica Neue"/>
              </a:rPr>
              <a:t> </a:t>
            </a:r>
            <a:r>
              <a:rPr lang="en-US" sz="2400" b="0" u="none" strike="noStrike" cap="none" dirty="0" err="1">
                <a:solidFill>
                  <a:schemeClr val="dk1"/>
                </a:solidFill>
                <a:latin typeface="Helvetica Neue"/>
                <a:ea typeface="Helvetica Neue"/>
                <a:cs typeface="Helvetica Neue"/>
                <a:sym typeface="Helvetica Neue"/>
              </a:rPr>
              <a:t>rýchlo</a:t>
            </a:r>
            <a:r>
              <a:rPr lang="en-US" sz="2400" b="0" u="none" strike="noStrike" cap="none" dirty="0">
                <a:solidFill>
                  <a:schemeClr val="dk1"/>
                </a:solidFill>
                <a:latin typeface="Helvetica Neue"/>
                <a:ea typeface="Helvetica Neue"/>
                <a:cs typeface="Helvetica Neue"/>
                <a:sym typeface="Helvetica Neue"/>
              </a:rPr>
              <a:t> a </a:t>
            </a:r>
            <a:r>
              <a:rPr lang="en-US" sz="2400" b="0" u="none" strike="noStrike" cap="none" dirty="0" err="1">
                <a:solidFill>
                  <a:schemeClr val="dk1"/>
                </a:solidFill>
                <a:latin typeface="Helvetica Neue"/>
                <a:ea typeface="Helvetica Neue"/>
                <a:cs typeface="Helvetica Neue"/>
                <a:sym typeface="Helvetica Neue"/>
              </a:rPr>
              <a:t>efektívne</a:t>
            </a:r>
            <a:r>
              <a:rPr lang="en-US" sz="2400" b="0" u="none" strike="noStrike" cap="none" dirty="0">
                <a:solidFill>
                  <a:schemeClr val="dk1"/>
                </a:solidFill>
                <a:latin typeface="Helvetica Neue"/>
                <a:ea typeface="Helvetica Neue"/>
                <a:cs typeface="Helvetica Neue"/>
                <a:sym typeface="Helvetica Neue"/>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53" name="Google Shape;153;p29"/>
          <p:cNvSpPr txBox="1"/>
          <p:nvPr/>
        </p:nvSpPr>
        <p:spPr>
          <a:xfrm>
            <a:off x="1524000" y="2562880"/>
            <a:ext cx="15646400" cy="62170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Naplánujte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si</a:t>
            </a:r>
            <a:r>
              <a:rPr lang="en-US" sz="2400" b="1" i="0" u="none" strike="noStrike" cap="none" dirty="0">
                <a:solidFill>
                  <a:srgbClr val="C00000"/>
                </a:solidFill>
                <a:latin typeface="Helvetica Neue"/>
                <a:ea typeface="Helvetica Neue"/>
                <a:cs typeface="Helvetica Neue"/>
                <a:sym typeface="Helvetica Neue"/>
              </a:rPr>
              <a:t>, aby </a:t>
            </a:r>
            <a:r>
              <a:rPr lang="en-US" sz="2400" b="1" i="0" u="none" strike="noStrike" cap="none" dirty="0" err="1">
                <a:solidFill>
                  <a:srgbClr val="C00000"/>
                </a:solidFill>
                <a:latin typeface="Helvetica Neue"/>
                <a:ea typeface="Helvetica Neue"/>
                <a:cs typeface="Helvetica Neue"/>
                <a:sym typeface="Helvetica Neue"/>
              </a:rPr>
              <a:t>ste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mali</a:t>
            </a:r>
            <a:r>
              <a:rPr lang="en-US" sz="2400" b="1" i="0" u="none" strike="noStrike" cap="none" dirty="0">
                <a:solidFill>
                  <a:srgbClr val="C00000"/>
                </a:solidFill>
                <a:latin typeface="Helvetica Neue"/>
                <a:ea typeface="Helvetica Neue"/>
                <a:cs typeface="Helvetica Neue"/>
                <a:sym typeface="Helvetica Neue"/>
              </a:rPr>
              <a:t> plan</a:t>
            </a:r>
            <a:endParaRPr lang="sk-SK" sz="2400" b="1" i="0" u="none" strike="noStrike" cap="none" dirty="0">
              <a:solidFill>
                <a:srgbClr val="C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400" b="0" i="1"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Prvý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trik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zníženie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pocitu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tlaku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týka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možnosti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navrhnúť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naplánovať</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strategicky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rozvrhnúť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pracovnú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záťaž</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Inými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slovami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chcete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začať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porciovať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slona</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začnete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vnímať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že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vám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pribúda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príliš</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veľa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vecí</a:t>
            </a:r>
            <a:r>
              <a:rPr lang="en-US" sz="2400" b="0" i="0" u="none" strike="noStrike" cap="none" dirty="0">
                <a:solidFill>
                  <a:schemeClr val="dk1"/>
                </a:solidFill>
                <a:latin typeface="Helvetica Neue"/>
                <a:ea typeface="Helvetica Neue"/>
                <a:cs typeface="Helvetica Neue"/>
                <a:sym typeface="Helvetica Neue"/>
              </a:rPr>
              <a:t>, je to </a:t>
            </a:r>
            <a:r>
              <a:rPr lang="en-US" sz="2400" b="0" i="0" u="none" strike="noStrike" cap="none" dirty="0" err="1">
                <a:solidFill>
                  <a:schemeClr val="dk1"/>
                </a:solidFill>
                <a:latin typeface="Helvetica Neue"/>
                <a:ea typeface="Helvetica Neue"/>
                <a:cs typeface="Helvetica Neue"/>
                <a:sym typeface="Helvetica Neue"/>
              </a:rPr>
              <a:t>okamih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musíte</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	</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sk-SK" sz="2400"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a:solidFill>
                  <a:schemeClr val="dk1"/>
                </a:solidFill>
                <a:latin typeface="Helvetica Neue"/>
                <a:ea typeface="Helvetica Neue"/>
                <a:cs typeface="Helvetica Neue"/>
                <a:sym typeface="Helvetica Neue"/>
              </a:rPr>
              <a:t>Sa </a:t>
            </a:r>
            <a:r>
              <a:rPr lang="en-US" sz="2400" b="0" i="0" u="none" strike="noStrike" cap="none" dirty="0" err="1">
                <a:solidFill>
                  <a:schemeClr val="dk1"/>
                </a:solidFill>
                <a:latin typeface="Helvetica Neue"/>
                <a:ea typeface="Helvetica Neue"/>
                <a:cs typeface="Helvetica Neue"/>
                <a:sym typeface="Helvetica Neue"/>
              </a:rPr>
              <a:t>zhlboka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nadýchnuť</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dopriať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chvíľu</a:t>
            </a:r>
            <a:r>
              <a:rPr lang="en-US" sz="2400" b="0" i="0" u="none" strike="noStrike" cap="none" dirty="0">
                <a:solidFill>
                  <a:schemeClr val="dk1"/>
                </a:solidFill>
                <a:latin typeface="Helvetica Neue"/>
                <a:ea typeface="Helvetica Neue"/>
                <a:cs typeface="Helvetica Neue"/>
                <a:sym typeface="Helvetica Neue"/>
              </a:rPr>
              <a:t> pre </a:t>
            </a:r>
            <a:r>
              <a:rPr lang="en-US" sz="2400" b="0" i="0" u="none" strike="noStrike" cap="none" dirty="0" err="1">
                <a:solidFill>
                  <a:schemeClr val="dk1"/>
                </a:solidFill>
                <a:latin typeface="Helvetica Neue"/>
                <a:ea typeface="Helvetica Neue"/>
                <a:cs typeface="Helvetica Neue"/>
                <a:sym typeface="Helvetica Neue"/>
              </a:rPr>
              <a:t>seba</a:t>
            </a:r>
            <a:r>
              <a:rPr lang="en-US" sz="2400" b="0" i="0" u="none" strike="noStrike" cap="none" dirty="0">
                <a:solidFill>
                  <a:schemeClr val="dk1"/>
                </a:solidFill>
                <a:latin typeface="Helvetica Neue"/>
                <a:ea typeface="Helvetica Neue"/>
                <a:cs typeface="Helvetica Neue"/>
                <a:sym typeface="Helvetica Neue"/>
              </a:rPr>
              <a:t>;</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Napísať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všetky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vás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čakajú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forme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zoznamu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a:t>
            </a:r>
            <a:r>
              <a:rPr lang="en-US" sz="2400" b="0" i="0" u="none" strike="noStrike" cap="none" dirty="0">
                <a:solidFill>
                  <a:schemeClr val="dk1"/>
                </a:solidFill>
                <a:latin typeface="Helvetica Neue"/>
                <a:ea typeface="Helvetica Neue"/>
                <a:cs typeface="Helvetica Neue"/>
                <a:sym typeface="Helvetica Neue"/>
              </a:rPr>
              <a:t>;</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Prejsť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každý</a:t>
            </a:r>
            <a:r>
              <a:rPr lang="en-US" sz="2400" b="0" i="0" u="none" strike="noStrike" cap="none" dirty="0">
                <a:solidFill>
                  <a:schemeClr val="dk1"/>
                </a:solidFill>
                <a:latin typeface="Helvetica Neue"/>
                <a:ea typeface="Helvetica Neue"/>
                <a:cs typeface="Helvetica Neue"/>
                <a:sym typeface="Helvetica Neue"/>
              </a:rPr>
              <a:t> z </a:t>
            </a:r>
            <a:r>
              <a:rPr lang="en-US" sz="2400" b="0" i="0" u="none" strike="noStrike" cap="none" dirty="0" err="1">
                <a:solidFill>
                  <a:schemeClr val="dk1"/>
                </a:solidFill>
                <a:latin typeface="Helvetica Neue"/>
                <a:ea typeface="Helvetica Neue"/>
                <a:cs typeface="Helvetica Neue"/>
                <a:sym typeface="Helvetica Neue"/>
              </a:rPr>
              <a:t>bodov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svojho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zoznamu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urobiť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plán</a:t>
            </a:r>
            <a:r>
              <a:rPr lang="en-US" sz="2400" b="0" i="0" u="none" strike="noStrike" cap="none" dirty="0">
                <a:solidFill>
                  <a:schemeClr val="dk1"/>
                </a:solidFill>
                <a:latin typeface="Helvetica Neue"/>
                <a:ea typeface="Helvetica Neue"/>
                <a:cs typeface="Helvetica Neue"/>
                <a:sym typeface="Helvetica Neue"/>
              </a:rPr>
              <a:t>;</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sk-SK" sz="2400"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err="1">
                <a:solidFill>
                  <a:schemeClr val="dk1"/>
                </a:solidFill>
                <a:latin typeface="Helvetica Neue"/>
                <a:ea typeface="Helvetica Neue"/>
                <a:cs typeface="Helvetica Neue"/>
                <a:sym typeface="Helvetica Neue"/>
              </a:rPr>
              <a:t>Keď</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budú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veci</a:t>
            </a:r>
            <a:r>
              <a:rPr lang="en-US" sz="2400" b="0" i="0" u="none" strike="noStrike" cap="none" dirty="0">
                <a:solidFill>
                  <a:schemeClr val="dk1"/>
                </a:solidFill>
                <a:latin typeface="Helvetica Neue"/>
                <a:ea typeface="Helvetica Neue"/>
                <a:cs typeface="Helvetica Neue"/>
                <a:sym typeface="Helvetica Neue"/>
              </a:rPr>
              <a:t> v </a:t>
            </a:r>
            <a:r>
              <a:rPr lang="en-US" sz="2400" b="0" i="0" u="none" strike="noStrike" cap="none" dirty="0" err="1">
                <a:solidFill>
                  <a:schemeClr val="dk1"/>
                </a:solidFill>
                <a:latin typeface="Helvetica Neue"/>
                <a:ea typeface="Helvetica Neue"/>
                <a:cs typeface="Helvetica Neue"/>
                <a:sym typeface="Helvetica Neue"/>
              </a:rPr>
              <a:t>poriadku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skoro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začnete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uvedomovať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veci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dajú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primerane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zvládnuť</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dirty="0"/>
          </a:p>
        </p:txBody>
      </p:sp>
      <p:sp>
        <p:nvSpPr>
          <p:cNvPr id="154" name="Google Shape;154;p29"/>
          <p:cNvSpPr/>
          <p:nvPr/>
        </p:nvSpPr>
        <p:spPr>
          <a:xfrm>
            <a:off x="1762646" y="5370286"/>
            <a:ext cx="545125" cy="508537"/>
          </a:xfrm>
          <a:prstGeom prst="ellipse">
            <a:avLst/>
          </a:prstGeom>
          <a:solidFill>
            <a:srgbClr val="F7CAAC"/>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3600" b="0" i="0" u="none" strike="noStrike" cap="none" dirty="0">
                <a:solidFill>
                  <a:srgbClr val="002060"/>
                </a:solidFill>
                <a:latin typeface="Times New Roman"/>
                <a:ea typeface="Times New Roman"/>
                <a:cs typeface="Times New Roman"/>
                <a:sym typeface="Times New Roman"/>
              </a:rPr>
              <a:t>1</a:t>
            </a:r>
            <a:endParaRPr sz="3600" b="0" i="0" u="none" strike="noStrike" cap="none" dirty="0">
              <a:solidFill>
                <a:srgbClr val="002060"/>
              </a:solidFill>
              <a:latin typeface="Times New Roman"/>
              <a:ea typeface="Times New Roman"/>
              <a:cs typeface="Times New Roman"/>
              <a:sym typeface="Times New Roman"/>
            </a:endParaRPr>
          </a:p>
        </p:txBody>
      </p:sp>
      <p:sp>
        <p:nvSpPr>
          <p:cNvPr id="155" name="Google Shape;155;p29"/>
          <p:cNvSpPr/>
          <p:nvPr/>
        </p:nvSpPr>
        <p:spPr>
          <a:xfrm>
            <a:off x="1762646" y="6217461"/>
            <a:ext cx="545125" cy="508537"/>
          </a:xfrm>
          <a:prstGeom prst="ellipse">
            <a:avLst/>
          </a:prstGeom>
          <a:solidFill>
            <a:srgbClr val="F7CAAC"/>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3600" b="0" i="0" u="none" strike="noStrike" cap="none">
                <a:solidFill>
                  <a:srgbClr val="002060"/>
                </a:solidFill>
                <a:latin typeface="Times New Roman"/>
                <a:ea typeface="Times New Roman"/>
                <a:cs typeface="Times New Roman"/>
                <a:sym typeface="Times New Roman"/>
              </a:rPr>
              <a:t>2</a:t>
            </a:r>
            <a:endParaRPr sz="3600" b="0" i="0" u="none" strike="noStrike" cap="none">
              <a:solidFill>
                <a:srgbClr val="002060"/>
              </a:solidFill>
              <a:latin typeface="Times New Roman"/>
              <a:ea typeface="Times New Roman"/>
              <a:cs typeface="Times New Roman"/>
              <a:sym typeface="Times New Roman"/>
            </a:endParaRPr>
          </a:p>
        </p:txBody>
      </p:sp>
      <p:sp>
        <p:nvSpPr>
          <p:cNvPr id="156" name="Google Shape;156;p29"/>
          <p:cNvSpPr/>
          <p:nvPr/>
        </p:nvSpPr>
        <p:spPr>
          <a:xfrm>
            <a:off x="1762646" y="7064635"/>
            <a:ext cx="545125" cy="508537"/>
          </a:xfrm>
          <a:prstGeom prst="ellipse">
            <a:avLst/>
          </a:prstGeom>
          <a:solidFill>
            <a:srgbClr val="F7CAAC"/>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3600" b="0" i="0" u="none" strike="noStrike" cap="none">
                <a:solidFill>
                  <a:srgbClr val="002060"/>
                </a:solidFill>
                <a:latin typeface="Times New Roman"/>
                <a:ea typeface="Times New Roman"/>
                <a:cs typeface="Times New Roman"/>
                <a:sym typeface="Times New Roman"/>
              </a:rPr>
              <a:t>3</a:t>
            </a:r>
            <a:endParaRPr sz="3600" b="0" i="0" u="none" strike="noStrike" cap="none">
              <a:solidFill>
                <a:srgbClr val="00206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62" name="Google Shape;162;p30"/>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Rozvrhnite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si</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pracovné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balíky</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ktoré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budú</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ľahšie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zvládnuteľné</a:t>
            </a:r>
            <a:endParaRPr lang="en-US" sz="2400" b="1" i="0" u="none" strike="noStrike" cap="none" dirty="0">
              <a:solidFill>
                <a:srgbClr val="C00000"/>
              </a:solidFill>
              <a:latin typeface="Helvetica Neue"/>
              <a:ea typeface="Helvetica Neue"/>
              <a:cs typeface="Helvetica Neue"/>
              <a:sym typeface="Helvetica Neue"/>
            </a:endParaRPr>
          </a:p>
        </p:txBody>
      </p:sp>
      <p:graphicFrame>
        <p:nvGraphicFramePr>
          <p:cNvPr id="163" name="Google Shape;163;p30"/>
          <p:cNvGraphicFramePr/>
          <p:nvPr>
            <p:extLst>
              <p:ext uri="{D42A27DB-BD31-4B8C-83A1-F6EECF244321}">
                <p14:modId xmlns:p14="http://schemas.microsoft.com/office/powerpoint/2010/main" val="1364515474"/>
              </p:ext>
            </p:extLst>
          </p:nvPr>
        </p:nvGraphicFramePr>
        <p:xfrm>
          <a:off x="1625600" y="3024504"/>
          <a:ext cx="14199000" cy="5465830"/>
        </p:xfrm>
        <a:graphic>
          <a:graphicData uri="http://schemas.openxmlformats.org/drawingml/2006/table">
            <a:tbl>
              <a:tblPr firstRow="1" bandRow="1">
                <a:noFill/>
                <a:tableStyleId>{407FDD30-2220-434C-AC66-AC2C10388D88}</a:tableStyleId>
              </a:tblPr>
              <a:tblGrid>
                <a:gridCol w="1642850">
                  <a:extLst>
                    <a:ext uri="{9D8B030D-6E8A-4147-A177-3AD203B41FA5}">
                      <a16:colId xmlns:a16="http://schemas.microsoft.com/office/drawing/2014/main" val="20000"/>
                    </a:ext>
                  </a:extLst>
                </a:gridCol>
                <a:gridCol w="208300">
                  <a:extLst>
                    <a:ext uri="{9D8B030D-6E8A-4147-A177-3AD203B41FA5}">
                      <a16:colId xmlns:a16="http://schemas.microsoft.com/office/drawing/2014/main" val="20001"/>
                    </a:ext>
                  </a:extLst>
                </a:gridCol>
                <a:gridCol w="3415375">
                  <a:extLst>
                    <a:ext uri="{9D8B030D-6E8A-4147-A177-3AD203B41FA5}">
                      <a16:colId xmlns:a16="http://schemas.microsoft.com/office/drawing/2014/main" val="20002"/>
                    </a:ext>
                  </a:extLst>
                </a:gridCol>
                <a:gridCol w="279975">
                  <a:extLst>
                    <a:ext uri="{9D8B030D-6E8A-4147-A177-3AD203B41FA5}">
                      <a16:colId xmlns:a16="http://schemas.microsoft.com/office/drawing/2014/main" val="20003"/>
                    </a:ext>
                  </a:extLst>
                </a:gridCol>
                <a:gridCol w="432625">
                  <a:extLst>
                    <a:ext uri="{9D8B030D-6E8A-4147-A177-3AD203B41FA5}">
                      <a16:colId xmlns:a16="http://schemas.microsoft.com/office/drawing/2014/main" val="20004"/>
                    </a:ext>
                  </a:extLst>
                </a:gridCol>
                <a:gridCol w="432625">
                  <a:extLst>
                    <a:ext uri="{9D8B030D-6E8A-4147-A177-3AD203B41FA5}">
                      <a16:colId xmlns:a16="http://schemas.microsoft.com/office/drawing/2014/main" val="20005"/>
                    </a:ext>
                  </a:extLst>
                </a:gridCol>
                <a:gridCol w="432625">
                  <a:extLst>
                    <a:ext uri="{9D8B030D-6E8A-4147-A177-3AD203B41FA5}">
                      <a16:colId xmlns:a16="http://schemas.microsoft.com/office/drawing/2014/main" val="20006"/>
                    </a:ext>
                  </a:extLst>
                </a:gridCol>
                <a:gridCol w="432625">
                  <a:extLst>
                    <a:ext uri="{9D8B030D-6E8A-4147-A177-3AD203B41FA5}">
                      <a16:colId xmlns:a16="http://schemas.microsoft.com/office/drawing/2014/main" val="20007"/>
                    </a:ext>
                  </a:extLst>
                </a:gridCol>
                <a:gridCol w="432625">
                  <a:extLst>
                    <a:ext uri="{9D8B030D-6E8A-4147-A177-3AD203B41FA5}">
                      <a16:colId xmlns:a16="http://schemas.microsoft.com/office/drawing/2014/main" val="20008"/>
                    </a:ext>
                  </a:extLst>
                </a:gridCol>
                <a:gridCol w="432625">
                  <a:extLst>
                    <a:ext uri="{9D8B030D-6E8A-4147-A177-3AD203B41FA5}">
                      <a16:colId xmlns:a16="http://schemas.microsoft.com/office/drawing/2014/main" val="20009"/>
                    </a:ext>
                  </a:extLst>
                </a:gridCol>
                <a:gridCol w="432625">
                  <a:extLst>
                    <a:ext uri="{9D8B030D-6E8A-4147-A177-3AD203B41FA5}">
                      <a16:colId xmlns:a16="http://schemas.microsoft.com/office/drawing/2014/main" val="20010"/>
                    </a:ext>
                  </a:extLst>
                </a:gridCol>
                <a:gridCol w="432625">
                  <a:extLst>
                    <a:ext uri="{9D8B030D-6E8A-4147-A177-3AD203B41FA5}">
                      <a16:colId xmlns:a16="http://schemas.microsoft.com/office/drawing/2014/main" val="20011"/>
                    </a:ext>
                  </a:extLst>
                </a:gridCol>
                <a:gridCol w="432625">
                  <a:extLst>
                    <a:ext uri="{9D8B030D-6E8A-4147-A177-3AD203B41FA5}">
                      <a16:colId xmlns:a16="http://schemas.microsoft.com/office/drawing/2014/main" val="20012"/>
                    </a:ext>
                  </a:extLst>
                </a:gridCol>
                <a:gridCol w="432625">
                  <a:extLst>
                    <a:ext uri="{9D8B030D-6E8A-4147-A177-3AD203B41FA5}">
                      <a16:colId xmlns:a16="http://schemas.microsoft.com/office/drawing/2014/main" val="20013"/>
                    </a:ext>
                  </a:extLst>
                </a:gridCol>
                <a:gridCol w="432625">
                  <a:extLst>
                    <a:ext uri="{9D8B030D-6E8A-4147-A177-3AD203B41FA5}">
                      <a16:colId xmlns:a16="http://schemas.microsoft.com/office/drawing/2014/main" val="20014"/>
                    </a:ext>
                  </a:extLst>
                </a:gridCol>
                <a:gridCol w="432625">
                  <a:extLst>
                    <a:ext uri="{9D8B030D-6E8A-4147-A177-3AD203B41FA5}">
                      <a16:colId xmlns:a16="http://schemas.microsoft.com/office/drawing/2014/main" val="20015"/>
                    </a:ext>
                  </a:extLst>
                </a:gridCol>
                <a:gridCol w="432625">
                  <a:extLst>
                    <a:ext uri="{9D8B030D-6E8A-4147-A177-3AD203B41FA5}">
                      <a16:colId xmlns:a16="http://schemas.microsoft.com/office/drawing/2014/main" val="20016"/>
                    </a:ext>
                  </a:extLst>
                </a:gridCol>
                <a:gridCol w="432625">
                  <a:extLst>
                    <a:ext uri="{9D8B030D-6E8A-4147-A177-3AD203B41FA5}">
                      <a16:colId xmlns:a16="http://schemas.microsoft.com/office/drawing/2014/main" val="20017"/>
                    </a:ext>
                  </a:extLst>
                </a:gridCol>
                <a:gridCol w="432625">
                  <a:extLst>
                    <a:ext uri="{9D8B030D-6E8A-4147-A177-3AD203B41FA5}">
                      <a16:colId xmlns:a16="http://schemas.microsoft.com/office/drawing/2014/main" val="20018"/>
                    </a:ext>
                  </a:extLst>
                </a:gridCol>
                <a:gridCol w="432625">
                  <a:extLst>
                    <a:ext uri="{9D8B030D-6E8A-4147-A177-3AD203B41FA5}">
                      <a16:colId xmlns:a16="http://schemas.microsoft.com/office/drawing/2014/main" val="20019"/>
                    </a:ext>
                  </a:extLst>
                </a:gridCol>
                <a:gridCol w="432625">
                  <a:extLst>
                    <a:ext uri="{9D8B030D-6E8A-4147-A177-3AD203B41FA5}">
                      <a16:colId xmlns:a16="http://schemas.microsoft.com/office/drawing/2014/main" val="20020"/>
                    </a:ext>
                  </a:extLst>
                </a:gridCol>
                <a:gridCol w="432625">
                  <a:extLst>
                    <a:ext uri="{9D8B030D-6E8A-4147-A177-3AD203B41FA5}">
                      <a16:colId xmlns:a16="http://schemas.microsoft.com/office/drawing/2014/main" val="20021"/>
                    </a:ext>
                  </a:extLst>
                </a:gridCol>
                <a:gridCol w="432625">
                  <a:extLst>
                    <a:ext uri="{9D8B030D-6E8A-4147-A177-3AD203B41FA5}">
                      <a16:colId xmlns:a16="http://schemas.microsoft.com/office/drawing/2014/main" val="20022"/>
                    </a:ext>
                  </a:extLst>
                </a:gridCol>
                <a:gridCol w="432625">
                  <a:extLst>
                    <a:ext uri="{9D8B030D-6E8A-4147-A177-3AD203B41FA5}">
                      <a16:colId xmlns:a16="http://schemas.microsoft.com/office/drawing/2014/main" val="20023"/>
                    </a:ext>
                  </a:extLst>
                </a:gridCol>
              </a:tblGrid>
              <a:tr h="380550">
                <a:tc>
                  <a:txBody>
                    <a:bodyPr/>
                    <a:lstStyle/>
                    <a:p>
                      <a:pPr marL="0" marR="0" lvl="0" indent="0" algn="ctr" rtl="0">
                        <a:lnSpc>
                          <a:spcPct val="100000"/>
                        </a:lnSpc>
                        <a:spcBef>
                          <a:spcPts val="0"/>
                        </a:spcBef>
                        <a:spcAft>
                          <a:spcPts val="0"/>
                        </a:spcAft>
                        <a:buNone/>
                      </a:pPr>
                      <a:r>
                        <a:rPr lang="sk-SK" sz="1200" u="none" strike="noStrike" cap="none" dirty="0">
                          <a:latin typeface="Helvetica Neue"/>
                          <a:ea typeface="Helvetica Neue"/>
                          <a:cs typeface="Helvetica Neue"/>
                          <a:sym typeface="Helvetica Neue"/>
                        </a:rPr>
                        <a:t>Pracovný balík</a:t>
                      </a:r>
                      <a:endParaRPr sz="1200" u="none" strike="noStrike" cap="none" dirty="0">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rowSpan="21">
                  <a:txBody>
                    <a:bodyPr/>
                    <a:lstStyle/>
                    <a:p>
                      <a:pPr marL="0" marR="0" lvl="0" indent="0" algn="l" rtl="0">
                        <a:lnSpc>
                          <a:spcPct val="100000"/>
                        </a:lnSpc>
                        <a:spcBef>
                          <a:spcPts val="0"/>
                        </a:spcBef>
                        <a:spcAft>
                          <a:spcPts val="0"/>
                        </a:spcAft>
                        <a:buNone/>
                      </a:pPr>
                      <a:endParaRPr sz="6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u="none" strike="noStrike" cap="none" dirty="0" err="1">
                          <a:latin typeface="Helvetica Neue"/>
                          <a:ea typeface="Helvetica Neue"/>
                          <a:cs typeface="Helvetica Neue"/>
                          <a:sym typeface="Helvetica Neue"/>
                        </a:rPr>
                        <a:t>Činnosť</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rowSpan="21">
                  <a:txBody>
                    <a:bodyPr/>
                    <a:lstStyle/>
                    <a:p>
                      <a:pPr marL="0" marR="0" lvl="0" indent="0" algn="l" rtl="0">
                        <a:lnSpc>
                          <a:spcPct val="100000"/>
                        </a:lnSpc>
                        <a:spcBef>
                          <a:spcPts val="0"/>
                        </a:spcBef>
                        <a:spcAft>
                          <a:spcPts val="0"/>
                        </a:spcAft>
                        <a:buNone/>
                      </a:pPr>
                      <a:endParaRPr sz="1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2</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3</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4</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5</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6</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7</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8</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9</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10</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11</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12</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13</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14</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15</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16</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17</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18</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19</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200" u="none" strike="noStrike" cap="none">
                          <a:latin typeface="Helvetica Neue"/>
                          <a:ea typeface="Helvetica Neue"/>
                          <a:cs typeface="Helvetica Neue"/>
                          <a:sym typeface="Helvetica Neue"/>
                        </a:rPr>
                        <a:t>20</a:t>
                      </a:r>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None/>
                      </a:pPr>
                      <a:endParaRPr sz="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gridSpan="20">
                  <a:txBody>
                    <a:bodyPr/>
                    <a:lstStyle/>
                    <a:p>
                      <a:pPr marL="0" marR="0" lvl="0" indent="0" algn="l" rtl="0">
                        <a:lnSpc>
                          <a:spcPct val="100000"/>
                        </a:lnSpc>
                        <a:spcBef>
                          <a:spcPts val="0"/>
                        </a:spcBef>
                        <a:spcAft>
                          <a:spcPts val="0"/>
                        </a:spcAft>
                        <a:buNone/>
                      </a:pPr>
                      <a:endParaRPr sz="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47725">
                <a:tc rowSpan="4">
                  <a:txBody>
                    <a:bodyPr/>
                    <a:lstStyle/>
                    <a:p>
                      <a:pPr marL="0" marR="0" lvl="0" indent="0" algn="l" rtl="0">
                        <a:lnSpc>
                          <a:spcPct val="100000"/>
                        </a:lnSpc>
                        <a:spcBef>
                          <a:spcPts val="0"/>
                        </a:spcBef>
                        <a:spcAft>
                          <a:spcPts val="0"/>
                        </a:spcAft>
                        <a:buNone/>
                      </a:pPr>
                      <a:r>
                        <a:rPr lang="sk-SK" sz="1200" u="none" strike="noStrike" cap="none" dirty="0">
                          <a:solidFill>
                            <a:schemeClr val="lt1"/>
                          </a:solidFill>
                          <a:latin typeface="Helvetica Neue"/>
                          <a:ea typeface="Helvetica Neue"/>
                          <a:cs typeface="Helvetica Neue"/>
                          <a:sym typeface="Helvetica Neue"/>
                        </a:rPr>
                        <a:t>Pracovný balík </a:t>
                      </a:r>
                      <a:r>
                        <a:rPr lang="en-US" sz="1200" u="none" strike="noStrike" cap="none" dirty="0">
                          <a:solidFill>
                            <a:schemeClr val="lt1"/>
                          </a:solidFill>
                          <a:latin typeface="Helvetica Neue"/>
                          <a:ea typeface="Helvetica Neue"/>
                          <a:cs typeface="Helvetica Neue"/>
                          <a:sym typeface="Helvetica Neue"/>
                        </a:rPr>
                        <a:t>1</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1.1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1.2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1.3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1.4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7CAAC"/>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262300">
                <a:tc>
                  <a:txBody>
                    <a:bodyPr/>
                    <a:lstStyle/>
                    <a:p>
                      <a:pPr marL="0" marR="0" lvl="0" indent="0" algn="l" rtl="0">
                        <a:lnSpc>
                          <a:spcPct val="100000"/>
                        </a:lnSpc>
                        <a:spcBef>
                          <a:spcPts val="0"/>
                        </a:spcBef>
                        <a:spcAft>
                          <a:spcPts val="0"/>
                        </a:spcAft>
                        <a:buNone/>
                      </a:pPr>
                      <a:endParaRPr sz="1200" u="none" strike="noStrike" cap="none">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247725">
                <a:tc rowSpan="3">
                  <a:txBody>
                    <a:bodyPr/>
                    <a:lstStyle/>
                    <a:p>
                      <a:pPr marL="0" marR="0" lvl="0" indent="0" algn="l" rtl="0">
                        <a:lnSpc>
                          <a:spcPct val="100000"/>
                        </a:lnSpc>
                        <a:spcBef>
                          <a:spcPts val="0"/>
                        </a:spcBef>
                        <a:spcAft>
                          <a:spcPts val="0"/>
                        </a:spcAft>
                        <a:buNone/>
                      </a:pPr>
                      <a:r>
                        <a:rPr lang="sk-SK" sz="1200" u="none" strike="noStrike" cap="none" dirty="0">
                          <a:solidFill>
                            <a:schemeClr val="lt1"/>
                          </a:solidFill>
                          <a:latin typeface="Helvetica Neue"/>
                          <a:ea typeface="Helvetica Neue"/>
                          <a:cs typeface="Helvetica Neue"/>
                          <a:sym typeface="Helvetica Neue"/>
                        </a:rPr>
                        <a:t>Pracovný balík </a:t>
                      </a:r>
                      <a:r>
                        <a:rPr lang="en-US" sz="1200" u="none" strike="noStrike" cap="none" dirty="0">
                          <a:solidFill>
                            <a:schemeClr val="lt1"/>
                          </a:solidFill>
                          <a:latin typeface="Helvetica Neue"/>
                          <a:ea typeface="Helvetica Neue"/>
                          <a:cs typeface="Helvetica Neue"/>
                          <a:sym typeface="Helvetica Neue"/>
                        </a:rPr>
                        <a:t>2</a:t>
                      </a:r>
                      <a:endParaRPr sz="1200" u="none" strike="noStrike" cap="none" dirty="0">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2.1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2.2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2.3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4B08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9"/>
                  </a:ext>
                </a:extLst>
              </a:tr>
              <a:tr h="262300">
                <a:tc>
                  <a:txBody>
                    <a:bodyPr/>
                    <a:lstStyle/>
                    <a:p>
                      <a:pPr marL="0" marR="0" lvl="0" indent="0" algn="l" rtl="0">
                        <a:lnSpc>
                          <a:spcPct val="100000"/>
                        </a:lnSpc>
                        <a:spcBef>
                          <a:spcPts val="0"/>
                        </a:spcBef>
                        <a:spcAft>
                          <a:spcPts val="0"/>
                        </a:spcAft>
                        <a:buNone/>
                      </a:pPr>
                      <a:endParaRPr sz="1200" u="none" strike="noStrike" cap="none">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247725">
                <a:tc rowSpan="6">
                  <a:txBody>
                    <a:bodyPr/>
                    <a:lstStyle/>
                    <a:p>
                      <a:pPr marL="0" marR="0" lvl="0" indent="0" algn="l" rtl="0">
                        <a:lnSpc>
                          <a:spcPct val="100000"/>
                        </a:lnSpc>
                        <a:spcBef>
                          <a:spcPts val="0"/>
                        </a:spcBef>
                        <a:spcAft>
                          <a:spcPts val="0"/>
                        </a:spcAft>
                        <a:buNone/>
                      </a:pPr>
                      <a:r>
                        <a:rPr lang="sk-SK" sz="1200" u="none" strike="noStrike" cap="none" dirty="0">
                          <a:solidFill>
                            <a:schemeClr val="lt1"/>
                          </a:solidFill>
                          <a:latin typeface="Helvetica Neue"/>
                          <a:ea typeface="Helvetica Neue"/>
                          <a:cs typeface="Helvetica Neue"/>
                          <a:sym typeface="Helvetica Neue"/>
                        </a:rPr>
                        <a:t>Pracovný balík </a:t>
                      </a:r>
                      <a:r>
                        <a:rPr lang="en-US" sz="1200" u="none" strike="noStrike" cap="none" dirty="0">
                          <a:solidFill>
                            <a:schemeClr val="lt1"/>
                          </a:solidFill>
                          <a:latin typeface="Helvetica Neue"/>
                          <a:ea typeface="Helvetica Neue"/>
                          <a:cs typeface="Helvetica Neue"/>
                          <a:sym typeface="Helvetica Neue"/>
                        </a:rPr>
                        <a:t>3</a:t>
                      </a:r>
                      <a:endParaRPr sz="1200" u="none" strike="noStrike" cap="none" dirty="0">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3.1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3.2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3.3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3"/>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3.4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3.5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5"/>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3.6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C55A1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6"/>
                  </a:ext>
                </a:extLst>
              </a:tr>
              <a:tr h="262300">
                <a:tc>
                  <a:txBody>
                    <a:bodyPr/>
                    <a:lstStyle/>
                    <a:p>
                      <a:pPr marL="0" marR="0" lvl="0" indent="0" algn="l" rtl="0">
                        <a:lnSpc>
                          <a:spcPct val="100000"/>
                        </a:lnSpc>
                        <a:spcBef>
                          <a:spcPts val="0"/>
                        </a:spcBef>
                        <a:spcAft>
                          <a:spcPts val="0"/>
                        </a:spcAft>
                        <a:buNone/>
                      </a:pPr>
                      <a:endParaRPr sz="1200" u="none" strike="noStrike" cap="none">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2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7"/>
                  </a:ext>
                </a:extLst>
              </a:tr>
              <a:tr h="247725">
                <a:tc rowSpan="3">
                  <a:txBody>
                    <a:bodyPr/>
                    <a:lstStyle/>
                    <a:p>
                      <a:pPr marL="0" marR="0" lvl="0" indent="0" algn="l" rtl="0">
                        <a:lnSpc>
                          <a:spcPct val="100000"/>
                        </a:lnSpc>
                        <a:spcBef>
                          <a:spcPts val="0"/>
                        </a:spcBef>
                        <a:spcAft>
                          <a:spcPts val="0"/>
                        </a:spcAft>
                        <a:buNone/>
                      </a:pPr>
                      <a:r>
                        <a:rPr lang="sk-SK" sz="1200" u="none" strike="noStrike" cap="none" dirty="0">
                          <a:solidFill>
                            <a:schemeClr val="lt1"/>
                          </a:solidFill>
                          <a:latin typeface="Helvetica Neue"/>
                          <a:ea typeface="Helvetica Neue"/>
                          <a:cs typeface="Helvetica Neue"/>
                          <a:sym typeface="Helvetica Neue"/>
                        </a:rPr>
                        <a:t>Pracovný balík </a:t>
                      </a:r>
                      <a:r>
                        <a:rPr lang="en-US" sz="1200" u="none" strike="noStrike" cap="none" dirty="0">
                          <a:solidFill>
                            <a:schemeClr val="lt1"/>
                          </a:solidFill>
                          <a:latin typeface="Helvetica Neue"/>
                          <a:ea typeface="Helvetica Neue"/>
                          <a:cs typeface="Helvetica Neue"/>
                          <a:sym typeface="Helvetica Neue"/>
                        </a:rPr>
                        <a:t>4</a:t>
                      </a:r>
                      <a:endParaRPr sz="1200" u="none" strike="noStrike" cap="none" dirty="0">
                        <a:solidFill>
                          <a:schemeClr val="lt1"/>
                        </a:solidFill>
                        <a:latin typeface="Helvetica Neue"/>
                        <a:ea typeface="Helvetica Neue"/>
                        <a:cs typeface="Helvetica Neue"/>
                        <a:sym typeface="Helvetica Neue"/>
                      </a:endParaRPr>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4.1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8"/>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4.2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19"/>
                  </a:ext>
                </a:extLst>
              </a:tr>
              <a:tr h="247725">
                <a:tc vMerge="1">
                  <a:txBody>
                    <a:bodyPr/>
                    <a:lstStyle/>
                    <a:p>
                      <a:endParaRPr lang="en-US"/>
                    </a:p>
                  </a:txBody>
                  <a:tcPr/>
                </a:tc>
                <a:tc vMerge="1">
                  <a:txBody>
                    <a:bodyPr/>
                    <a:lstStyle/>
                    <a:p>
                      <a:endParaRPr lang="en-US"/>
                    </a:p>
                  </a:txBody>
                  <a:tcPr/>
                </a:tc>
                <a:tc>
                  <a:txBody>
                    <a:bodyPr/>
                    <a:lstStyle/>
                    <a:p>
                      <a:pPr marL="0" marR="0" lvl="0" indent="0" algn="l" rtl="0">
                        <a:lnSpc>
                          <a:spcPct val="100000"/>
                        </a:lnSpc>
                        <a:spcBef>
                          <a:spcPts val="0"/>
                        </a:spcBef>
                        <a:spcAft>
                          <a:spcPts val="0"/>
                        </a:spcAft>
                        <a:buNone/>
                      </a:pPr>
                      <a:r>
                        <a:rPr lang="sk-SK" sz="1100" u="none" strike="noStrike" cap="none" dirty="0">
                          <a:latin typeface="Helvetica Neue"/>
                          <a:ea typeface="Helvetica Neue"/>
                          <a:cs typeface="Helvetica Neue"/>
                          <a:sym typeface="Helvetica Neue"/>
                        </a:rPr>
                        <a:t>Činnosť</a:t>
                      </a:r>
                      <a:r>
                        <a:rPr lang="en-US" sz="1100" u="none" strike="noStrike" cap="none" dirty="0">
                          <a:latin typeface="Helvetica Neue"/>
                          <a:ea typeface="Helvetica Neue"/>
                          <a:cs typeface="Helvetica Neue"/>
                          <a:sym typeface="Helvetica Neue"/>
                        </a:rPr>
                        <a:t> 4.3 ___</a:t>
                      </a:r>
                      <a:endParaRPr dirty="0"/>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9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tc>
                  <a:txBody>
                    <a:bodyPr/>
                    <a:lstStyle/>
                    <a:p>
                      <a:pPr marL="0" marR="0" lvl="0" indent="0" algn="l" rtl="0">
                        <a:lnSpc>
                          <a:spcPct val="100000"/>
                        </a:lnSpc>
                        <a:spcBef>
                          <a:spcPts val="0"/>
                        </a:spcBef>
                        <a:spcAft>
                          <a:spcPts val="0"/>
                        </a:spcAft>
                        <a:buNone/>
                      </a:pPr>
                      <a:endParaRPr sz="900" u="none" strike="noStrike" cap="none" dirty="0">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833C0B"/>
                    </a:solidFill>
                  </a:tcPr>
                </a:tc>
                <a:extLst>
                  <a:ext uri="{0D108BD9-81ED-4DB2-BD59-A6C34878D82A}">
                    <a16:rowId xmlns:a16="http://schemas.microsoft.com/office/drawing/2014/main" val="10020"/>
                  </a:ext>
                </a:extLst>
              </a:tr>
            </a:tbl>
          </a:graphicData>
        </a:graphic>
      </p:graphicFrame>
      <p:sp>
        <p:nvSpPr>
          <p:cNvPr id="164" name="Google Shape;164;p30"/>
          <p:cNvSpPr txBox="1"/>
          <p:nvPr/>
        </p:nvSpPr>
        <p:spPr>
          <a:xfrm>
            <a:off x="14119529" y="2562880"/>
            <a:ext cx="1704833" cy="307777"/>
          </a:xfrm>
          <a:prstGeom prst="rect">
            <a:avLst/>
          </a:prstGeom>
          <a:noFill/>
          <a:ln w="57150" cap="flat" cmpd="sng">
            <a:solidFill>
              <a:srgbClr val="7F7F7F"/>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sk-SK" sz="1400" b="0" i="0" u="none" strike="noStrike" cap="none" dirty="0">
                <a:solidFill>
                  <a:srgbClr val="7F7F7F"/>
                </a:solidFill>
                <a:latin typeface="Arial"/>
                <a:ea typeface="Arial"/>
                <a:cs typeface="Arial"/>
                <a:sym typeface="Arial"/>
              </a:rPr>
              <a:t>Počet dní</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70" name="Google Shape;170;p31"/>
          <p:cNvSpPr txBox="1"/>
          <p:nvPr/>
        </p:nvSpPr>
        <p:spPr>
          <a:xfrm>
            <a:off x="2565400" y="2596980"/>
            <a:ext cx="14198600" cy="584771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Rozvrhnite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si</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pracovné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balíky</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ktoré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budú</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ľahšie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zvládnuteľné</a:t>
            </a:r>
            <a:endParaRPr lang="sk-SK" sz="2400" b="1" i="0" u="none" strike="noStrike" cap="none" dirty="0">
              <a:solidFill>
                <a:srgbClr val="C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None/>
            </a:pPr>
            <a:endParaRPr sz="2400" b="0" i="1"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	PB (</a:t>
            </a:r>
            <a:r>
              <a:rPr lang="en-US" sz="2400" b="0" i="0" u="none" strike="noStrike" cap="none" dirty="0" err="1">
                <a:solidFill>
                  <a:schemeClr val="dk1"/>
                </a:solidFill>
                <a:latin typeface="Helvetica Neue"/>
                <a:ea typeface="Helvetica Neue"/>
                <a:cs typeface="Helvetica Neue"/>
                <a:sym typeface="Helvetica Neue"/>
              </a:rPr>
              <a:t>pracovné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balíky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zahŕňajú</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súbor</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činností</a:t>
            </a:r>
            <a:r>
              <a:rPr lang="en-US" sz="2400" b="0" i="0" u="none" strike="noStrike" cap="none" dirty="0">
                <a:solidFill>
                  <a:schemeClr val="dk1"/>
                </a:solidFill>
                <a:latin typeface="Helvetica Neue"/>
                <a:ea typeface="Helvetica Neue"/>
                <a:cs typeface="Helvetica Neue"/>
                <a:sym typeface="Helvetica Neue"/>
              </a:rPr>
              <a:t> (t. j. </a:t>
            </a:r>
            <a:r>
              <a:rPr lang="en-US" sz="2400" b="0" i="0" u="none" strike="noStrike" cap="none" dirty="0" err="1">
                <a:solidFill>
                  <a:schemeClr val="dk1"/>
                </a:solidFill>
                <a:latin typeface="Helvetica Neue"/>
                <a:ea typeface="Helvetica Neue"/>
                <a:cs typeface="Helvetica Neue"/>
                <a:sym typeface="Helvetica Neue"/>
              </a:rPr>
              <a:t>úloh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vás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vedú</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dosiahnutiu</a:t>
            </a:r>
            <a:r>
              <a:rPr lang="en-US" sz="2400" b="0" i="0" u="none" strike="noStrike" cap="none" dirty="0">
                <a:solidFill>
                  <a:schemeClr val="dk1"/>
                </a:solidFill>
                <a:latin typeface="Helvetica Neue"/>
                <a:ea typeface="Helvetica Neue"/>
                <a:cs typeface="Helvetica Neue"/>
                <a:sym typeface="Helvetica Neue"/>
              </a:rPr>
              <a:t> </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hlavných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výsledkov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zverejnenie</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odovzdanie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dôležitej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správy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predloženie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analýzy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alebo</a:t>
            </a:r>
            <a:r>
              <a:rPr lang="en-US" sz="2400" b="0" i="0" u="none" strike="noStrike" cap="none" dirty="0">
                <a:solidFill>
                  <a:schemeClr val="dk1"/>
                </a:solidFill>
                <a:latin typeface="Helvetica Neue"/>
                <a:ea typeface="Helvetica Neue"/>
                <a:cs typeface="Helvetica Neue"/>
                <a:sym typeface="Helvetica Neue"/>
              </a:rPr>
              <a:t> </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čokoľvek</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od </a:t>
            </a:r>
            <a:r>
              <a:rPr lang="en-US" sz="2400" b="0" i="0" u="none" strike="noStrike" cap="none" dirty="0" err="1">
                <a:solidFill>
                  <a:schemeClr val="dk1"/>
                </a:solidFill>
                <a:latin typeface="Helvetica Neue"/>
                <a:ea typeface="Helvetica Neue"/>
                <a:cs typeface="Helvetica Neue"/>
                <a:sym typeface="Helvetica Neue"/>
              </a:rPr>
              <a:t>vás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konkrétne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očakáva</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Celý</a:t>
            </a:r>
            <a:r>
              <a:rPr lang="en-US" sz="2400" b="0" i="0" u="none" strike="noStrike" cap="none" dirty="0">
                <a:solidFill>
                  <a:schemeClr val="dk1"/>
                </a:solidFill>
                <a:latin typeface="Helvetica Neue"/>
                <a:ea typeface="Helvetica Neue"/>
                <a:cs typeface="Helvetica Neue"/>
                <a:sym typeface="Helvetica Neue"/>
              </a:rPr>
              <a:t> PB (</a:t>
            </a:r>
            <a:r>
              <a:rPr lang="en-US" sz="2400" b="0" i="0" u="none" strike="noStrike" cap="none" dirty="0" err="1">
                <a:solidFill>
                  <a:schemeClr val="dk1"/>
                </a:solidFill>
                <a:latin typeface="Helvetica Neue"/>
                <a:ea typeface="Helvetica Neue"/>
                <a:cs typeface="Helvetica Neue"/>
                <a:sym typeface="Helvetica Neue"/>
              </a:rPr>
              <a:t>napr</a:t>
            </a:r>
            <a:r>
              <a:rPr lang="en-US" sz="2400" b="0" i="0" u="none" strike="noStrike" cap="none" dirty="0">
                <a:solidFill>
                  <a:schemeClr val="dk1"/>
                </a:solidFill>
                <a:latin typeface="Helvetica Neue"/>
                <a:ea typeface="Helvetica Neue"/>
                <a:cs typeface="Helvetica Neue"/>
                <a:sym typeface="Helvetica Neue"/>
              </a:rPr>
              <a:t>. PB3) </a:t>
            </a:r>
            <a:r>
              <a:rPr lang="en-US" sz="2400" b="0" i="0" u="none" strike="noStrike" cap="none" dirty="0" err="1">
                <a:solidFill>
                  <a:schemeClr val="dk1"/>
                </a:solidFill>
                <a:latin typeface="Helvetica Neue"/>
                <a:ea typeface="Helvetica Neue"/>
                <a:cs typeface="Helvetica Neue"/>
                <a:sym typeface="Helvetica Neue"/>
              </a:rPr>
              <a:t>môže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byť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reprezentovaný</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napríklad</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predložením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plánu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celému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projektovému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tímu</a:t>
            </a:r>
            <a:r>
              <a:rPr lang="en-US" sz="2400" b="0" i="0" u="none" strike="noStrike" cap="none" dirty="0">
                <a:solidFill>
                  <a:schemeClr val="dk1"/>
                </a:solidFill>
                <a:latin typeface="Helvetica Neue"/>
                <a:ea typeface="Helvetica Neue"/>
                <a:cs typeface="Helvetica Neue"/>
                <a:sym typeface="Helvetica Neue"/>
              </a:rPr>
              <a:t>.</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Návrh</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konsolidácia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plánu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zahŕňa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skutočne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rôzne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čiastkové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úlohy</a:t>
            </a:r>
            <a:r>
              <a:rPr lang="en-US" sz="2400" b="0" i="0" u="none" strike="noStrike" cap="none" dirty="0">
                <a:solidFill>
                  <a:schemeClr val="dk1"/>
                </a:solidFill>
                <a:latin typeface="Helvetica Neue"/>
                <a:ea typeface="Helvetica Neue"/>
                <a:cs typeface="Helvetica Neue"/>
                <a:sym typeface="Helvetica Neue"/>
              </a:rPr>
              <a:t> a </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činnosti</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ktoré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vedú</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jeho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dokončeniu</a:t>
            </a:r>
            <a:r>
              <a:rPr lang="en-US" sz="2400" b="0" i="0" u="none" strike="noStrike" cap="none" dirty="0">
                <a:solidFill>
                  <a:schemeClr val="dk1"/>
                </a:solidFill>
                <a:latin typeface="Helvetica Neue"/>
                <a:ea typeface="Helvetica Neue"/>
                <a:cs typeface="Helvetica Neue"/>
                <a:sym typeface="Helvetica Neue"/>
              </a:rPr>
              <a:t>. </a:t>
            </a:r>
            <a:endParaRPr lang="sk-SK"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lang="sk-SK" sz="2400"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a:solidFill>
                  <a:schemeClr val="dk1"/>
                </a:solidFill>
                <a:latin typeface="Helvetica Neue"/>
                <a:ea typeface="Helvetica Neue"/>
                <a:cs typeface="Helvetica Neue"/>
                <a:sym typeface="Helvetica Neue"/>
              </a:rPr>
              <a:t>Ak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od </a:t>
            </a:r>
            <a:r>
              <a:rPr lang="en-US" sz="2400" b="0" i="0" u="none" strike="noStrike" cap="none" dirty="0" err="1">
                <a:solidFill>
                  <a:schemeClr val="dk1"/>
                </a:solidFill>
                <a:latin typeface="Helvetica Neue"/>
                <a:ea typeface="Helvetica Neue"/>
                <a:cs typeface="Helvetica Neue"/>
                <a:sym typeface="Helvetica Neue"/>
              </a:rPr>
              <a:t>vás</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požaduje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vypracovanie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takéhoto</a:t>
            </a:r>
            <a:r>
              <a:rPr lang="en-US" sz="2400" b="0" i="0" u="none" strike="noStrike" cap="none" dirty="0">
                <a:solidFill>
                  <a:schemeClr val="dk1"/>
                </a:solidFill>
                <a:latin typeface="Helvetica Neue"/>
                <a:ea typeface="Helvetica Neue"/>
                <a:cs typeface="Helvetica Neue"/>
                <a:sym typeface="Helvetica Neue"/>
              </a:rPr>
              <a:t> </a:t>
            </a:r>
            <a:r>
              <a:rPr lang="sk-SK" sz="2400" dirty="0">
                <a:solidFill>
                  <a:schemeClr val="dk1"/>
                </a:solidFill>
                <a:latin typeface="Helvetica Neue"/>
                <a:ea typeface="Helvetica Neue"/>
                <a:cs typeface="Helvetica Neue"/>
                <a:sym typeface="Helvetica Neue"/>
              </a:rPr>
              <a:t>d</a:t>
            </a:r>
            <a:r>
              <a:rPr lang="en-US" sz="2400" b="0" i="0" u="none" strike="noStrike" cap="none" dirty="0" err="1">
                <a:solidFill>
                  <a:schemeClr val="dk1"/>
                </a:solidFill>
                <a:latin typeface="Helvetica Neue"/>
                <a:ea typeface="Helvetica Neue"/>
                <a:cs typeface="Helvetica Neue"/>
                <a:sym typeface="Helvetica Neue"/>
              </a:rPr>
              <a:t>okumentu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nechápte</a:t>
            </a:r>
            <a:r>
              <a:rPr lang="en-US" sz="2400" b="0" i="0" u="none" strike="noStrike" cap="none" dirty="0">
                <a:solidFill>
                  <a:schemeClr val="dk1"/>
                </a:solidFill>
                <a:latin typeface="Helvetica Neue"/>
                <a:ea typeface="Helvetica Neue"/>
                <a:cs typeface="Helvetica Neue"/>
                <a:sym typeface="Helvetica Neue"/>
              </a:rPr>
              <a:t> ho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celú</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úlohu</a:t>
            </a:r>
            <a:r>
              <a:rPr lang="en-US" sz="2400" b="0" i="0" u="none" strike="noStrike" cap="none" dirty="0">
                <a:solidFill>
                  <a:schemeClr val="dk1"/>
                </a:solidFill>
                <a:latin typeface="Helvetica Neue"/>
                <a:ea typeface="Helvetica Neue"/>
                <a:cs typeface="Helvetica Neue"/>
                <a:sym typeface="Helvetica Neue"/>
              </a:rPr>
              <a:t>, ale </a:t>
            </a:r>
            <a:r>
              <a:rPr lang="en-US" sz="2400" b="0" i="0" u="none" strike="noStrike" cap="none" dirty="0" err="1">
                <a:solidFill>
                  <a:schemeClr val="dk1"/>
                </a:solidFill>
                <a:latin typeface="Helvetica Neue"/>
                <a:ea typeface="Helvetica Neue"/>
                <a:cs typeface="Helvetica Neue"/>
                <a:sym typeface="Helvetica Neue"/>
              </a:rPr>
              <a:t>skôr</a:t>
            </a:r>
            <a:r>
              <a:rPr lang="en-US" sz="2400" b="0" i="0" u="none" strike="noStrike" cap="none" dirty="0">
                <a:solidFill>
                  <a:schemeClr val="dk1"/>
                </a:solidFill>
                <a:latin typeface="Helvetica Neue"/>
                <a:ea typeface="Helvetica Neue"/>
                <a:cs typeface="Helvetica Neue"/>
                <a:sym typeface="Helvetica Neue"/>
              </a:rPr>
              <a:t> </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ako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systém</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integrovaných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činností</a:t>
            </a:r>
            <a:r>
              <a:rPr lang="en-US" sz="24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400"/>
              <a:buFont typeface="Arial"/>
              <a:buNone/>
            </a:pPr>
            <a:endParaRPr dirty="0"/>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	</a:t>
            </a:r>
            <a:endParaRPr dirty="0"/>
          </a:p>
        </p:txBody>
      </p:sp>
      <p:graphicFrame>
        <p:nvGraphicFramePr>
          <p:cNvPr id="171" name="Google Shape;171;p31"/>
          <p:cNvGraphicFramePr/>
          <p:nvPr>
            <p:extLst>
              <p:ext uri="{D42A27DB-BD31-4B8C-83A1-F6EECF244321}">
                <p14:modId xmlns:p14="http://schemas.microsoft.com/office/powerpoint/2010/main" val="769145212"/>
              </p:ext>
            </p:extLst>
          </p:nvPr>
        </p:nvGraphicFramePr>
        <p:xfrm>
          <a:off x="1524000" y="3226219"/>
          <a:ext cx="1828800" cy="5176155"/>
        </p:xfrm>
        <a:graphic>
          <a:graphicData uri="http://schemas.openxmlformats.org/drawingml/2006/table">
            <a:tbl>
              <a:tblPr firstRow="1" bandRow="1">
                <a:noFill/>
                <a:tableStyleId>{407FDD30-2220-434C-AC66-AC2C10388D88}</a:tableStyleId>
              </a:tblPr>
              <a:tblGrid>
                <a:gridCol w="1588431">
                  <a:extLst>
                    <a:ext uri="{9D8B030D-6E8A-4147-A177-3AD203B41FA5}">
                      <a16:colId xmlns:a16="http://schemas.microsoft.com/office/drawing/2014/main" val="20000"/>
                    </a:ext>
                  </a:extLst>
                </a:gridCol>
                <a:gridCol w="240369">
                  <a:extLst>
                    <a:ext uri="{9D8B030D-6E8A-4147-A177-3AD203B41FA5}">
                      <a16:colId xmlns:a16="http://schemas.microsoft.com/office/drawing/2014/main" val="20001"/>
                    </a:ext>
                  </a:extLst>
                </a:gridCol>
              </a:tblGrid>
              <a:tr h="438175">
                <a:tc>
                  <a:txBody>
                    <a:bodyPr/>
                    <a:lstStyle/>
                    <a:p>
                      <a:pPr marL="0" marR="0" lvl="0" indent="0" algn="ctr" rtl="0">
                        <a:lnSpc>
                          <a:spcPct val="100000"/>
                        </a:lnSpc>
                        <a:spcBef>
                          <a:spcPts val="0"/>
                        </a:spcBef>
                        <a:spcAft>
                          <a:spcPts val="0"/>
                        </a:spcAft>
                        <a:buNone/>
                      </a:pPr>
                      <a:r>
                        <a:rPr lang="sk-SK" sz="1400" u="none" strike="noStrike" cap="none" dirty="0">
                          <a:latin typeface="Helvetica Neue"/>
                          <a:ea typeface="Helvetica Neue"/>
                          <a:cs typeface="Helvetica Neue"/>
                          <a:sym typeface="Helvetica Neue"/>
                        </a:rPr>
                        <a:t>Pracovný balík</a:t>
                      </a:r>
                      <a:endParaRPr sz="1400" u="none" strike="noStrike" cap="none" dirty="0">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7C80"/>
                    </a:solidFill>
                  </a:tcPr>
                </a:tc>
                <a:tc rowSpan="9">
                  <a:txBody>
                    <a:bodyPr/>
                    <a:lstStyle/>
                    <a:p>
                      <a:pPr marL="0" marR="0" lvl="0" indent="0" algn="l" rtl="0">
                        <a:lnSpc>
                          <a:spcPct val="100000"/>
                        </a:lnSpc>
                        <a:spcBef>
                          <a:spcPts val="0"/>
                        </a:spcBef>
                        <a:spcAft>
                          <a:spcPts val="0"/>
                        </a:spcAft>
                        <a:buNone/>
                      </a:pPr>
                      <a:endParaRPr sz="1000" u="none" strike="noStrike" cap="none">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None/>
                      </a:pPr>
                      <a:endParaRPr sz="100" u="none" strike="noStrike" cap="none">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vMerge="1">
                  <a:txBody>
                    <a:bodyPr/>
                    <a:lstStyle/>
                    <a:p>
                      <a:endParaRPr lang="en-US"/>
                    </a:p>
                  </a:txBody>
                  <a:tcPr/>
                </a:tc>
                <a:extLst>
                  <a:ext uri="{0D108BD9-81ED-4DB2-BD59-A6C34878D82A}">
                    <a16:rowId xmlns:a16="http://schemas.microsoft.com/office/drawing/2014/main" val="10001"/>
                  </a:ext>
                </a:extLst>
              </a:tr>
              <a:tr h="914475">
                <a:tc>
                  <a:txBody>
                    <a:bodyPr/>
                    <a:lstStyle/>
                    <a:p>
                      <a:pPr marL="0" marR="0" lvl="0" indent="0" algn="l" rtl="0">
                        <a:lnSpc>
                          <a:spcPct val="100000"/>
                        </a:lnSpc>
                        <a:spcBef>
                          <a:spcPts val="0"/>
                        </a:spcBef>
                        <a:spcAft>
                          <a:spcPts val="0"/>
                        </a:spcAft>
                        <a:buNone/>
                      </a:pPr>
                      <a:r>
                        <a:rPr lang="en-US" sz="1400" b="0" i="0" u="none" strike="noStrike" cap="none" dirty="0" err="1">
                          <a:solidFill>
                            <a:schemeClr val="lt1"/>
                          </a:solidFill>
                          <a:latin typeface="Helvetica Neue"/>
                          <a:ea typeface="Helvetica Neue"/>
                          <a:cs typeface="Helvetica Neue"/>
                          <a:sym typeface="Helvetica Neue"/>
                        </a:rPr>
                        <a:t>Pracovný</a:t>
                      </a:r>
                      <a:r>
                        <a:rPr lang="en-US" sz="1400" b="0" i="0" u="none" strike="noStrike" cap="none" dirty="0">
                          <a:solidFill>
                            <a:schemeClr val="lt1"/>
                          </a:solidFill>
                          <a:latin typeface="Helvetica Neue"/>
                          <a:ea typeface="Helvetica Neue"/>
                          <a:cs typeface="Helvetica Neue"/>
                          <a:sym typeface="Helvetica Neue"/>
                        </a:rPr>
                        <a:t> </a:t>
                      </a:r>
                      <a:r>
                        <a:rPr lang="en-US" sz="1400" b="0" i="0" u="none" strike="noStrike" cap="none" dirty="0" err="1">
                          <a:solidFill>
                            <a:schemeClr val="lt1"/>
                          </a:solidFill>
                          <a:latin typeface="Helvetica Neue"/>
                          <a:ea typeface="Helvetica Neue"/>
                          <a:cs typeface="Helvetica Neue"/>
                          <a:sym typeface="Helvetica Neue"/>
                        </a:rPr>
                        <a:t>balík</a:t>
                      </a:r>
                      <a:r>
                        <a:rPr lang="sk-SK" sz="1400" b="0" i="0" u="none" strike="noStrike" cap="none" dirty="0">
                          <a:solidFill>
                            <a:schemeClr val="lt1"/>
                          </a:solidFill>
                          <a:latin typeface="Helvetica Neue"/>
                          <a:ea typeface="Helvetica Neue"/>
                          <a:cs typeface="Helvetica Neue"/>
                          <a:sym typeface="Helvetica Neue"/>
                        </a:rPr>
                        <a:t> </a:t>
                      </a:r>
                      <a:r>
                        <a:rPr lang="en-US" sz="1400" b="0" i="0" u="none" strike="noStrike" cap="none" dirty="0">
                          <a:solidFill>
                            <a:schemeClr val="lt1"/>
                          </a:solidFill>
                          <a:latin typeface="Helvetica Neue"/>
                          <a:ea typeface="Helvetica Neue"/>
                          <a:cs typeface="Helvetica Neue"/>
                          <a:sym typeface="Helvetica Neue"/>
                        </a:rPr>
                        <a:t>1</a:t>
                      </a:r>
                      <a:endParaRPr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7CAAC"/>
                    </a:solidFill>
                  </a:tcPr>
                </a:tc>
                <a:tc vMerge="1">
                  <a:txBody>
                    <a:bodyPr/>
                    <a:lstStyle/>
                    <a:p>
                      <a:endParaRPr lang="en-US"/>
                    </a:p>
                  </a:txBody>
                  <a:tcPr/>
                </a:tc>
                <a:extLst>
                  <a:ext uri="{0D108BD9-81ED-4DB2-BD59-A6C34878D82A}">
                    <a16:rowId xmlns:a16="http://schemas.microsoft.com/office/drawing/2014/main" val="10002"/>
                  </a:ext>
                </a:extLst>
              </a:tr>
              <a:tr h="285375">
                <a:tc>
                  <a:txBody>
                    <a:bodyPr/>
                    <a:lstStyle/>
                    <a:p>
                      <a:pPr marL="0" marR="0" lvl="0" indent="0" algn="l" rtl="0">
                        <a:lnSpc>
                          <a:spcPct val="100000"/>
                        </a:lnSpc>
                        <a:spcBef>
                          <a:spcPts val="0"/>
                        </a:spcBef>
                        <a:spcAft>
                          <a:spcPts val="0"/>
                        </a:spcAft>
                        <a:buNone/>
                      </a:pPr>
                      <a:endParaRPr sz="1400" u="none" strike="noStrike" cap="none">
                        <a:solidFill>
                          <a:schemeClr val="lt1"/>
                        </a:solidFill>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vMerge="1">
                  <a:txBody>
                    <a:bodyPr/>
                    <a:lstStyle/>
                    <a:p>
                      <a:endParaRPr lang="en-US"/>
                    </a:p>
                  </a:txBody>
                  <a:tcPr/>
                </a:tc>
                <a:extLst>
                  <a:ext uri="{0D108BD9-81ED-4DB2-BD59-A6C34878D82A}">
                    <a16:rowId xmlns:a16="http://schemas.microsoft.com/office/drawing/2014/main" val="10003"/>
                  </a:ext>
                </a:extLst>
              </a:tr>
              <a:tr h="698050">
                <a:tc>
                  <a:txBody>
                    <a:bodyPr/>
                    <a:lstStyle/>
                    <a:p>
                      <a:pPr marL="0" marR="0" lvl="0" indent="0" algn="l" rtl="0">
                        <a:lnSpc>
                          <a:spcPct val="100000"/>
                        </a:lnSpc>
                        <a:spcBef>
                          <a:spcPts val="0"/>
                        </a:spcBef>
                        <a:spcAft>
                          <a:spcPts val="0"/>
                        </a:spcAft>
                        <a:buNone/>
                      </a:pPr>
                      <a:r>
                        <a:rPr lang="en-US" sz="1400" u="none" strike="noStrike" cap="none" dirty="0" err="1">
                          <a:solidFill>
                            <a:schemeClr val="lt1"/>
                          </a:solidFill>
                          <a:latin typeface="Helvetica Neue"/>
                          <a:ea typeface="Helvetica Neue"/>
                          <a:cs typeface="Helvetica Neue"/>
                          <a:sym typeface="Helvetica Neue"/>
                        </a:rPr>
                        <a:t>Pracovný</a:t>
                      </a:r>
                      <a:r>
                        <a:rPr lang="en-US" sz="1400" u="none" strike="noStrike" cap="none" dirty="0">
                          <a:solidFill>
                            <a:schemeClr val="lt1"/>
                          </a:solidFill>
                          <a:latin typeface="Helvetica Neue"/>
                          <a:ea typeface="Helvetica Neue"/>
                          <a:cs typeface="Helvetica Neue"/>
                          <a:sym typeface="Helvetica Neue"/>
                        </a:rPr>
                        <a:t> </a:t>
                      </a:r>
                      <a:r>
                        <a:rPr lang="en-US" sz="1400" u="none" strike="noStrike" cap="none" dirty="0" err="1">
                          <a:solidFill>
                            <a:schemeClr val="lt1"/>
                          </a:solidFill>
                          <a:latin typeface="Helvetica Neue"/>
                          <a:ea typeface="Helvetica Neue"/>
                          <a:cs typeface="Helvetica Neue"/>
                          <a:sym typeface="Helvetica Neue"/>
                        </a:rPr>
                        <a:t>balík</a:t>
                      </a:r>
                      <a:r>
                        <a:rPr lang="sk-SK" sz="1400" u="none" strike="noStrike" cap="none" dirty="0">
                          <a:solidFill>
                            <a:schemeClr val="lt1"/>
                          </a:solidFill>
                          <a:latin typeface="Helvetica Neue"/>
                          <a:ea typeface="Helvetica Neue"/>
                          <a:cs typeface="Helvetica Neue"/>
                          <a:sym typeface="Helvetica Neue"/>
                        </a:rPr>
                        <a:t> </a:t>
                      </a:r>
                      <a:r>
                        <a:rPr lang="en-US" sz="1400" u="none" strike="noStrike" cap="none" dirty="0">
                          <a:solidFill>
                            <a:schemeClr val="lt1"/>
                          </a:solidFill>
                          <a:latin typeface="Helvetica Neue"/>
                          <a:ea typeface="Helvetica Neue"/>
                          <a:cs typeface="Helvetica Neue"/>
                          <a:sym typeface="Helvetica Neue"/>
                        </a:rPr>
                        <a:t>2</a:t>
                      </a:r>
                      <a:endParaRPr sz="1400" u="none" strike="noStrike" cap="none" dirty="0">
                        <a:solidFill>
                          <a:schemeClr val="lt1"/>
                        </a:solidFill>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4B081"/>
                    </a:solidFill>
                  </a:tcPr>
                </a:tc>
                <a:tc vMerge="1">
                  <a:txBody>
                    <a:bodyPr/>
                    <a:lstStyle/>
                    <a:p>
                      <a:endParaRPr lang="en-US"/>
                    </a:p>
                  </a:txBody>
                  <a:tcPr/>
                </a:tc>
                <a:extLst>
                  <a:ext uri="{0D108BD9-81ED-4DB2-BD59-A6C34878D82A}">
                    <a16:rowId xmlns:a16="http://schemas.microsoft.com/office/drawing/2014/main" val="10004"/>
                  </a:ext>
                </a:extLst>
              </a:tr>
              <a:tr h="285375">
                <a:tc>
                  <a:txBody>
                    <a:bodyPr/>
                    <a:lstStyle/>
                    <a:p>
                      <a:pPr marL="0" marR="0" lvl="0" indent="0" algn="l" rtl="0">
                        <a:lnSpc>
                          <a:spcPct val="100000"/>
                        </a:lnSpc>
                        <a:spcBef>
                          <a:spcPts val="0"/>
                        </a:spcBef>
                        <a:spcAft>
                          <a:spcPts val="0"/>
                        </a:spcAft>
                        <a:buNone/>
                      </a:pPr>
                      <a:endParaRPr sz="1400" u="none" strike="noStrike" cap="none">
                        <a:solidFill>
                          <a:schemeClr val="lt1"/>
                        </a:solidFill>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vMerge="1">
                  <a:txBody>
                    <a:bodyPr/>
                    <a:lstStyle/>
                    <a:p>
                      <a:endParaRPr lang="en-US"/>
                    </a:p>
                  </a:txBody>
                  <a:tcPr/>
                </a:tc>
                <a:extLst>
                  <a:ext uri="{0D108BD9-81ED-4DB2-BD59-A6C34878D82A}">
                    <a16:rowId xmlns:a16="http://schemas.microsoft.com/office/drawing/2014/main" val="10005"/>
                  </a:ext>
                </a:extLst>
              </a:tr>
              <a:tr h="1396125">
                <a:tc>
                  <a:txBody>
                    <a:bodyPr/>
                    <a:lstStyle/>
                    <a:p>
                      <a:pPr marL="0" marR="0" lvl="0" indent="0" algn="l" rtl="0">
                        <a:lnSpc>
                          <a:spcPct val="100000"/>
                        </a:lnSpc>
                        <a:spcBef>
                          <a:spcPts val="0"/>
                        </a:spcBef>
                        <a:spcAft>
                          <a:spcPts val="0"/>
                        </a:spcAft>
                        <a:buNone/>
                      </a:pPr>
                      <a:r>
                        <a:rPr lang="en-US" sz="1400" b="0" i="0" u="none" strike="noStrike" cap="none" dirty="0" err="1">
                          <a:solidFill>
                            <a:schemeClr val="lt1"/>
                          </a:solidFill>
                          <a:latin typeface="Helvetica Neue"/>
                          <a:ea typeface="Helvetica Neue"/>
                          <a:cs typeface="Helvetica Neue"/>
                          <a:sym typeface="Helvetica Neue"/>
                        </a:rPr>
                        <a:t>Pracovný</a:t>
                      </a:r>
                      <a:r>
                        <a:rPr lang="en-US" sz="1400" b="0" i="0" u="none" strike="noStrike" cap="none" dirty="0">
                          <a:solidFill>
                            <a:schemeClr val="lt1"/>
                          </a:solidFill>
                          <a:latin typeface="Helvetica Neue"/>
                          <a:ea typeface="Helvetica Neue"/>
                          <a:cs typeface="Helvetica Neue"/>
                          <a:sym typeface="Helvetica Neue"/>
                        </a:rPr>
                        <a:t> </a:t>
                      </a:r>
                      <a:r>
                        <a:rPr lang="en-US" sz="1400" b="0" i="0" u="none" strike="noStrike" cap="none" dirty="0" err="1">
                          <a:solidFill>
                            <a:schemeClr val="lt1"/>
                          </a:solidFill>
                          <a:latin typeface="Helvetica Neue"/>
                          <a:ea typeface="Helvetica Neue"/>
                          <a:cs typeface="Helvetica Neue"/>
                          <a:sym typeface="Helvetica Neue"/>
                        </a:rPr>
                        <a:t>balík</a:t>
                      </a:r>
                      <a:r>
                        <a:rPr lang="sk-SK" sz="1400" b="0" i="0" u="none" strike="noStrike" cap="none" dirty="0">
                          <a:solidFill>
                            <a:schemeClr val="lt1"/>
                          </a:solidFill>
                          <a:latin typeface="Helvetica Neue"/>
                          <a:ea typeface="Helvetica Neue"/>
                          <a:cs typeface="Helvetica Neue"/>
                          <a:sym typeface="Helvetica Neue"/>
                        </a:rPr>
                        <a:t> </a:t>
                      </a:r>
                      <a:r>
                        <a:rPr lang="en-US" sz="1400" b="0" i="0" u="none" strike="noStrike" cap="none" dirty="0">
                          <a:solidFill>
                            <a:schemeClr val="lt1"/>
                          </a:solidFill>
                          <a:latin typeface="Helvetica Neue"/>
                          <a:ea typeface="Helvetica Neue"/>
                          <a:cs typeface="Helvetica Neue"/>
                          <a:sym typeface="Helvetica Neue"/>
                        </a:rPr>
                        <a:t>3</a:t>
                      </a:r>
                      <a:endParaRPr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C55A11"/>
                    </a:solidFill>
                  </a:tcPr>
                </a:tc>
                <a:tc vMerge="1">
                  <a:txBody>
                    <a:bodyPr/>
                    <a:lstStyle/>
                    <a:p>
                      <a:endParaRPr lang="en-US"/>
                    </a:p>
                  </a:txBody>
                  <a:tcPr/>
                </a:tc>
                <a:extLst>
                  <a:ext uri="{0D108BD9-81ED-4DB2-BD59-A6C34878D82A}">
                    <a16:rowId xmlns:a16="http://schemas.microsoft.com/office/drawing/2014/main" val="10006"/>
                  </a:ext>
                </a:extLst>
              </a:tr>
              <a:tr h="294475">
                <a:tc>
                  <a:txBody>
                    <a:bodyPr/>
                    <a:lstStyle/>
                    <a:p>
                      <a:pPr marL="0" marR="0" lvl="0" indent="0" algn="l" rtl="0">
                        <a:lnSpc>
                          <a:spcPct val="100000"/>
                        </a:lnSpc>
                        <a:spcBef>
                          <a:spcPts val="0"/>
                        </a:spcBef>
                        <a:spcAft>
                          <a:spcPts val="0"/>
                        </a:spcAft>
                        <a:buNone/>
                      </a:pPr>
                      <a:endParaRPr sz="1400" u="none" strike="noStrike" cap="none">
                        <a:solidFill>
                          <a:schemeClr val="lt1"/>
                        </a:solidFill>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tc vMerge="1">
                  <a:txBody>
                    <a:bodyPr/>
                    <a:lstStyle/>
                    <a:p>
                      <a:endParaRPr lang="en-US"/>
                    </a:p>
                  </a:txBody>
                  <a:tcPr/>
                </a:tc>
                <a:extLst>
                  <a:ext uri="{0D108BD9-81ED-4DB2-BD59-A6C34878D82A}">
                    <a16:rowId xmlns:a16="http://schemas.microsoft.com/office/drawing/2014/main" val="10007"/>
                  </a:ext>
                </a:extLst>
              </a:tr>
              <a:tr h="698050">
                <a:tc>
                  <a:txBody>
                    <a:bodyPr/>
                    <a:lstStyle/>
                    <a:p>
                      <a:pPr marL="0" marR="0" lvl="0" indent="0" algn="l" rtl="0">
                        <a:lnSpc>
                          <a:spcPct val="100000"/>
                        </a:lnSpc>
                        <a:spcBef>
                          <a:spcPts val="0"/>
                        </a:spcBef>
                        <a:spcAft>
                          <a:spcPts val="0"/>
                        </a:spcAft>
                        <a:buNone/>
                      </a:pPr>
                      <a:r>
                        <a:rPr lang="en-US" sz="1400" u="none" strike="noStrike" cap="none" dirty="0" err="1">
                          <a:solidFill>
                            <a:schemeClr val="lt1"/>
                          </a:solidFill>
                          <a:latin typeface="Helvetica Neue"/>
                          <a:ea typeface="Helvetica Neue"/>
                          <a:cs typeface="Helvetica Neue"/>
                          <a:sym typeface="Helvetica Neue"/>
                        </a:rPr>
                        <a:t>Pracovný</a:t>
                      </a:r>
                      <a:r>
                        <a:rPr lang="en-US" sz="1400" u="none" strike="noStrike" cap="none" dirty="0">
                          <a:solidFill>
                            <a:schemeClr val="lt1"/>
                          </a:solidFill>
                          <a:latin typeface="Helvetica Neue"/>
                          <a:ea typeface="Helvetica Neue"/>
                          <a:cs typeface="Helvetica Neue"/>
                          <a:sym typeface="Helvetica Neue"/>
                        </a:rPr>
                        <a:t> </a:t>
                      </a:r>
                      <a:r>
                        <a:rPr lang="en-US" sz="1400" u="none" strike="noStrike" cap="none" dirty="0" err="1">
                          <a:solidFill>
                            <a:schemeClr val="lt1"/>
                          </a:solidFill>
                          <a:latin typeface="Helvetica Neue"/>
                          <a:ea typeface="Helvetica Neue"/>
                          <a:cs typeface="Helvetica Neue"/>
                          <a:sym typeface="Helvetica Neue"/>
                        </a:rPr>
                        <a:t>balík</a:t>
                      </a:r>
                      <a:r>
                        <a:rPr lang="sk-SK" sz="1400" u="none" strike="noStrike" cap="none" dirty="0">
                          <a:solidFill>
                            <a:schemeClr val="lt1"/>
                          </a:solidFill>
                          <a:latin typeface="Helvetica Neue"/>
                          <a:ea typeface="Helvetica Neue"/>
                          <a:cs typeface="Helvetica Neue"/>
                          <a:sym typeface="Helvetica Neue"/>
                        </a:rPr>
                        <a:t> </a:t>
                      </a:r>
                      <a:r>
                        <a:rPr lang="en-US" sz="1400" u="none" strike="noStrike" cap="none" dirty="0">
                          <a:solidFill>
                            <a:schemeClr val="lt1"/>
                          </a:solidFill>
                          <a:latin typeface="Helvetica Neue"/>
                          <a:ea typeface="Helvetica Neue"/>
                          <a:cs typeface="Helvetica Neue"/>
                          <a:sym typeface="Helvetica Neue"/>
                        </a:rPr>
                        <a:t>4</a:t>
                      </a:r>
                      <a:endParaRPr sz="1400" u="none" strike="noStrike" cap="none" dirty="0">
                        <a:solidFill>
                          <a:schemeClr val="lt1"/>
                        </a:solidFill>
                        <a:latin typeface="Helvetica Neue"/>
                        <a:ea typeface="Helvetica Neue"/>
                        <a:cs typeface="Helvetica Neue"/>
                        <a:sym typeface="Helvetica Neue"/>
                      </a:endParaRPr>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833C0B"/>
                    </a:solidFill>
                  </a:tcPr>
                </a:tc>
                <a:tc vMerge="1">
                  <a:txBody>
                    <a:bodyPr/>
                    <a:lstStyle/>
                    <a:p>
                      <a:endParaRPr lang="en-US"/>
                    </a:p>
                  </a:txBody>
                  <a:tcPr/>
                </a:tc>
                <a:extLst>
                  <a:ext uri="{0D108BD9-81ED-4DB2-BD59-A6C34878D82A}">
                    <a16:rowId xmlns:a16="http://schemas.microsoft.com/office/drawing/2014/main" val="10008"/>
                  </a:ext>
                </a:extLst>
              </a:tr>
            </a:tbl>
          </a:graphicData>
        </a:graphic>
      </p:graphicFrame>
      <p:sp>
        <p:nvSpPr>
          <p:cNvPr id="172" name="Google Shape;172;p31"/>
          <p:cNvSpPr/>
          <p:nvPr/>
        </p:nvSpPr>
        <p:spPr>
          <a:xfrm>
            <a:off x="1524000" y="6023429"/>
            <a:ext cx="1600199" cy="1393371"/>
          </a:xfrm>
          <a:prstGeom prst="rect">
            <a:avLst/>
          </a:prstGeom>
          <a:noFill/>
          <a:ln w="5715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78" name="Google Shape;178;p32"/>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Rozvrhnite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si</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pracovné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balíky</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ktoré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budú</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ľahšie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zvládnuteľné</a:t>
            </a:r>
            <a:endParaRPr sz="2400" b="0" i="1" u="none" strike="noStrike" cap="none" dirty="0">
              <a:solidFill>
                <a:schemeClr val="dk1"/>
              </a:solidFill>
              <a:latin typeface="Helvetica Neue"/>
              <a:ea typeface="Helvetica Neue"/>
              <a:cs typeface="Helvetica Neue"/>
              <a:sym typeface="Helvetica Neue"/>
            </a:endParaRPr>
          </a:p>
        </p:txBody>
      </p:sp>
      <p:sp>
        <p:nvSpPr>
          <p:cNvPr id="179" name="Google Shape;179;p32"/>
          <p:cNvSpPr txBox="1"/>
          <p:nvPr/>
        </p:nvSpPr>
        <p:spPr>
          <a:xfrm>
            <a:off x="3888746" y="3160302"/>
            <a:ext cx="14043654" cy="52629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Ak </a:t>
            </a:r>
            <a:r>
              <a:rPr lang="en-US" sz="2400" b="0" i="0" u="none" strike="noStrike" cap="none" dirty="0" err="1">
                <a:solidFill>
                  <a:schemeClr val="dk1"/>
                </a:solidFill>
                <a:latin typeface="Helvetica Neue"/>
                <a:ea typeface="Helvetica Neue"/>
                <a:cs typeface="Helvetica Neue"/>
                <a:sym typeface="Helvetica Neue"/>
              </a:rPr>
              <a:t>sa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vrátime</a:t>
            </a:r>
            <a:r>
              <a:rPr lang="en-US" sz="2400" b="0" i="0" u="none" strike="noStrike" cap="none" dirty="0">
                <a:solidFill>
                  <a:schemeClr val="dk1"/>
                </a:solidFill>
                <a:latin typeface="Helvetica Neue"/>
                <a:ea typeface="Helvetica Neue"/>
                <a:cs typeface="Helvetica Neue"/>
                <a:sym typeface="Helvetica Neue"/>
              </a:rPr>
              <a:t> k </a:t>
            </a:r>
            <a:r>
              <a:rPr lang="en-US" sz="2400" b="0" i="0" u="none" strike="noStrike" cap="none" dirty="0" err="1">
                <a:solidFill>
                  <a:schemeClr val="dk1"/>
                </a:solidFill>
                <a:latin typeface="Helvetica Neue"/>
                <a:ea typeface="Helvetica Neue"/>
                <a:cs typeface="Helvetica Neue"/>
                <a:sym typeface="Helvetica Neue"/>
              </a:rPr>
              <a:t>príkladu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plánu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predpokladajme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že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prípravu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tohto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dokumentu</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možno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formálne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rozdeliť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šesť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samostatných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činností</a:t>
            </a:r>
            <a:r>
              <a:rPr lang="en-US" sz="2400" b="0" i="0" u="none" strike="noStrike" cap="none" dirty="0">
                <a:solidFill>
                  <a:schemeClr val="dk1"/>
                </a:solidFill>
                <a:latin typeface="Helvetica Neue"/>
                <a:ea typeface="Helvetica Neue"/>
                <a:cs typeface="Helvetica Neue"/>
                <a:sym typeface="Helvetica Neue"/>
              </a:rPr>
              <a:t>. Ak </a:t>
            </a:r>
            <a:r>
              <a:rPr lang="en-US" sz="2400" b="0" i="0" u="none" strike="noStrike" cap="none" dirty="0" err="1">
                <a:solidFill>
                  <a:schemeClr val="dk1"/>
                </a:solidFill>
                <a:latin typeface="Helvetica Neue"/>
                <a:ea typeface="Helvetica Neue"/>
                <a:cs typeface="Helvetica Neue"/>
                <a:sym typeface="Helvetica Neue"/>
              </a:rPr>
              <a:t>uvažujeme</a:t>
            </a:r>
            <a:r>
              <a:rPr lang="en-US" sz="2400" b="0" i="0" u="none" strike="noStrike" cap="none" dirty="0">
                <a:solidFill>
                  <a:schemeClr val="dk1"/>
                </a:solidFill>
                <a:latin typeface="Helvetica Neue"/>
                <a:ea typeface="Helvetica Neue"/>
                <a:cs typeface="Helvetica Neue"/>
                <a:sym typeface="Helvetica Neue"/>
              </a:rPr>
              <a:t> o plane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JUST, </a:t>
            </a:r>
            <a:r>
              <a:rPr lang="en-US" sz="2400" b="0" i="0" u="none" strike="noStrike" cap="none" dirty="0" err="1">
                <a:solidFill>
                  <a:schemeClr val="dk1"/>
                </a:solidFill>
                <a:latin typeface="Helvetica Neue"/>
                <a:ea typeface="Helvetica Neue"/>
                <a:cs typeface="Helvetica Neue"/>
                <a:sym typeface="Helvetica Neue"/>
              </a:rPr>
              <a:t>môžeme</a:t>
            </a:r>
            <a:r>
              <a:rPr lang="en-US" sz="2400" b="0" i="0" u="none" strike="noStrike" cap="none" dirty="0">
                <a:solidFill>
                  <a:schemeClr val="dk1"/>
                </a:solidFill>
                <a:latin typeface="Helvetica Neue"/>
                <a:ea typeface="Helvetica Neue"/>
                <a:cs typeface="Helvetica Neue"/>
                <a:sym typeface="Helvetica Neue"/>
              </a:rPr>
              <a:t> ich </a:t>
            </a:r>
            <a:r>
              <a:rPr lang="en-US" sz="2400" b="0" i="0" u="none" strike="noStrike" cap="none" dirty="0" err="1">
                <a:solidFill>
                  <a:schemeClr val="dk1"/>
                </a:solidFill>
                <a:latin typeface="Helvetica Neue"/>
                <a:ea typeface="Helvetica Neue"/>
                <a:cs typeface="Helvetica Neue"/>
                <a:sym typeface="Helvetica Neue"/>
              </a:rPr>
              <a:t>identifikovať</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takto</a:t>
            </a:r>
            <a:r>
              <a:rPr lang="en-US" sz="2400" b="0" i="0" u="none" strike="noStrike" cap="none" dirty="0">
                <a:solidFill>
                  <a:schemeClr val="dk1"/>
                </a:solidFill>
                <a:latin typeface="Helvetica Neue"/>
                <a:ea typeface="Helvetica Neue"/>
                <a:cs typeface="Helvetica Neue"/>
                <a:sym typeface="Helvetica Neue"/>
              </a:rPr>
              <a:t>:</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a:pPr>
            <a:r>
              <a:rPr lang="en-US" sz="2400" b="0" i="0" u="none" strike="noStrike" cap="none" dirty="0" err="1">
                <a:solidFill>
                  <a:schemeClr val="dk1"/>
                </a:solidFill>
                <a:latin typeface="Helvetica Neue"/>
                <a:ea typeface="Helvetica Neue"/>
                <a:cs typeface="Helvetica Neue"/>
                <a:sym typeface="Helvetica Neue"/>
              </a:rPr>
              <a:t>Návrh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úvodnej</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osnovy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konsolidácia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obsahu</a:t>
            </a:r>
            <a:r>
              <a:rPr lang="en-US" sz="2400" b="0" i="0" u="none" strike="noStrike" cap="none" dirty="0">
                <a:solidFill>
                  <a:schemeClr val="dk1"/>
                </a:solidFill>
                <a:latin typeface="Helvetica Neue"/>
                <a:ea typeface="Helvetica Neue"/>
                <a:cs typeface="Helvetica Neue"/>
                <a:sym typeface="Helvetica Neue"/>
              </a:rPr>
              <a:t> </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a:pPr>
            <a:endParaRPr lang="en-US"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2"/>
            </a:pPr>
            <a:r>
              <a:rPr lang="en-US" sz="2400" b="0" i="0" u="none" strike="noStrike" cap="none" dirty="0" err="1">
                <a:solidFill>
                  <a:schemeClr val="dk1"/>
                </a:solidFill>
                <a:latin typeface="Helvetica Neue"/>
                <a:ea typeface="Helvetica Neue"/>
                <a:cs typeface="Helvetica Neue"/>
                <a:sym typeface="Helvetica Neue"/>
              </a:rPr>
              <a:t>Prvotné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overenie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prvých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dvoch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častí</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Úvod</a:t>
            </a:r>
            <a:r>
              <a:rPr lang="en-US" sz="2400" b="0" i="0" u="none" strike="noStrike" cap="none" dirty="0">
                <a:solidFill>
                  <a:schemeClr val="dk1"/>
                </a:solidFill>
                <a:latin typeface="Helvetica Neue"/>
                <a:ea typeface="Helvetica Neue"/>
                <a:cs typeface="Helvetica Neue"/>
                <a:sym typeface="Helvetica Neue"/>
              </a:rPr>
              <a:t> do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očakávané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výsledky</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2"/>
            </a:pPr>
            <a:endParaRPr lang="en-US"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3"/>
            </a:pPr>
            <a:r>
              <a:rPr lang="en-US" sz="2400" b="0" i="0" u="none" strike="noStrike" cap="none" dirty="0" err="1">
                <a:solidFill>
                  <a:schemeClr val="dk1"/>
                </a:solidFill>
                <a:latin typeface="Helvetica Neue"/>
                <a:ea typeface="Helvetica Neue"/>
                <a:cs typeface="Helvetica Neue"/>
                <a:sym typeface="Helvetica Neue"/>
              </a:rPr>
              <a:t>Podrobná</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prezentácia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výsledkov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projektu</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míľnikov</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3"/>
            </a:pPr>
            <a:endParaRPr lang="en-US"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4"/>
            </a:pPr>
            <a:r>
              <a:rPr lang="en-US" sz="2400" b="0" i="0" u="none" strike="noStrike" cap="none" dirty="0" err="1">
                <a:solidFill>
                  <a:schemeClr val="dk1"/>
                </a:solidFill>
                <a:latin typeface="Helvetica Neue"/>
                <a:ea typeface="Helvetica Neue"/>
                <a:cs typeface="Helvetica Neue"/>
                <a:sym typeface="Helvetica Neue"/>
              </a:rPr>
              <a:t>Včasné</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presné</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zverejnenie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finančného</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riadenia</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kontroly</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rozpočtu</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4"/>
            </a:pPr>
            <a:endParaRPr lang="en-US"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5"/>
            </a:pPr>
            <a:r>
              <a:rPr lang="en-US" sz="2400" b="0" i="0" u="none" strike="noStrike" cap="none" dirty="0" err="1">
                <a:solidFill>
                  <a:schemeClr val="dk1"/>
                </a:solidFill>
                <a:latin typeface="Helvetica Neue"/>
                <a:ea typeface="Helvetica Neue"/>
                <a:cs typeface="Helvetica Neue"/>
                <a:sym typeface="Helvetica Neue"/>
              </a:rPr>
              <a:t>Zabezpečenie</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plánovanie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monitorovacích</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hodnotiacich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mechanizmov</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na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zabezpečenie</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kvality</a:t>
            </a:r>
            <a:endParaRPr lang="sk-SK" sz="2400" b="0" i="0" u="none" strike="noStrike" cap="none" dirty="0">
              <a:solidFill>
                <a:schemeClr val="dk1"/>
              </a:solidFill>
              <a:latin typeface="Helvetica Neue"/>
              <a:ea typeface="Helvetica Neue"/>
              <a:cs typeface="Helvetica Neue"/>
              <a:sym typeface="Helvetica Neue"/>
            </a:endParaRPr>
          </a:p>
          <a:p>
            <a:pPr marL="457200" marR="0" lvl="0" indent="-457200" algn="l" rtl="0">
              <a:lnSpc>
                <a:spcPct val="100000"/>
              </a:lnSpc>
              <a:spcBef>
                <a:spcPts val="0"/>
              </a:spcBef>
              <a:spcAft>
                <a:spcPts val="0"/>
              </a:spcAft>
              <a:buClr>
                <a:srgbClr val="000000"/>
              </a:buClr>
              <a:buSzPts val="2400"/>
              <a:buFont typeface="Arial"/>
              <a:buAutoNum type="arabicPeriod" startAt="5"/>
            </a:pPr>
            <a:endParaRPr lang="en-US"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6.</a:t>
            </a:r>
            <a:r>
              <a:rPr lang="sk-SK"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Prezentácia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stratégií</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zapojenia</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zainteresovaných</a:t>
            </a:r>
            <a:r>
              <a:rPr lang="en-US" sz="2400" b="0" i="0" u="none" strike="noStrike" cap="none" dirty="0">
                <a:solidFill>
                  <a:schemeClr val="dk1"/>
                </a:solidFill>
                <a:latin typeface="Helvetica Neue"/>
                <a:ea typeface="Helvetica Neue"/>
                <a:cs typeface="Helvetica Neue"/>
                <a:sym typeface="Helvetica Neue"/>
              </a:rPr>
              <a:t> </a:t>
            </a:r>
            <a:r>
              <a:rPr lang="en-US" sz="2400" b="0" i="0" u="none" strike="noStrike" cap="none" dirty="0" err="1">
                <a:solidFill>
                  <a:schemeClr val="dk1"/>
                </a:solidFill>
                <a:latin typeface="Helvetica Neue"/>
                <a:ea typeface="Helvetica Neue"/>
                <a:cs typeface="Helvetica Neue"/>
                <a:sym typeface="Helvetica Neue"/>
              </a:rPr>
              <a:t>strán</a:t>
            </a:r>
            <a:r>
              <a:rPr lang="en-US" sz="2400" b="0" i="0" u="none" strike="noStrike" cap="none" dirty="0">
                <a:solidFill>
                  <a:schemeClr val="dk1"/>
                </a:solidFill>
                <a:latin typeface="Helvetica Neue"/>
                <a:ea typeface="Helvetica Neue"/>
                <a:cs typeface="Helvetica Neue"/>
                <a:sym typeface="Helvetica Neue"/>
              </a:rPr>
              <a:t> a </a:t>
            </a:r>
            <a:r>
              <a:rPr lang="en-US" sz="2400" b="0" i="0" u="none" strike="noStrike" cap="none" dirty="0" err="1">
                <a:solidFill>
                  <a:schemeClr val="dk1"/>
                </a:solidFill>
                <a:latin typeface="Helvetica Neue"/>
                <a:ea typeface="Helvetica Neue"/>
                <a:cs typeface="Helvetica Neue"/>
                <a:sym typeface="Helvetica Neue"/>
              </a:rPr>
              <a:t>plánu</a:t>
            </a:r>
            <a:r>
              <a:rPr lang="en-US" sz="2400" b="0" i="0" u="none" strike="noStrike" cap="none" dirty="0">
                <a:solidFill>
                  <a:schemeClr val="dk1"/>
                </a:solidFill>
                <a:latin typeface="Helvetica Neue"/>
                <a:ea typeface="Helvetica Neue"/>
                <a:cs typeface="Helvetica Neue"/>
                <a:sym typeface="Helvetica Neue"/>
              </a:rPr>
              <a:t> PR </a:t>
            </a:r>
            <a:r>
              <a:rPr lang="en-US" sz="2400" b="0" i="0" u="none" strike="noStrike" cap="none" dirty="0" err="1">
                <a:solidFill>
                  <a:schemeClr val="dk1"/>
                </a:solidFill>
                <a:latin typeface="Helvetica Neue"/>
                <a:ea typeface="Helvetica Neue"/>
                <a:cs typeface="Helvetica Neue"/>
                <a:sym typeface="Helvetica Neue"/>
              </a:rPr>
              <a:t>kampane</a:t>
            </a:r>
            <a:endParaRPr lang="en-US" sz="2400" b="0" i="0" u="none" strike="noStrike" cap="none" dirty="0">
              <a:solidFill>
                <a:schemeClr val="dk1"/>
              </a:solidFill>
              <a:latin typeface="Helvetica Neue"/>
              <a:ea typeface="Helvetica Neue"/>
              <a:cs typeface="Helvetica Neue"/>
              <a:sym typeface="Helvetica Neue"/>
            </a:endParaRPr>
          </a:p>
        </p:txBody>
      </p:sp>
      <p:graphicFrame>
        <p:nvGraphicFramePr>
          <p:cNvPr id="180" name="Google Shape;180;p32"/>
          <p:cNvGraphicFramePr/>
          <p:nvPr>
            <p:extLst>
              <p:ext uri="{D42A27DB-BD31-4B8C-83A1-F6EECF244321}">
                <p14:modId xmlns:p14="http://schemas.microsoft.com/office/powerpoint/2010/main" val="2404556815"/>
              </p:ext>
            </p:extLst>
          </p:nvPr>
        </p:nvGraphicFramePr>
        <p:xfrm>
          <a:off x="1648806" y="3160302"/>
          <a:ext cx="1888537" cy="5434985"/>
        </p:xfrm>
        <a:graphic>
          <a:graphicData uri="http://schemas.openxmlformats.org/drawingml/2006/table">
            <a:tbl>
              <a:tblPr firstRow="1" bandRow="1">
                <a:noFill/>
                <a:tableStyleId>{407FDD30-2220-434C-AC66-AC2C10388D88}</a:tableStyleId>
              </a:tblPr>
              <a:tblGrid>
                <a:gridCol w="1888537">
                  <a:extLst>
                    <a:ext uri="{9D8B030D-6E8A-4147-A177-3AD203B41FA5}">
                      <a16:colId xmlns:a16="http://schemas.microsoft.com/office/drawing/2014/main" val="20000"/>
                    </a:ext>
                  </a:extLst>
                </a:gridCol>
              </a:tblGrid>
              <a:tr h="395425">
                <a:tc>
                  <a:txBody>
                    <a:bodyPr/>
                    <a:lstStyle/>
                    <a:p>
                      <a:pPr marL="0" marR="0" lvl="0" indent="0" algn="ctr" rtl="0">
                        <a:lnSpc>
                          <a:spcPct val="100000"/>
                        </a:lnSpc>
                        <a:spcBef>
                          <a:spcPts val="0"/>
                        </a:spcBef>
                        <a:spcAft>
                          <a:spcPts val="0"/>
                        </a:spcAft>
                        <a:buNone/>
                      </a:pPr>
                      <a:r>
                        <a:rPr lang="sk-SK" dirty="0"/>
                        <a:t>Činnosť</a:t>
                      </a:r>
                      <a:endParaRPr dirty="0"/>
                    </a:p>
                  </a:txBody>
                  <a:tcPr marL="91450" marR="91450" marT="45725" marB="4572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7C80"/>
                    </a:solidFill>
                  </a:tcPr>
                </a:tc>
                <a:extLst>
                  <a:ext uri="{0D108BD9-81ED-4DB2-BD59-A6C34878D82A}">
                    <a16:rowId xmlns:a16="http://schemas.microsoft.com/office/drawing/2014/main" val="10000"/>
                  </a:ext>
                </a:extLst>
              </a:tr>
              <a:tr h="0">
                <a:tc>
                  <a:txBody>
                    <a:bodyPr/>
                    <a:lstStyle/>
                    <a:p>
                      <a:pPr marL="0" marR="0" lvl="0" indent="0" algn="l" rtl="0">
                        <a:lnSpc>
                          <a:spcPct val="100000"/>
                        </a:lnSpc>
                        <a:spcBef>
                          <a:spcPts val="0"/>
                        </a:spcBef>
                        <a:spcAft>
                          <a:spcPts val="0"/>
                        </a:spcAft>
                        <a:buNone/>
                      </a:pPr>
                      <a:endParaRPr sz="100" u="none" strike="noStrike" cap="none">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25025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sk-SK" sz="1100" dirty="0"/>
                        <a:t>Činnosť</a:t>
                      </a:r>
                      <a:r>
                        <a:rPr lang="en-US" sz="1100" b="0" u="none" strike="noStrike" cap="none" dirty="0">
                          <a:solidFill>
                            <a:schemeClr val="dk1"/>
                          </a:solidFill>
                          <a:latin typeface="Helvetica Neue"/>
                          <a:ea typeface="Helvetica Neue"/>
                          <a:cs typeface="Helvetica Neue"/>
                          <a:sym typeface="Helvetica Neue"/>
                        </a:rPr>
                        <a:t> 1.1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250250">
                <a:tc>
                  <a:txBody>
                    <a:bodyPr/>
                    <a:lstStyle/>
                    <a:p>
                      <a:pPr marL="0" marR="0" lvl="0" indent="0" algn="l" rtl="0">
                        <a:lnSpc>
                          <a:spcPct val="100000"/>
                        </a:lnSpc>
                        <a:spcBef>
                          <a:spcPts val="0"/>
                        </a:spcBef>
                        <a:spcAft>
                          <a:spcPts val="0"/>
                        </a:spcAft>
                        <a:buNone/>
                      </a:pPr>
                      <a:r>
                        <a:rPr lang="sk-SK" sz="1100" dirty="0"/>
                        <a:t>Činnosť</a:t>
                      </a:r>
                      <a:r>
                        <a:rPr lang="en-US" sz="1100" b="0" u="none" strike="noStrike" cap="none" dirty="0">
                          <a:solidFill>
                            <a:schemeClr val="dk1"/>
                          </a:solidFill>
                          <a:latin typeface="Helvetica Neue"/>
                          <a:ea typeface="Helvetica Neue"/>
                          <a:cs typeface="Helvetica Neue"/>
                          <a:sym typeface="Helvetica Neue"/>
                        </a:rPr>
                        <a:t> 1.2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250250">
                <a:tc>
                  <a:txBody>
                    <a:bodyPr/>
                    <a:lstStyle/>
                    <a:p>
                      <a:pPr marL="0" marR="0" lvl="0" indent="0" algn="l" rtl="0">
                        <a:lnSpc>
                          <a:spcPct val="100000"/>
                        </a:lnSpc>
                        <a:spcBef>
                          <a:spcPts val="0"/>
                        </a:spcBef>
                        <a:spcAft>
                          <a:spcPts val="0"/>
                        </a:spcAft>
                        <a:buNone/>
                      </a:pPr>
                      <a:r>
                        <a:rPr lang="sk-SK" sz="1100" dirty="0"/>
                        <a:t>Činnosť</a:t>
                      </a:r>
                      <a:r>
                        <a:rPr lang="en-US" sz="1100" b="0" u="none" strike="noStrike" cap="none" dirty="0">
                          <a:solidFill>
                            <a:schemeClr val="dk1"/>
                          </a:solidFill>
                          <a:latin typeface="Helvetica Neue"/>
                          <a:ea typeface="Helvetica Neue"/>
                          <a:cs typeface="Helvetica Neue"/>
                          <a:sym typeface="Helvetica Neue"/>
                        </a:rPr>
                        <a:t> 1.3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250250">
                <a:tc>
                  <a:txBody>
                    <a:bodyPr/>
                    <a:lstStyle/>
                    <a:p>
                      <a:pPr marL="0" marR="0" lvl="0" indent="0" algn="l" rtl="0">
                        <a:lnSpc>
                          <a:spcPct val="100000"/>
                        </a:lnSpc>
                        <a:spcBef>
                          <a:spcPts val="0"/>
                        </a:spcBef>
                        <a:spcAft>
                          <a:spcPts val="0"/>
                        </a:spcAft>
                        <a:buNone/>
                      </a:pPr>
                      <a:r>
                        <a:rPr lang="sk-SK" sz="1100" dirty="0"/>
                        <a:t>Činnosť</a:t>
                      </a:r>
                      <a:r>
                        <a:rPr lang="en-US" sz="1100" b="0" u="none" strike="noStrike" cap="none" dirty="0">
                          <a:solidFill>
                            <a:schemeClr val="dk1"/>
                          </a:solidFill>
                          <a:latin typeface="Helvetica Neue"/>
                          <a:ea typeface="Helvetica Neue"/>
                          <a:cs typeface="Helvetica Neue"/>
                          <a:sym typeface="Helvetica Neue"/>
                        </a:rPr>
                        <a:t> 1.4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250250">
                <a:tc>
                  <a:txBody>
                    <a:bodyPr/>
                    <a:lstStyle/>
                    <a:p>
                      <a:pPr marL="0" marR="0" lvl="0" indent="0" algn="l" rtl="0">
                        <a:lnSpc>
                          <a:spcPct val="100000"/>
                        </a:lnSpc>
                        <a:spcBef>
                          <a:spcPts val="0"/>
                        </a:spcBef>
                        <a:spcAft>
                          <a:spcPts val="0"/>
                        </a:spcAft>
                        <a:buNone/>
                      </a:pPr>
                      <a:endParaRPr sz="1100" u="none" strike="noStrike" cap="none" dirty="0">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2.1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7"/>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2.2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2.3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09"/>
                  </a:ext>
                </a:extLst>
              </a:tr>
              <a:tr h="250250">
                <a:tc>
                  <a:txBody>
                    <a:bodyPr/>
                    <a:lstStyle/>
                    <a:p>
                      <a:pPr marL="0" marR="0" lvl="0" indent="0" algn="l" rtl="0">
                        <a:lnSpc>
                          <a:spcPct val="100000"/>
                        </a:lnSpc>
                        <a:spcBef>
                          <a:spcPts val="0"/>
                        </a:spcBef>
                        <a:spcAft>
                          <a:spcPts val="0"/>
                        </a:spcAft>
                        <a:buNone/>
                      </a:pPr>
                      <a:endParaRPr sz="1100" u="none" strike="noStrike" cap="none">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0"/>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3.1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1"/>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3.2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2"/>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3.3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3"/>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3.4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4"/>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3.5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5"/>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3.6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6"/>
                  </a:ext>
                </a:extLst>
              </a:tr>
              <a:tr h="250250">
                <a:tc>
                  <a:txBody>
                    <a:bodyPr/>
                    <a:lstStyle/>
                    <a:p>
                      <a:pPr marL="0" marR="0" lvl="0" indent="0" algn="l" rtl="0">
                        <a:lnSpc>
                          <a:spcPct val="100000"/>
                        </a:lnSpc>
                        <a:spcBef>
                          <a:spcPts val="0"/>
                        </a:spcBef>
                        <a:spcAft>
                          <a:spcPts val="0"/>
                        </a:spcAft>
                        <a:buNone/>
                      </a:pPr>
                      <a:endParaRPr sz="1100" u="none" strike="noStrike" cap="none">
                        <a:latin typeface="Helvetica Neue"/>
                        <a:ea typeface="Helvetica Neue"/>
                        <a:cs typeface="Helvetica Neue"/>
                        <a:sym typeface="Helvetica Neue"/>
                      </a:endParaRPr>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7"/>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4.1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8"/>
                  </a:ext>
                </a:extLst>
              </a:tr>
              <a:tr h="250250">
                <a:tc>
                  <a:txBody>
                    <a:bodyPr/>
                    <a:lstStyle/>
                    <a:p>
                      <a:pPr marL="0" marR="0" lvl="0" indent="0" algn="l" rtl="0">
                        <a:lnSpc>
                          <a:spcPct val="100000"/>
                        </a:lnSpc>
                        <a:spcBef>
                          <a:spcPts val="0"/>
                        </a:spcBef>
                        <a:spcAft>
                          <a:spcPts val="0"/>
                        </a:spcAft>
                        <a:buNone/>
                      </a:pPr>
                      <a:r>
                        <a:rPr lang="sk-SK" sz="1100" dirty="0"/>
                        <a:t>Činnosť</a:t>
                      </a:r>
                      <a:r>
                        <a:rPr lang="en-US" sz="1100" u="none" strike="noStrike" cap="none" dirty="0">
                          <a:latin typeface="Helvetica Neue"/>
                          <a:ea typeface="Helvetica Neue"/>
                          <a:cs typeface="Helvetica Neue"/>
                          <a:sym typeface="Helvetica Neue"/>
                        </a:rPr>
                        <a:t> 4.2 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19"/>
                  </a:ext>
                </a:extLst>
              </a:tr>
              <a:tr h="178477">
                <a:tc>
                  <a:txBody>
                    <a:bodyPr/>
                    <a:lstStyle/>
                    <a:p>
                      <a:pPr marL="0" marR="0" lvl="0" indent="0" algn="l" rtl="0">
                        <a:lnSpc>
                          <a:spcPct val="100000"/>
                        </a:lnSpc>
                        <a:spcBef>
                          <a:spcPts val="0"/>
                        </a:spcBef>
                        <a:spcAft>
                          <a:spcPts val="0"/>
                        </a:spcAft>
                        <a:buNone/>
                      </a:pPr>
                      <a:r>
                        <a:rPr lang="sk-SK" sz="1100" dirty="0"/>
                        <a:t>Činnosť </a:t>
                      </a:r>
                      <a:r>
                        <a:rPr lang="en-US" sz="1100" u="none" strike="noStrike" cap="none" dirty="0">
                          <a:latin typeface="Helvetica Neue"/>
                          <a:ea typeface="Helvetica Neue"/>
                          <a:cs typeface="Helvetica Neue"/>
                          <a:sym typeface="Helvetica Neue"/>
                        </a:rPr>
                        <a:t>___</a:t>
                      </a:r>
                      <a:endParaRPr dirty="0"/>
                    </a:p>
                  </a:txBody>
                  <a:tcPr marL="91450" marR="91450"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lt1"/>
                    </a:solidFill>
                  </a:tcPr>
                </a:tc>
                <a:extLst>
                  <a:ext uri="{0D108BD9-81ED-4DB2-BD59-A6C34878D82A}">
                    <a16:rowId xmlns:a16="http://schemas.microsoft.com/office/drawing/2014/main" val="10020"/>
                  </a:ext>
                </a:extLst>
              </a:tr>
            </a:tbl>
          </a:graphicData>
        </a:graphic>
      </p:graphicFrame>
      <p:sp>
        <p:nvSpPr>
          <p:cNvPr id="181" name="Google Shape;181;p32"/>
          <p:cNvSpPr/>
          <p:nvPr/>
        </p:nvSpPr>
        <p:spPr>
          <a:xfrm>
            <a:off x="1648806" y="6008915"/>
            <a:ext cx="1888537" cy="1596572"/>
          </a:xfrm>
          <a:prstGeom prst="rect">
            <a:avLst/>
          </a:prstGeom>
          <a:noFill/>
          <a:ln w="57150" cap="flat" cmpd="sng">
            <a:solidFill>
              <a:srgbClr val="00B0F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3"/>
          <p:cNvSpPr txBox="1"/>
          <p:nvPr/>
        </p:nvSpPr>
        <p:spPr>
          <a:xfrm>
            <a:off x="1447799" y="1573291"/>
            <a:ext cx="13835744"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rgbClr val="D00B24"/>
                </a:solidFill>
                <a:latin typeface="Arial"/>
                <a:ea typeface="Arial"/>
                <a:cs typeface="Arial"/>
                <a:sym typeface="Arial"/>
              </a:rPr>
              <a:t>1. </a:t>
            </a:r>
            <a:r>
              <a:rPr lang="en-US" sz="3600" b="1" i="0" u="none" strike="noStrike" cap="none" dirty="0" err="1">
                <a:solidFill>
                  <a:srgbClr val="D00B24"/>
                </a:solidFill>
                <a:latin typeface="Arial"/>
                <a:ea typeface="Arial"/>
                <a:cs typeface="Arial"/>
                <a:sym typeface="Arial"/>
              </a:rPr>
              <a:t>Prístup</a:t>
            </a:r>
            <a:r>
              <a:rPr lang="en-US" sz="3600" b="1" i="0" u="none" strike="noStrike" cap="none" dirty="0">
                <a:solidFill>
                  <a:srgbClr val="D00B24"/>
                </a:solidFill>
                <a:latin typeface="Arial"/>
                <a:ea typeface="Arial"/>
                <a:cs typeface="Arial"/>
                <a:sym typeface="Arial"/>
              </a:rPr>
              <a:t> k </a:t>
            </a:r>
            <a:r>
              <a:rPr lang="en-US" sz="3600" b="1" i="0" u="none" strike="noStrike" cap="none" dirty="0" err="1">
                <a:solidFill>
                  <a:srgbClr val="D00B24"/>
                </a:solidFill>
                <a:latin typeface="Arial"/>
                <a:ea typeface="Arial"/>
                <a:cs typeface="Arial"/>
                <a:sym typeface="Arial"/>
              </a:rPr>
              <a:t>rozdeleniu</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práce</a:t>
            </a:r>
            <a:r>
              <a:rPr lang="en-US" sz="3600" b="1" i="0" u="none" strike="noStrike" cap="none" dirty="0">
                <a:solidFill>
                  <a:srgbClr val="D00B24"/>
                </a:solidFill>
                <a:latin typeface="Arial"/>
                <a:ea typeface="Arial"/>
                <a:cs typeface="Arial"/>
                <a:sym typeface="Arial"/>
              </a:rPr>
              <a:t> pre </a:t>
            </a:r>
            <a:r>
              <a:rPr lang="en-US" sz="3600" b="1" i="0" u="none" strike="noStrike" cap="none" dirty="0" err="1">
                <a:solidFill>
                  <a:srgbClr val="D00B24"/>
                </a:solidFill>
                <a:latin typeface="Arial"/>
                <a:ea typeface="Arial"/>
                <a:cs typeface="Arial"/>
                <a:sym typeface="Arial"/>
              </a:rPr>
              <a:t>hybridných</a:t>
            </a:r>
            <a:r>
              <a:rPr lang="en-US" sz="3600" b="1" i="0" u="none" strike="noStrike" cap="none" dirty="0">
                <a:solidFill>
                  <a:srgbClr val="D00B24"/>
                </a:solidFill>
                <a:latin typeface="Arial"/>
                <a:ea typeface="Arial"/>
                <a:cs typeface="Arial"/>
                <a:sym typeface="Arial"/>
              </a:rPr>
              <a:t> </a:t>
            </a:r>
            <a:r>
              <a:rPr lang="en-US" sz="3600" b="1" i="0" u="none" strike="noStrike" cap="none" dirty="0" err="1">
                <a:solidFill>
                  <a:srgbClr val="D00B24"/>
                </a:solidFill>
                <a:latin typeface="Arial"/>
                <a:ea typeface="Arial"/>
                <a:cs typeface="Arial"/>
                <a:sym typeface="Arial"/>
              </a:rPr>
              <a:t>pracovníkov</a:t>
            </a:r>
            <a:endParaRPr lang="en-US" sz="3600" dirty="0"/>
          </a:p>
        </p:txBody>
      </p:sp>
      <p:sp>
        <p:nvSpPr>
          <p:cNvPr id="187" name="Google Shape;187;p33"/>
          <p:cNvSpPr txBox="1"/>
          <p:nvPr/>
        </p:nvSpPr>
        <p:spPr>
          <a:xfrm>
            <a:off x="1524000" y="2562880"/>
            <a:ext cx="15646400"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err="1">
                <a:solidFill>
                  <a:srgbClr val="C00000"/>
                </a:solidFill>
                <a:latin typeface="Helvetica Neue"/>
                <a:ea typeface="Helvetica Neue"/>
                <a:cs typeface="Helvetica Neue"/>
                <a:sym typeface="Helvetica Neue"/>
              </a:rPr>
              <a:t>Rozvrhnite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si</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pracovné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balíky</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ktoré</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budú</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ľahšie</a:t>
            </a:r>
            <a:r>
              <a:rPr lang="en-US" sz="2400" b="1" i="0" u="none" strike="noStrike" cap="none" dirty="0">
                <a:solidFill>
                  <a:srgbClr val="C00000"/>
                </a:solidFill>
                <a:latin typeface="Helvetica Neue"/>
                <a:ea typeface="Helvetica Neue"/>
                <a:cs typeface="Helvetica Neue"/>
                <a:sym typeface="Helvetica Neue"/>
              </a:rPr>
              <a:t> </a:t>
            </a:r>
            <a:r>
              <a:rPr lang="en-US" sz="2400" b="1" i="0" u="none" strike="noStrike" cap="none" dirty="0" err="1">
                <a:solidFill>
                  <a:srgbClr val="C00000"/>
                </a:solidFill>
                <a:latin typeface="Helvetica Neue"/>
                <a:ea typeface="Helvetica Neue"/>
                <a:cs typeface="Helvetica Neue"/>
                <a:sym typeface="Helvetica Neue"/>
              </a:rPr>
              <a:t>zvládnuteľné</a:t>
            </a:r>
            <a:endParaRPr lang="en-US" sz="2400" b="0" i="1" u="none" strike="noStrike" cap="none" dirty="0">
              <a:solidFill>
                <a:schemeClr val="dk1"/>
              </a:solidFill>
              <a:latin typeface="Helvetica Neue"/>
              <a:ea typeface="Helvetica Neue"/>
              <a:cs typeface="Helvetica Neue"/>
              <a:sym typeface="Helvetica Neue"/>
            </a:endParaRPr>
          </a:p>
        </p:txBody>
      </p:sp>
      <p:sp>
        <p:nvSpPr>
          <p:cNvPr id="188" name="Google Shape;188;p33"/>
          <p:cNvSpPr txBox="1"/>
          <p:nvPr/>
        </p:nvSpPr>
        <p:spPr>
          <a:xfrm>
            <a:off x="12792014" y="3115656"/>
            <a:ext cx="4494500" cy="501671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dk1"/>
                </a:solidFill>
                <a:latin typeface="Helvetica Neue"/>
                <a:ea typeface="Helvetica Neue"/>
                <a:cs typeface="Helvetica Neue"/>
                <a:sym typeface="Helvetica Neue"/>
              </a:rPr>
              <a:t>With S </a:t>
            </a:r>
            <a:r>
              <a:rPr lang="en-US" sz="2000" b="0" i="0" u="none" strike="noStrike" cap="none" dirty="0" err="1">
                <a:solidFill>
                  <a:schemeClr val="dk1"/>
                </a:solidFill>
                <a:latin typeface="Helvetica Neue"/>
                <a:ea typeface="Helvetica Neue"/>
                <a:cs typeface="Helvetica Neue"/>
                <a:sym typeface="Helvetica Neue"/>
              </a:rPr>
              <a:t>týmto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rozdelením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teraz</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môžete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konečne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predstaviť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konkrétny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čas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ktorý</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potrebujete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naplnenie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jednotlivých</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ako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rozložené</a:t>
            </a:r>
            <a:r>
              <a:rPr lang="en-US" sz="2000" b="0" i="0" u="none" strike="noStrike" cap="none" dirty="0">
                <a:solidFill>
                  <a:schemeClr val="dk1"/>
                </a:solidFill>
                <a:latin typeface="Helvetica Neue"/>
                <a:ea typeface="Helvetica Neue"/>
                <a:cs typeface="Helvetica Neue"/>
                <a:sym typeface="Helvetica Neue"/>
              </a:rPr>
              <a:t> v </a:t>
            </a:r>
            <a:r>
              <a:rPr lang="en-US" sz="2000" b="0" i="0" u="none" strike="noStrike" cap="none" dirty="0" err="1">
                <a:solidFill>
                  <a:schemeClr val="dk1"/>
                </a:solidFill>
                <a:latin typeface="Helvetica Neue"/>
                <a:ea typeface="Helvetica Neue"/>
                <a:cs typeface="Helvetica Neue"/>
                <a:sym typeface="Helvetica Neue"/>
              </a:rPr>
              <a:t>čase</a:t>
            </a:r>
            <a:r>
              <a:rPr lang="en-US" sz="2000" b="0" i="0" u="none" strike="noStrike" cap="none" dirty="0">
                <a:solidFill>
                  <a:schemeClr val="dk1"/>
                </a:solidFill>
                <a:latin typeface="Helvetica Neue"/>
                <a:ea typeface="Helvetica Neue"/>
                <a:cs typeface="Helvetica Neue"/>
                <a:sym typeface="Helvetica Neue"/>
              </a:rPr>
              <a:t>, t. j. </a:t>
            </a:r>
            <a:r>
              <a:rPr lang="en-US" sz="2000" b="0" i="0" u="none" strike="noStrike" cap="none" dirty="0" err="1">
                <a:solidFill>
                  <a:schemeClr val="dk1"/>
                </a:solidFill>
                <a:latin typeface="Helvetica Neue"/>
                <a:ea typeface="Helvetica Neue"/>
                <a:cs typeface="Helvetica Neue"/>
                <a:sym typeface="Helvetica Neue"/>
              </a:rPr>
              <a:t>kedy</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splatné</a:t>
            </a:r>
            <a:r>
              <a:rPr lang="en-US" sz="20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000"/>
              <a:buFont typeface="Arial"/>
              <a:buNone/>
            </a:pPr>
            <a:endParaRPr lang="en-US"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Ponechajte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určitú</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rezervu</a:t>
            </a:r>
            <a:r>
              <a:rPr lang="en-US" sz="2000" b="0" i="0" u="none" strike="noStrike" cap="none" dirty="0">
                <a:solidFill>
                  <a:schemeClr val="dk1"/>
                </a:solidFill>
                <a:latin typeface="Helvetica Neue"/>
                <a:ea typeface="Helvetica Neue"/>
                <a:cs typeface="Helvetica Neue"/>
                <a:sym typeface="Helvetica Neue"/>
              </a:rPr>
              <a:t>: je </a:t>
            </a:r>
            <a:r>
              <a:rPr lang="en-US" sz="2000" b="0" i="0" u="none" strike="noStrike" cap="none" dirty="0" err="1">
                <a:solidFill>
                  <a:schemeClr val="dk1"/>
                </a:solidFill>
                <a:latin typeface="Helvetica Neue"/>
                <a:ea typeface="Helvetica Neue"/>
                <a:cs typeface="Helvetica Neue"/>
                <a:sym typeface="Helvetica Neue"/>
              </a:rPr>
              <a:t>dobrým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odporúčaním</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zámerne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nadhodnotiť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čas</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potrebný</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konkrétnu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úlohu</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ak</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nejaká</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naliehavosť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vyžaduje</a:t>
            </a:r>
            <a:r>
              <a:rPr lang="en-US" sz="2000" b="0" i="0" u="none" strike="noStrike" cap="none" dirty="0">
                <a:solidFill>
                  <a:schemeClr val="dk1"/>
                </a:solidFill>
                <a:latin typeface="Helvetica Neue"/>
                <a:ea typeface="Helvetica Neue"/>
                <a:cs typeface="Helvetica Neue"/>
                <a:sym typeface="Helvetica Neue"/>
              </a:rPr>
              <a:t>, aby </a:t>
            </a:r>
            <a:r>
              <a:rPr lang="en-US" sz="2000" b="0" i="0" u="none" strike="noStrike" cap="none" dirty="0" err="1">
                <a:solidFill>
                  <a:schemeClr val="dk1"/>
                </a:solidFill>
                <a:latin typeface="Helvetica Neue"/>
                <a:ea typeface="Helvetica Neue"/>
                <a:cs typeface="Helvetica Neue"/>
                <a:sym typeface="Helvetica Neue"/>
              </a:rPr>
              <a:t>ste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odložili</a:t>
            </a:r>
            <a:r>
              <a:rPr lang="en-US" sz="2000" b="0" i="0" u="none" strike="noStrike" cap="none" dirty="0">
                <a:solidFill>
                  <a:schemeClr val="dk1"/>
                </a:solidFill>
                <a:latin typeface="Helvetica Neue"/>
                <a:ea typeface="Helvetica Neue"/>
                <a:cs typeface="Helvetica Neue"/>
                <a:sym typeface="Helvetica Neue"/>
              </a:rPr>
              <a:t> to, </a:t>
            </a:r>
            <a:r>
              <a:rPr lang="en-US" sz="2000" b="0" i="0" u="none" strike="noStrike" cap="none" dirty="0" err="1">
                <a:solidFill>
                  <a:schemeClr val="dk1"/>
                </a:solidFill>
                <a:latin typeface="Helvetica Neue"/>
                <a:ea typeface="Helvetica Neue"/>
                <a:cs typeface="Helvetica Neue"/>
                <a:sym typeface="Helvetica Neue"/>
              </a:rPr>
              <a:t>čo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práve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robíte</a:t>
            </a:r>
            <a:r>
              <a:rPr lang="en-US" sz="2000" b="0" i="0" u="none" strike="noStrike" cap="none" dirty="0">
                <a:solidFill>
                  <a:schemeClr val="dk1"/>
                </a:solidFill>
                <a:latin typeface="Helvetica Neue"/>
                <a:ea typeface="Helvetica Neue"/>
                <a:cs typeface="Helvetica Neue"/>
                <a:sym typeface="Helvetica Neue"/>
              </a:rPr>
              <a:t>, a </a:t>
            </a:r>
            <a:r>
              <a:rPr lang="en-US" sz="2000" b="0" i="0" u="none" strike="noStrike" cap="none" dirty="0" err="1">
                <a:solidFill>
                  <a:schemeClr val="dk1"/>
                </a:solidFill>
                <a:latin typeface="Helvetica Neue"/>
                <a:ea typeface="Helvetica Neue"/>
                <a:cs typeface="Helvetica Neue"/>
                <a:sym typeface="Helvetica Neue"/>
              </a:rPr>
              <a:t>sústredili</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niečo</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iné</a:t>
            </a:r>
            <a:r>
              <a:rPr lang="en-US" sz="2000" b="0" i="0" u="none" strike="noStrike" cap="none" dirty="0">
                <a:solidFill>
                  <a:schemeClr val="dk1"/>
                </a:solidFill>
                <a:latin typeface="Helvetica Neue"/>
                <a:ea typeface="Helvetica Neue"/>
                <a:cs typeface="Helvetica Neue"/>
                <a:sym typeface="Helvetica Neue"/>
              </a:rPr>
              <a:t>.</a:t>
            </a:r>
          </a:p>
          <a:p>
            <a:pPr marL="0" marR="0" lvl="0" indent="0" algn="l" rtl="0">
              <a:lnSpc>
                <a:spcPct val="100000"/>
              </a:lnSpc>
              <a:spcBef>
                <a:spcPts val="0"/>
              </a:spcBef>
              <a:spcAft>
                <a:spcPts val="0"/>
              </a:spcAft>
              <a:buClr>
                <a:srgbClr val="000000"/>
              </a:buClr>
              <a:buSzPts val="2000"/>
              <a:buFont typeface="Arial"/>
              <a:buNone/>
            </a:pPr>
            <a:endParaRPr lang="en-US" sz="2000" b="0" i="0" u="none" strike="noStrike" cap="none" dirty="0">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err="1">
                <a:solidFill>
                  <a:schemeClr val="dk1"/>
                </a:solidFill>
                <a:latin typeface="Helvetica Neue"/>
                <a:ea typeface="Helvetica Neue"/>
                <a:cs typeface="Helvetica Neue"/>
                <a:sym typeface="Helvetica Neue"/>
              </a:rPr>
              <a:t>Snažte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sa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dodržiavať</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plán</a:t>
            </a:r>
            <a:r>
              <a:rPr lang="en-US" sz="2000" b="0" i="0" u="none" strike="noStrike" cap="none" dirty="0">
                <a:solidFill>
                  <a:schemeClr val="dk1"/>
                </a:solidFill>
                <a:latin typeface="Helvetica Neue"/>
                <a:ea typeface="Helvetica Neue"/>
                <a:cs typeface="Helvetica Neue"/>
                <a:sym typeface="Helvetica Neue"/>
              </a:rPr>
              <a:t>, ale </a:t>
            </a:r>
            <a:r>
              <a:rPr lang="en-US" sz="2000" b="0" i="0" u="none" strike="noStrike" cap="none" dirty="0" err="1">
                <a:solidFill>
                  <a:schemeClr val="dk1"/>
                </a:solidFill>
                <a:latin typeface="Helvetica Neue"/>
                <a:ea typeface="Helvetica Neue"/>
                <a:cs typeface="Helvetica Neue"/>
                <a:sym typeface="Helvetica Neue"/>
              </a:rPr>
              <a:t>buďte</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pripravení</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na</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časté</a:t>
            </a:r>
            <a:r>
              <a:rPr lang="en-US" sz="2000" b="0" i="0" u="none" strike="noStrike" cap="none" dirty="0">
                <a:solidFill>
                  <a:schemeClr val="dk1"/>
                </a:solidFill>
                <a:latin typeface="Helvetica Neue"/>
                <a:ea typeface="Helvetica Neue"/>
                <a:cs typeface="Helvetica Neue"/>
                <a:sym typeface="Helvetica Neue"/>
              </a:rPr>
              <a:t> </a:t>
            </a:r>
            <a:r>
              <a:rPr lang="en-US" sz="2000" b="0" i="0" u="none" strike="noStrike" cap="none" dirty="0" err="1">
                <a:solidFill>
                  <a:schemeClr val="dk1"/>
                </a:solidFill>
                <a:latin typeface="Helvetica Neue"/>
                <a:ea typeface="Helvetica Neue"/>
                <a:cs typeface="Helvetica Neue"/>
                <a:sym typeface="Helvetica Neue"/>
              </a:rPr>
              <a:t>úpravy</a:t>
            </a:r>
            <a:r>
              <a:rPr lang="en-US" sz="2000" b="0" i="0" u="none" strike="noStrike" cap="none" dirty="0">
                <a:solidFill>
                  <a:schemeClr val="dk1"/>
                </a:solidFill>
                <a:latin typeface="Helvetica Neue"/>
                <a:ea typeface="Helvetica Neue"/>
                <a:cs typeface="Helvetica Neue"/>
                <a:sym typeface="Helvetica Neue"/>
              </a:rPr>
              <a:t>.</a:t>
            </a:r>
          </a:p>
        </p:txBody>
      </p:sp>
      <p:graphicFrame>
        <p:nvGraphicFramePr>
          <p:cNvPr id="189" name="Google Shape;189;p33"/>
          <p:cNvGraphicFramePr/>
          <p:nvPr>
            <p:extLst>
              <p:ext uri="{D42A27DB-BD31-4B8C-83A1-F6EECF244321}">
                <p14:modId xmlns:p14="http://schemas.microsoft.com/office/powerpoint/2010/main" val="1590423232"/>
              </p:ext>
            </p:extLst>
          </p:nvPr>
        </p:nvGraphicFramePr>
        <p:xfrm>
          <a:off x="1638440" y="3115656"/>
          <a:ext cx="10423000" cy="5346150"/>
        </p:xfrm>
        <a:graphic>
          <a:graphicData uri="http://schemas.openxmlformats.org/drawingml/2006/table">
            <a:tbl>
              <a:tblPr firstRow="1" bandRow="1">
                <a:noFill/>
                <a:tableStyleId>{407FDD30-2220-434C-AC66-AC2C10388D88}</a:tableStyleId>
              </a:tblPr>
              <a:tblGrid>
                <a:gridCol w="1485400">
                  <a:extLst>
                    <a:ext uri="{9D8B030D-6E8A-4147-A177-3AD203B41FA5}">
                      <a16:colId xmlns:a16="http://schemas.microsoft.com/office/drawing/2014/main" val="20000"/>
                    </a:ext>
                  </a:extLst>
                </a:gridCol>
                <a:gridCol w="1485400">
                  <a:extLst>
                    <a:ext uri="{9D8B030D-6E8A-4147-A177-3AD203B41FA5}">
                      <a16:colId xmlns:a16="http://schemas.microsoft.com/office/drawing/2014/main" val="20001"/>
                    </a:ext>
                  </a:extLst>
                </a:gridCol>
                <a:gridCol w="1485400">
                  <a:extLst>
                    <a:ext uri="{9D8B030D-6E8A-4147-A177-3AD203B41FA5}">
                      <a16:colId xmlns:a16="http://schemas.microsoft.com/office/drawing/2014/main" val="20002"/>
                    </a:ext>
                  </a:extLst>
                </a:gridCol>
                <a:gridCol w="1485400">
                  <a:extLst>
                    <a:ext uri="{9D8B030D-6E8A-4147-A177-3AD203B41FA5}">
                      <a16:colId xmlns:a16="http://schemas.microsoft.com/office/drawing/2014/main" val="20003"/>
                    </a:ext>
                  </a:extLst>
                </a:gridCol>
                <a:gridCol w="1485400">
                  <a:extLst>
                    <a:ext uri="{9D8B030D-6E8A-4147-A177-3AD203B41FA5}">
                      <a16:colId xmlns:a16="http://schemas.microsoft.com/office/drawing/2014/main" val="20004"/>
                    </a:ext>
                  </a:extLst>
                </a:gridCol>
                <a:gridCol w="1485400">
                  <a:extLst>
                    <a:ext uri="{9D8B030D-6E8A-4147-A177-3AD203B41FA5}">
                      <a16:colId xmlns:a16="http://schemas.microsoft.com/office/drawing/2014/main" val="20005"/>
                    </a:ext>
                  </a:extLst>
                </a:gridCol>
                <a:gridCol w="1510600">
                  <a:extLst>
                    <a:ext uri="{9D8B030D-6E8A-4147-A177-3AD203B41FA5}">
                      <a16:colId xmlns:a16="http://schemas.microsoft.com/office/drawing/2014/main" val="20006"/>
                    </a:ext>
                  </a:extLst>
                </a:gridCol>
              </a:tblGrid>
              <a:tr h="791100">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10</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11</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12</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13</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14</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15</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tc>
                  <a:txBody>
                    <a:bodyPr/>
                    <a:lstStyle/>
                    <a:p>
                      <a:pPr marL="0" marR="0" lvl="0" indent="0" algn="ctr" rtl="0">
                        <a:lnSpc>
                          <a:spcPct val="100000"/>
                        </a:lnSpc>
                        <a:spcBef>
                          <a:spcPts val="0"/>
                        </a:spcBef>
                        <a:spcAft>
                          <a:spcPts val="0"/>
                        </a:spcAft>
                        <a:buNone/>
                      </a:pPr>
                      <a:r>
                        <a:rPr lang="en-US" sz="1800" u="none" strike="noStrike" cap="none" dirty="0">
                          <a:latin typeface="Helvetica Neue"/>
                          <a:ea typeface="Helvetica Neue"/>
                          <a:cs typeface="Helvetica Neue"/>
                          <a:sym typeface="Helvetica Neue"/>
                        </a:rPr>
                        <a:t>D</a:t>
                      </a:r>
                      <a:r>
                        <a:rPr lang="sk-SK" sz="1800" u="none" strike="noStrike" cap="none" dirty="0" err="1">
                          <a:latin typeface="Helvetica Neue"/>
                          <a:ea typeface="Helvetica Neue"/>
                          <a:cs typeface="Helvetica Neue"/>
                          <a:sym typeface="Helvetica Neue"/>
                        </a:rPr>
                        <a:t>eň</a:t>
                      </a:r>
                      <a:r>
                        <a:rPr lang="sk-SK" sz="1800" u="none" strike="noStrike" cap="none" dirty="0">
                          <a:latin typeface="Helvetica Neue"/>
                          <a:ea typeface="Helvetica Neue"/>
                          <a:cs typeface="Helvetica Neue"/>
                          <a:sym typeface="Helvetica Neue"/>
                        </a:rPr>
                        <a:t> </a:t>
                      </a:r>
                      <a:r>
                        <a:rPr lang="en-US" sz="1800" u="none" strike="noStrike" cap="none" dirty="0">
                          <a:latin typeface="Helvetica Neue"/>
                          <a:ea typeface="Helvetica Neue"/>
                          <a:cs typeface="Helvetica Neue"/>
                          <a:sym typeface="Helvetica Neue"/>
                        </a:rPr>
                        <a:t> 16</a:t>
                      </a:r>
                      <a:endParaRPr dirty="0"/>
                    </a:p>
                  </a:txBody>
                  <a:tcPr marL="91450" marR="91450" marT="45725" marB="45725" anchor="ctr">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FF7C80"/>
                    </a:solidFill>
                  </a:tcPr>
                </a:tc>
                <a:extLst>
                  <a:ext uri="{0D108BD9-81ED-4DB2-BD59-A6C34878D82A}">
                    <a16:rowId xmlns:a16="http://schemas.microsoft.com/office/drawing/2014/main" val="10000"/>
                  </a:ext>
                </a:extLst>
              </a:tr>
              <a:tr h="745900">
                <a:tc>
                  <a:txBody>
                    <a:bodyPr/>
                    <a:lstStyle/>
                    <a:p>
                      <a:pPr marL="0" marR="0" lvl="0" indent="0" algn="l" rtl="0">
                        <a:lnSpc>
                          <a:spcPct val="100000"/>
                        </a:lnSpc>
                        <a:spcBef>
                          <a:spcPts val="0"/>
                        </a:spcBef>
                        <a:spcAft>
                          <a:spcPts val="0"/>
                        </a:spcAft>
                        <a:buNone/>
                      </a:pPr>
                      <a:endParaRPr sz="30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745900">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785725">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745900">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745900">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785725">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dirty="0">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None/>
                      </a:pPr>
                      <a:endParaRPr sz="1050" u="none" strike="noStrike" cap="none">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tc>
                  <a:txBody>
                    <a:bodyPr/>
                    <a:lstStyle/>
                    <a:p>
                      <a:pPr marL="0" marR="0" lvl="0" indent="0" algn="l" rtl="0">
                        <a:lnSpc>
                          <a:spcPct val="100000"/>
                        </a:lnSpc>
                        <a:spcBef>
                          <a:spcPts val="0"/>
                        </a:spcBef>
                        <a:spcAft>
                          <a:spcPts val="0"/>
                        </a:spcAft>
                        <a:buNone/>
                      </a:pPr>
                      <a:endParaRPr sz="1050" u="none" strike="noStrike" cap="none" dirty="0">
                        <a:latin typeface="Helvetica Neue"/>
                        <a:ea typeface="Helvetica Neue"/>
                        <a:cs typeface="Helvetica Neue"/>
                        <a:sym typeface="Helvetica Neue"/>
                      </a:endParaRPr>
                    </a:p>
                  </a:txBody>
                  <a:tcPr marL="91450" marR="91450" marT="45725" marB="45725">
                    <a:lnL w="12700" cap="flat" cmpd="sng">
                      <a:solidFill>
                        <a:srgbClr val="F2F2F2"/>
                      </a:solidFill>
                      <a:prstDash val="solid"/>
                      <a:round/>
                      <a:headEnd type="none" w="sm" len="sm"/>
                      <a:tailEnd type="none" w="sm" len="sm"/>
                    </a:lnL>
                    <a:lnR w="12700" cap="flat" cmpd="sng">
                      <a:solidFill>
                        <a:srgbClr val="F2F2F2"/>
                      </a:solidFill>
                      <a:prstDash val="solid"/>
                      <a:round/>
                      <a:headEnd type="none" w="sm" len="sm"/>
                      <a:tailEnd type="none" w="sm" len="sm"/>
                    </a:lnR>
                    <a:lnT w="12700" cap="flat" cmpd="sng">
                      <a:solidFill>
                        <a:srgbClr val="F2F2F2"/>
                      </a:solidFill>
                      <a:prstDash val="solid"/>
                      <a:round/>
                      <a:headEnd type="none" w="sm" len="sm"/>
                      <a:tailEnd type="none" w="sm" len="sm"/>
                    </a:lnT>
                    <a:lnB w="12700" cap="flat" cmpd="sng">
                      <a:solidFill>
                        <a:srgbClr val="F2F2F2"/>
                      </a:solidFill>
                      <a:prstDash val="solid"/>
                      <a:round/>
                      <a:headEnd type="none" w="sm" len="sm"/>
                      <a:tailEnd type="none" w="sm" len="sm"/>
                    </a:lnB>
                    <a:solidFill>
                      <a:srgbClr val="BFBFBF"/>
                    </a:solidFill>
                  </a:tcPr>
                </a:tc>
                <a:extLst>
                  <a:ext uri="{0D108BD9-81ED-4DB2-BD59-A6C34878D82A}">
                    <a16:rowId xmlns:a16="http://schemas.microsoft.com/office/drawing/2014/main" val="10006"/>
                  </a:ext>
                </a:extLst>
              </a:tr>
            </a:tbl>
          </a:graphicData>
        </a:graphic>
      </p:graphicFrame>
      <p:sp>
        <p:nvSpPr>
          <p:cNvPr id="190" name="Google Shape;190;p33"/>
          <p:cNvSpPr/>
          <p:nvPr/>
        </p:nvSpPr>
        <p:spPr>
          <a:xfrm>
            <a:off x="1769063" y="4111280"/>
            <a:ext cx="10292377" cy="4324220"/>
          </a:xfrm>
          <a:prstGeom prst="rect">
            <a:avLst/>
          </a:prstGeom>
          <a:noFill/>
          <a:ln>
            <a:noFill/>
          </a:ln>
        </p:spPr>
        <p:txBody>
          <a:bodyPr spcFirstLastPara="1" wrap="square" lIns="91425" tIns="45700" rIns="91425" bIns="45700" anchor="t" anchorCtr="0">
            <a:spAutoFit/>
          </a:bodyPr>
          <a:lstStyle/>
          <a:p>
            <a:pPr marL="514350" marR="0" lvl="0" indent="-514350" algn="l" rtl="0">
              <a:spcBef>
                <a:spcPts val="0"/>
              </a:spcBef>
              <a:spcAft>
                <a:spcPts val="600"/>
              </a:spcAft>
              <a:buClr>
                <a:srgbClr val="2F5496"/>
              </a:buClr>
              <a:buSzPts val="2000"/>
              <a:buFont typeface="Arial"/>
              <a:buAutoNum type="arabicPeriod"/>
            </a:pPr>
            <a:r>
              <a:rPr lang="sk-SK" sz="2000" dirty="0">
                <a:solidFill>
                  <a:srgbClr val="002060"/>
                </a:solidFill>
                <a:latin typeface="Helvetica Neue"/>
              </a:rPr>
              <a:t>Návrh úvodnej osnovy: konsolidácia obsahu</a:t>
            </a:r>
          </a:p>
          <a:p>
            <a:pPr marL="514350" marR="0" lvl="0" indent="-514350" algn="l" rtl="0">
              <a:spcBef>
                <a:spcPts val="0"/>
              </a:spcBef>
              <a:spcAft>
                <a:spcPts val="600"/>
              </a:spcAft>
              <a:buClr>
                <a:srgbClr val="2F5496"/>
              </a:buClr>
              <a:buSzPts val="2000"/>
              <a:buFont typeface="Arial"/>
              <a:buAutoNum type="arabicPeriod"/>
            </a:pPr>
            <a:endParaRPr lang="sk-SK"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r>
              <a:rPr lang="sk-SK" sz="2000" dirty="0">
                <a:solidFill>
                  <a:srgbClr val="002060"/>
                </a:solidFill>
                <a:latin typeface="Helvetica Neue"/>
              </a:rPr>
              <a:t>Prvotné overenie prvých dvoch častí: Úvod do projektu a očakávané výsledky</a:t>
            </a:r>
          </a:p>
          <a:p>
            <a:pPr marL="514350" marR="0" lvl="0" indent="-514350" algn="l" rtl="0">
              <a:spcBef>
                <a:spcPts val="0"/>
              </a:spcBef>
              <a:spcAft>
                <a:spcPts val="600"/>
              </a:spcAft>
              <a:buClr>
                <a:srgbClr val="2F5496"/>
              </a:buClr>
              <a:buSzPts val="2000"/>
              <a:buFont typeface="Arial"/>
              <a:buAutoNum type="arabicPeriod"/>
            </a:pPr>
            <a:endParaRPr lang="sk-SK"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r>
              <a:rPr lang="en-US" sz="2000" dirty="0" err="1">
                <a:solidFill>
                  <a:srgbClr val="002060"/>
                </a:solidFill>
                <a:latin typeface="Helvetica Neue"/>
                <a:sym typeface="Helvetica Neue"/>
              </a:rPr>
              <a:t>Podrobná</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prezentácia</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výsledkov</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projektu</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míľnikov</a:t>
            </a:r>
            <a:endParaRPr lang="sk-SK"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endParaRPr lang="en-US"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r>
              <a:rPr lang="en-US" sz="2000" dirty="0" err="1">
                <a:solidFill>
                  <a:srgbClr val="002060"/>
                </a:solidFill>
                <a:latin typeface="Helvetica Neue"/>
                <a:sym typeface="Helvetica Neue"/>
              </a:rPr>
              <a:t>Včasné</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presné</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zverejnenie</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finančného</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riadenia</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kontroly</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rozpočtu</a:t>
            </a:r>
            <a:endParaRPr lang="sk-SK"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endParaRPr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r>
              <a:rPr lang="en-US" sz="2000" dirty="0" err="1">
                <a:solidFill>
                  <a:srgbClr val="002060"/>
                </a:solidFill>
                <a:latin typeface="Helvetica Neue"/>
                <a:sym typeface="Helvetica Neue"/>
              </a:rPr>
              <a:t>Zabezpečenie</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plánovanie</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monitorovacích</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hodnotiacich</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mechanizmov</a:t>
            </a:r>
            <a:endParaRPr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endParaRPr lang="sk-SK" sz="2000" dirty="0">
              <a:solidFill>
                <a:srgbClr val="002060"/>
              </a:solidFill>
              <a:latin typeface="Helvetica Neue"/>
              <a:sym typeface="Helvetica Neue"/>
            </a:endParaRPr>
          </a:p>
          <a:p>
            <a:pPr marL="514350" marR="0" lvl="0" indent="-514350" algn="l" rtl="0">
              <a:spcBef>
                <a:spcPts val="0"/>
              </a:spcBef>
              <a:spcAft>
                <a:spcPts val="600"/>
              </a:spcAft>
              <a:buClr>
                <a:srgbClr val="2F5496"/>
              </a:buClr>
              <a:buSzPts val="2000"/>
              <a:buFont typeface="Arial"/>
              <a:buAutoNum type="arabicPeriod"/>
            </a:pPr>
            <a:r>
              <a:rPr lang="en-US" sz="2000" dirty="0" err="1">
                <a:solidFill>
                  <a:srgbClr val="002060"/>
                </a:solidFill>
                <a:latin typeface="Helvetica Neue"/>
                <a:sym typeface="Helvetica Neue"/>
              </a:rPr>
              <a:t>Prezentácia</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stratégií</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zapojenia</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zainteresovaných</a:t>
            </a:r>
            <a:r>
              <a:rPr lang="en-US" sz="2000" dirty="0">
                <a:solidFill>
                  <a:srgbClr val="002060"/>
                </a:solidFill>
                <a:latin typeface="Helvetica Neue"/>
                <a:sym typeface="Helvetica Neue"/>
              </a:rPr>
              <a:t> </a:t>
            </a:r>
            <a:r>
              <a:rPr lang="en-US" sz="2000" dirty="0" err="1">
                <a:solidFill>
                  <a:srgbClr val="002060"/>
                </a:solidFill>
                <a:latin typeface="Helvetica Neue"/>
                <a:sym typeface="Helvetica Neue"/>
              </a:rPr>
              <a:t>strán</a:t>
            </a:r>
            <a:r>
              <a:rPr lang="en-US" sz="2000" dirty="0">
                <a:solidFill>
                  <a:srgbClr val="002060"/>
                </a:solidFill>
                <a:latin typeface="Helvetica Neue"/>
                <a:sym typeface="Helvetica Neue"/>
              </a:rPr>
              <a:t> a </a:t>
            </a:r>
            <a:r>
              <a:rPr lang="en-US" sz="2000" dirty="0" err="1">
                <a:solidFill>
                  <a:srgbClr val="002060"/>
                </a:solidFill>
                <a:latin typeface="Helvetica Neue"/>
                <a:sym typeface="Helvetica Neue"/>
              </a:rPr>
              <a:t>plánu</a:t>
            </a:r>
            <a:r>
              <a:rPr lang="en-US" sz="2000" dirty="0">
                <a:solidFill>
                  <a:srgbClr val="002060"/>
                </a:solidFill>
                <a:latin typeface="Helvetica Neue"/>
                <a:sym typeface="Helvetica Neue"/>
              </a:rPr>
              <a:t> PR </a:t>
            </a:r>
            <a:r>
              <a:rPr lang="en-US" sz="2000" dirty="0" err="1">
                <a:solidFill>
                  <a:srgbClr val="002060"/>
                </a:solidFill>
                <a:latin typeface="Helvetica Neue"/>
                <a:sym typeface="Helvetica Neue"/>
              </a:rPr>
              <a:t>kampane</a:t>
            </a:r>
            <a:endParaRPr sz="2000" dirty="0">
              <a:solidFill>
                <a:srgbClr val="002060"/>
              </a:solidFill>
              <a:latin typeface="Helvetica Neue"/>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2340</Words>
  <Application>Microsoft Office PowerPoint</Application>
  <PresentationFormat>Personalizado</PresentationFormat>
  <Paragraphs>342</Paragraphs>
  <Slides>17</Slides>
  <Notes>17</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17</vt:i4>
      </vt:variant>
    </vt:vector>
  </HeadingPairs>
  <TitlesOfParts>
    <vt:vector size="25" baseType="lpstr">
      <vt:lpstr>Times New Roman</vt:lpstr>
      <vt:lpstr>Tahoma</vt:lpstr>
      <vt:lpstr>Helvetica Neue</vt:lpstr>
      <vt:lpstr>Arial</vt:lpstr>
      <vt:lpstr>Arial MT</vt:lpstr>
      <vt:lpstr>Calibri</vt:lpstr>
      <vt:lpstr>Office Theme</vt:lpstr>
      <vt:lpstr>Diseño personalizado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Monia Coppola</dc:creator>
  <cp:lastModifiedBy>Miriam IWS</cp:lastModifiedBy>
  <cp:revision>3</cp:revision>
  <dcterms:created xsi:type="dcterms:W3CDTF">2022-05-13T08:01:25Z</dcterms:created>
  <dcterms:modified xsi:type="dcterms:W3CDTF">2024-08-26T10:19:08Z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2022-05-13T00:00:00Z</vt:filetime>
  </property>
  <property fmtid="{D5CDD505-2E9C-101B-9397-08002B2CF9AE}" pid="3" name="Creator">
    <vt:lpwstr>Canva</vt:lpwstr>
  </property>
  <property fmtid="{D5CDD505-2E9C-101B-9397-08002B2CF9AE}" pid="4" name="LastSaved">
    <vt:filetime>2022-05-13T00:00:00Z</vt:filetime>
  </property>
</Properties>
</file>