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4" r:id="rId2"/>
  </p:sldMasterIdLst>
  <p:notesMasterIdLst>
    <p:notesMasterId r:id="rId18"/>
  </p:notesMasterIdLst>
  <p:sldIdLst>
    <p:sldId id="256" r:id="rId3"/>
    <p:sldId id="257" r:id="rId4"/>
    <p:sldId id="258" r:id="rId5"/>
    <p:sldId id="259" r:id="rId6"/>
    <p:sldId id="260" r:id="rId7"/>
    <p:sldId id="270" r:id="rId8"/>
    <p:sldId id="261" r:id="rId9"/>
    <p:sldId id="271" r:id="rId10"/>
    <p:sldId id="262" r:id="rId11"/>
    <p:sldId id="263" r:id="rId12"/>
    <p:sldId id="264" r:id="rId13"/>
    <p:sldId id="265" r:id="rId14"/>
    <p:sldId id="266" r:id="rId15"/>
    <p:sldId id="267" r:id="rId16"/>
    <p:sldId id="269" r:id="rId17"/>
  </p:sldIdLst>
  <p:sldSz cx="18288000" cy="10287000"/>
  <p:notesSz cx="18288000" cy="10287000"/>
  <p:embeddedFontLst>
    <p:embeddedFont>
      <p:font typeface="Helvetica Neue" panose="020B0604020202020204" charset="0"/>
      <p:regular r:id="rId19"/>
      <p:bold r:id="rId20"/>
      <p:italic r:id="rId21"/>
      <p:boldItalic r:id="rId22"/>
    </p:embeddedFont>
    <p:embeddedFont>
      <p:font typeface="Microsoft Sans Serif" panose="020B0604020202020204" pitchFamily="34" charset="0"/>
      <p:regular r:id="rId23"/>
    </p:embeddedFont>
    <p:embeddedFont>
      <p:font typeface="Tahoma" panose="020B0604030504040204" pitchFamily="34" charset="0"/>
      <p:regular r:id="rId24"/>
      <p:bold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0" roundtripDataSignature="AMtx7mhyjq2XQZLZRtGjl5uDHsO18B/eA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514" y="58"/>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font" Target="fonts/font3.fntdata"/><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font" Target="fonts/font7.fntdata"/><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font" Target="fonts/font6.fntdata"/><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font" Target="fonts/font5.fntdata"/><Relationship Id="rId10" Type="http://schemas.openxmlformats.org/officeDocument/2006/relationships/slide" Target="slides/slide8.xml"/><Relationship Id="rId19" Type="http://schemas.openxmlformats.org/officeDocument/2006/relationships/font" Target="fonts/font1.fntdata"/><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font" Target="fonts/font4.fntdata"/><Relationship Id="rId30" Type="http://customschemas.google.com/relationships/presentationmetadata" Target="metadata"/><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olienka Marian" userId="d535e67f-eb73-4702-ae53-67bc05435d18" providerId="ADAL" clId="{04B259CC-D36E-4EA4-B6FF-3A4A5B232F90}"/>
    <pc:docChg chg="undo custSel addSld delSld modSld">
      <pc:chgData name="Holienka Marian" userId="d535e67f-eb73-4702-ae53-67bc05435d18" providerId="ADAL" clId="{04B259CC-D36E-4EA4-B6FF-3A4A5B232F90}" dt="2023-03-07T23:22:28.487" v="394" actId="20577"/>
      <pc:docMkLst>
        <pc:docMk/>
      </pc:docMkLst>
      <pc:sldChg chg="modSp mod">
        <pc:chgData name="Holienka Marian" userId="d535e67f-eb73-4702-ae53-67bc05435d18" providerId="ADAL" clId="{04B259CC-D36E-4EA4-B6FF-3A4A5B232F90}" dt="2023-03-07T23:03:04.157" v="38" actId="12"/>
        <pc:sldMkLst>
          <pc:docMk/>
          <pc:sldMk cId="0" sldId="258"/>
        </pc:sldMkLst>
        <pc:spChg chg="mod">
          <ac:chgData name="Holienka Marian" userId="d535e67f-eb73-4702-ae53-67bc05435d18" providerId="ADAL" clId="{04B259CC-D36E-4EA4-B6FF-3A4A5B232F90}" dt="2023-03-07T23:01:38.889" v="26" actId="2711"/>
          <ac:spMkLst>
            <pc:docMk/>
            <pc:sldMk cId="0" sldId="258"/>
            <ac:spMk id="142" creationId="{00000000-0000-0000-0000-000000000000}"/>
          </ac:spMkLst>
        </pc:spChg>
        <pc:spChg chg="mod">
          <ac:chgData name="Holienka Marian" userId="d535e67f-eb73-4702-ae53-67bc05435d18" providerId="ADAL" clId="{04B259CC-D36E-4EA4-B6FF-3A4A5B232F90}" dt="2023-03-07T23:02:38.740" v="32" actId="6549"/>
          <ac:spMkLst>
            <pc:docMk/>
            <pc:sldMk cId="0" sldId="258"/>
            <ac:spMk id="144" creationId="{00000000-0000-0000-0000-000000000000}"/>
          </ac:spMkLst>
        </pc:spChg>
        <pc:spChg chg="mod">
          <ac:chgData name="Holienka Marian" userId="d535e67f-eb73-4702-ae53-67bc05435d18" providerId="ADAL" clId="{04B259CC-D36E-4EA4-B6FF-3A4A5B232F90}" dt="2023-03-07T23:01:48.941" v="27" actId="2711"/>
          <ac:spMkLst>
            <pc:docMk/>
            <pc:sldMk cId="0" sldId="258"/>
            <ac:spMk id="145" creationId="{00000000-0000-0000-0000-000000000000}"/>
          </ac:spMkLst>
        </pc:spChg>
        <pc:spChg chg="mod">
          <ac:chgData name="Holienka Marian" userId="d535e67f-eb73-4702-ae53-67bc05435d18" providerId="ADAL" clId="{04B259CC-D36E-4EA4-B6FF-3A4A5B232F90}" dt="2023-03-07T23:03:04.157" v="38" actId="12"/>
          <ac:spMkLst>
            <pc:docMk/>
            <pc:sldMk cId="0" sldId="258"/>
            <ac:spMk id="147" creationId="{00000000-0000-0000-0000-000000000000}"/>
          </ac:spMkLst>
        </pc:spChg>
        <pc:spChg chg="mod">
          <ac:chgData name="Holienka Marian" userId="d535e67f-eb73-4702-ae53-67bc05435d18" providerId="ADAL" clId="{04B259CC-D36E-4EA4-B6FF-3A4A5B232F90}" dt="2023-03-07T23:01:54.597" v="28" actId="2711"/>
          <ac:spMkLst>
            <pc:docMk/>
            <pc:sldMk cId="0" sldId="258"/>
            <ac:spMk id="148" creationId="{00000000-0000-0000-0000-000000000000}"/>
          </ac:spMkLst>
        </pc:spChg>
      </pc:sldChg>
      <pc:sldChg chg="modSp mod">
        <pc:chgData name="Holienka Marian" userId="d535e67f-eb73-4702-ae53-67bc05435d18" providerId="ADAL" clId="{04B259CC-D36E-4EA4-B6FF-3A4A5B232F90}" dt="2023-03-07T23:10:40.933" v="87" actId="403"/>
        <pc:sldMkLst>
          <pc:docMk/>
          <pc:sldMk cId="0" sldId="259"/>
        </pc:sldMkLst>
        <pc:spChg chg="mod">
          <ac:chgData name="Holienka Marian" userId="d535e67f-eb73-4702-ae53-67bc05435d18" providerId="ADAL" clId="{04B259CC-D36E-4EA4-B6FF-3A4A5B232F90}" dt="2023-03-07T23:10:40.933" v="87" actId="403"/>
          <ac:spMkLst>
            <pc:docMk/>
            <pc:sldMk cId="0" sldId="259"/>
            <ac:spMk id="158" creationId="{00000000-0000-0000-0000-000000000000}"/>
          </ac:spMkLst>
        </pc:spChg>
      </pc:sldChg>
      <pc:sldChg chg="modSp mod">
        <pc:chgData name="Holienka Marian" userId="d535e67f-eb73-4702-ae53-67bc05435d18" providerId="ADAL" clId="{04B259CC-D36E-4EA4-B6FF-3A4A5B232F90}" dt="2023-03-07T23:15:17.867" v="173" actId="12"/>
        <pc:sldMkLst>
          <pc:docMk/>
          <pc:sldMk cId="0" sldId="260"/>
        </pc:sldMkLst>
        <pc:spChg chg="mod">
          <ac:chgData name="Holienka Marian" userId="d535e67f-eb73-4702-ae53-67bc05435d18" providerId="ADAL" clId="{04B259CC-D36E-4EA4-B6FF-3A4A5B232F90}" dt="2023-03-07T23:15:17.867" v="173" actId="12"/>
          <ac:spMkLst>
            <pc:docMk/>
            <pc:sldMk cId="0" sldId="260"/>
            <ac:spMk id="164" creationId="{00000000-0000-0000-0000-000000000000}"/>
          </ac:spMkLst>
        </pc:spChg>
      </pc:sldChg>
      <pc:sldChg chg="modSp mod">
        <pc:chgData name="Holienka Marian" userId="d535e67f-eb73-4702-ae53-67bc05435d18" providerId="ADAL" clId="{04B259CC-D36E-4EA4-B6FF-3A4A5B232F90}" dt="2023-03-07T23:17:17.731" v="267" actId="20577"/>
        <pc:sldMkLst>
          <pc:docMk/>
          <pc:sldMk cId="0" sldId="261"/>
        </pc:sldMkLst>
        <pc:spChg chg="mod">
          <ac:chgData name="Holienka Marian" userId="d535e67f-eb73-4702-ae53-67bc05435d18" providerId="ADAL" clId="{04B259CC-D36E-4EA4-B6FF-3A4A5B232F90}" dt="2023-03-07T23:17:17.731" v="267" actId="20577"/>
          <ac:spMkLst>
            <pc:docMk/>
            <pc:sldMk cId="0" sldId="261"/>
            <ac:spMk id="170" creationId="{00000000-0000-0000-0000-000000000000}"/>
          </ac:spMkLst>
        </pc:spChg>
      </pc:sldChg>
      <pc:sldChg chg="modSp mod">
        <pc:chgData name="Holienka Marian" userId="d535e67f-eb73-4702-ae53-67bc05435d18" providerId="ADAL" clId="{04B259CC-D36E-4EA4-B6FF-3A4A5B232F90}" dt="2023-03-07T23:09:28.202" v="71" actId="6549"/>
        <pc:sldMkLst>
          <pc:docMk/>
          <pc:sldMk cId="0" sldId="262"/>
        </pc:sldMkLst>
        <pc:spChg chg="mod">
          <ac:chgData name="Holienka Marian" userId="d535e67f-eb73-4702-ae53-67bc05435d18" providerId="ADAL" clId="{04B259CC-D36E-4EA4-B6FF-3A4A5B232F90}" dt="2023-03-07T23:09:28.202" v="71" actId="6549"/>
          <ac:spMkLst>
            <pc:docMk/>
            <pc:sldMk cId="0" sldId="262"/>
            <ac:spMk id="176" creationId="{00000000-0000-0000-0000-000000000000}"/>
          </ac:spMkLst>
        </pc:spChg>
      </pc:sldChg>
      <pc:sldChg chg="modSp mod">
        <pc:chgData name="Holienka Marian" userId="d535e67f-eb73-4702-ae53-67bc05435d18" providerId="ADAL" clId="{04B259CC-D36E-4EA4-B6FF-3A4A5B232F90}" dt="2023-03-07T23:19:43.555" v="304" actId="113"/>
        <pc:sldMkLst>
          <pc:docMk/>
          <pc:sldMk cId="0" sldId="263"/>
        </pc:sldMkLst>
        <pc:spChg chg="mod">
          <ac:chgData name="Holienka Marian" userId="d535e67f-eb73-4702-ae53-67bc05435d18" providerId="ADAL" clId="{04B259CC-D36E-4EA4-B6FF-3A4A5B232F90}" dt="2023-03-07T23:19:43.555" v="304" actId="113"/>
          <ac:spMkLst>
            <pc:docMk/>
            <pc:sldMk cId="0" sldId="263"/>
            <ac:spMk id="182" creationId="{00000000-0000-0000-0000-000000000000}"/>
          </ac:spMkLst>
        </pc:spChg>
      </pc:sldChg>
      <pc:sldChg chg="modSp mod">
        <pc:chgData name="Holienka Marian" userId="d535e67f-eb73-4702-ae53-67bc05435d18" providerId="ADAL" clId="{04B259CC-D36E-4EA4-B6FF-3A4A5B232F90}" dt="2023-03-07T23:20:00.768" v="319" actId="12"/>
        <pc:sldMkLst>
          <pc:docMk/>
          <pc:sldMk cId="0" sldId="264"/>
        </pc:sldMkLst>
        <pc:spChg chg="mod">
          <ac:chgData name="Holienka Marian" userId="d535e67f-eb73-4702-ae53-67bc05435d18" providerId="ADAL" clId="{04B259CC-D36E-4EA4-B6FF-3A4A5B232F90}" dt="2023-03-07T23:20:00.768" v="319" actId="12"/>
          <ac:spMkLst>
            <pc:docMk/>
            <pc:sldMk cId="0" sldId="264"/>
            <ac:spMk id="188" creationId="{00000000-0000-0000-0000-000000000000}"/>
          </ac:spMkLst>
        </pc:spChg>
      </pc:sldChg>
      <pc:sldChg chg="modSp mod">
        <pc:chgData name="Holienka Marian" userId="d535e67f-eb73-4702-ae53-67bc05435d18" providerId="ADAL" clId="{04B259CC-D36E-4EA4-B6FF-3A4A5B232F90}" dt="2023-03-07T23:22:12.782" v="387" actId="11"/>
        <pc:sldMkLst>
          <pc:docMk/>
          <pc:sldMk cId="0" sldId="265"/>
        </pc:sldMkLst>
        <pc:spChg chg="mod">
          <ac:chgData name="Holienka Marian" userId="d535e67f-eb73-4702-ae53-67bc05435d18" providerId="ADAL" clId="{04B259CC-D36E-4EA4-B6FF-3A4A5B232F90}" dt="2023-03-07T23:22:12.782" v="387" actId="11"/>
          <ac:spMkLst>
            <pc:docMk/>
            <pc:sldMk cId="0" sldId="265"/>
            <ac:spMk id="194" creationId="{00000000-0000-0000-0000-000000000000}"/>
          </ac:spMkLst>
        </pc:spChg>
      </pc:sldChg>
      <pc:sldChg chg="modSp mod">
        <pc:chgData name="Holienka Marian" userId="d535e67f-eb73-4702-ae53-67bc05435d18" providerId="ADAL" clId="{04B259CC-D36E-4EA4-B6FF-3A4A5B232F90}" dt="2023-03-07T23:22:28.487" v="394" actId="20577"/>
        <pc:sldMkLst>
          <pc:docMk/>
          <pc:sldMk cId="0" sldId="266"/>
        </pc:sldMkLst>
        <pc:spChg chg="mod">
          <ac:chgData name="Holienka Marian" userId="d535e67f-eb73-4702-ae53-67bc05435d18" providerId="ADAL" clId="{04B259CC-D36E-4EA4-B6FF-3A4A5B232F90}" dt="2023-03-07T23:22:28.487" v="394" actId="20577"/>
          <ac:spMkLst>
            <pc:docMk/>
            <pc:sldMk cId="0" sldId="266"/>
            <ac:spMk id="200" creationId="{00000000-0000-0000-0000-000000000000}"/>
          </ac:spMkLst>
        </pc:spChg>
      </pc:sldChg>
      <pc:sldChg chg="del">
        <pc:chgData name="Holienka Marian" userId="d535e67f-eb73-4702-ae53-67bc05435d18" providerId="ADAL" clId="{04B259CC-D36E-4EA4-B6FF-3A4A5B232F90}" dt="2023-03-07T23:09:44.554" v="72" actId="47"/>
        <pc:sldMkLst>
          <pc:docMk/>
          <pc:sldMk cId="0" sldId="268"/>
        </pc:sldMkLst>
      </pc:sldChg>
      <pc:sldChg chg="modSp add mod">
        <pc:chgData name="Holienka Marian" userId="d535e67f-eb73-4702-ae53-67bc05435d18" providerId="ADAL" clId="{04B259CC-D36E-4EA4-B6FF-3A4A5B232F90}" dt="2023-03-07T23:15:44.504" v="186" actId="12"/>
        <pc:sldMkLst>
          <pc:docMk/>
          <pc:sldMk cId="3593483648" sldId="270"/>
        </pc:sldMkLst>
        <pc:spChg chg="mod">
          <ac:chgData name="Holienka Marian" userId="d535e67f-eb73-4702-ae53-67bc05435d18" providerId="ADAL" clId="{04B259CC-D36E-4EA4-B6FF-3A4A5B232F90}" dt="2023-03-07T23:10:30.253" v="85" actId="20577"/>
          <ac:spMkLst>
            <pc:docMk/>
            <pc:sldMk cId="3593483648" sldId="270"/>
            <ac:spMk id="163" creationId="{00000000-0000-0000-0000-000000000000}"/>
          </ac:spMkLst>
        </pc:spChg>
        <pc:spChg chg="mod">
          <ac:chgData name="Holienka Marian" userId="d535e67f-eb73-4702-ae53-67bc05435d18" providerId="ADAL" clId="{04B259CC-D36E-4EA4-B6FF-3A4A5B232F90}" dt="2023-03-07T23:15:44.504" v="186" actId="12"/>
          <ac:spMkLst>
            <pc:docMk/>
            <pc:sldMk cId="3593483648" sldId="270"/>
            <ac:spMk id="164" creationId="{00000000-0000-0000-0000-000000000000}"/>
          </ac:spMkLst>
        </pc:spChg>
      </pc:sldChg>
      <pc:sldChg chg="modSp add mod">
        <pc:chgData name="Holienka Marian" userId="d535e67f-eb73-4702-ae53-67bc05435d18" providerId="ADAL" clId="{04B259CC-D36E-4EA4-B6FF-3A4A5B232F90}" dt="2023-03-07T23:17:05.426" v="245" actId="1036"/>
        <pc:sldMkLst>
          <pc:docMk/>
          <pc:sldMk cId="1713921950" sldId="271"/>
        </pc:sldMkLst>
        <pc:spChg chg="mod">
          <ac:chgData name="Holienka Marian" userId="d535e67f-eb73-4702-ae53-67bc05435d18" providerId="ADAL" clId="{04B259CC-D36E-4EA4-B6FF-3A4A5B232F90}" dt="2023-03-07T23:12:04.578" v="131" actId="14100"/>
          <ac:spMkLst>
            <pc:docMk/>
            <pc:sldMk cId="1713921950" sldId="271"/>
            <ac:spMk id="169" creationId="{00000000-0000-0000-0000-000000000000}"/>
          </ac:spMkLst>
        </pc:spChg>
        <pc:spChg chg="mod">
          <ac:chgData name="Holienka Marian" userId="d535e67f-eb73-4702-ae53-67bc05435d18" providerId="ADAL" clId="{04B259CC-D36E-4EA4-B6FF-3A4A5B232F90}" dt="2023-03-07T23:17:05.426" v="245" actId="1036"/>
          <ac:spMkLst>
            <pc:docMk/>
            <pc:sldMk cId="1713921950" sldId="271"/>
            <ac:spMk id="170" creationId="{00000000-0000-0000-0000-000000000000}"/>
          </ac:spMkLst>
        </pc:spChg>
      </pc:sldChg>
    </pc:docChg>
  </pc:docChgLst>
  <pc:docChgLst>
    <pc:chgData name="Mikuš Juraj" userId="f39e0d08-26d5-47b1-973c-29aeeb7a909d" providerId="ADAL" clId="{4EBE20F6-4CB5-4DB8-9422-3153D4082AD9}"/>
    <pc:docChg chg="undo redo custSel modSld">
      <pc:chgData name="Mikuš Juraj" userId="f39e0d08-26d5-47b1-973c-29aeeb7a909d" providerId="ADAL" clId="{4EBE20F6-4CB5-4DB8-9422-3153D4082AD9}" dt="2023-05-03T09:10:20.618" v="648" actId="1076"/>
      <pc:docMkLst>
        <pc:docMk/>
      </pc:docMkLst>
      <pc:sldChg chg="modSp mod">
        <pc:chgData name="Mikuš Juraj" userId="f39e0d08-26d5-47b1-973c-29aeeb7a909d" providerId="ADAL" clId="{4EBE20F6-4CB5-4DB8-9422-3153D4082AD9}" dt="2023-05-03T08:38:48.430" v="1" actId="1076"/>
        <pc:sldMkLst>
          <pc:docMk/>
          <pc:sldMk cId="0" sldId="256"/>
        </pc:sldMkLst>
        <pc:spChg chg="mod">
          <ac:chgData name="Mikuš Juraj" userId="f39e0d08-26d5-47b1-973c-29aeeb7a909d" providerId="ADAL" clId="{4EBE20F6-4CB5-4DB8-9422-3153D4082AD9}" dt="2023-05-03T08:38:48.430" v="1" actId="1076"/>
          <ac:spMkLst>
            <pc:docMk/>
            <pc:sldMk cId="0" sldId="256"/>
            <ac:spMk id="114" creationId="{00000000-0000-0000-0000-000000000000}"/>
          </ac:spMkLst>
        </pc:spChg>
      </pc:sldChg>
      <pc:sldChg chg="modSp mod">
        <pc:chgData name="Mikuš Juraj" userId="f39e0d08-26d5-47b1-973c-29aeeb7a909d" providerId="ADAL" clId="{4EBE20F6-4CB5-4DB8-9422-3153D4082AD9}" dt="2023-05-03T08:42:30.108" v="90" actId="14100"/>
        <pc:sldMkLst>
          <pc:docMk/>
          <pc:sldMk cId="0" sldId="257"/>
        </pc:sldMkLst>
        <pc:spChg chg="mod">
          <ac:chgData name="Mikuš Juraj" userId="f39e0d08-26d5-47b1-973c-29aeeb7a909d" providerId="ADAL" clId="{4EBE20F6-4CB5-4DB8-9422-3153D4082AD9}" dt="2023-05-03T08:39:15.442" v="3"/>
          <ac:spMkLst>
            <pc:docMk/>
            <pc:sldMk cId="0" sldId="257"/>
            <ac:spMk id="121" creationId="{00000000-0000-0000-0000-000000000000}"/>
          </ac:spMkLst>
        </pc:spChg>
        <pc:spChg chg="mod">
          <ac:chgData name="Mikuš Juraj" userId="f39e0d08-26d5-47b1-973c-29aeeb7a909d" providerId="ADAL" clId="{4EBE20F6-4CB5-4DB8-9422-3153D4082AD9}" dt="2023-05-03T08:39:20.725" v="4"/>
          <ac:spMkLst>
            <pc:docMk/>
            <pc:sldMk cId="0" sldId="257"/>
            <ac:spMk id="122" creationId="{00000000-0000-0000-0000-000000000000}"/>
          </ac:spMkLst>
        </pc:spChg>
        <pc:spChg chg="mod">
          <ac:chgData name="Mikuš Juraj" userId="f39e0d08-26d5-47b1-973c-29aeeb7a909d" providerId="ADAL" clId="{4EBE20F6-4CB5-4DB8-9422-3153D4082AD9}" dt="2023-05-03T08:41:18.545" v="40" actId="20577"/>
          <ac:spMkLst>
            <pc:docMk/>
            <pc:sldMk cId="0" sldId="257"/>
            <ac:spMk id="125" creationId="{00000000-0000-0000-0000-000000000000}"/>
          </ac:spMkLst>
        </pc:spChg>
        <pc:spChg chg="mod">
          <ac:chgData name="Mikuš Juraj" userId="f39e0d08-26d5-47b1-973c-29aeeb7a909d" providerId="ADAL" clId="{4EBE20F6-4CB5-4DB8-9422-3153D4082AD9}" dt="2023-05-03T08:41:47.412" v="62" actId="14100"/>
          <ac:spMkLst>
            <pc:docMk/>
            <pc:sldMk cId="0" sldId="257"/>
            <ac:spMk id="126" creationId="{00000000-0000-0000-0000-000000000000}"/>
          </ac:spMkLst>
        </pc:spChg>
        <pc:spChg chg="mod">
          <ac:chgData name="Mikuš Juraj" userId="f39e0d08-26d5-47b1-973c-29aeeb7a909d" providerId="ADAL" clId="{4EBE20F6-4CB5-4DB8-9422-3153D4082AD9}" dt="2023-05-03T08:40:56.076" v="23" actId="20577"/>
          <ac:spMkLst>
            <pc:docMk/>
            <pc:sldMk cId="0" sldId="257"/>
            <ac:spMk id="129" creationId="{00000000-0000-0000-0000-000000000000}"/>
          </ac:spMkLst>
        </pc:spChg>
        <pc:spChg chg="mod">
          <ac:chgData name="Mikuš Juraj" userId="f39e0d08-26d5-47b1-973c-29aeeb7a909d" providerId="ADAL" clId="{4EBE20F6-4CB5-4DB8-9422-3153D4082AD9}" dt="2023-05-03T08:40:57.562" v="25" actId="20577"/>
          <ac:spMkLst>
            <pc:docMk/>
            <pc:sldMk cId="0" sldId="257"/>
            <ac:spMk id="133" creationId="{00000000-0000-0000-0000-000000000000}"/>
          </ac:spMkLst>
        </pc:spChg>
        <pc:spChg chg="mod">
          <ac:chgData name="Mikuš Juraj" userId="f39e0d08-26d5-47b1-973c-29aeeb7a909d" providerId="ADAL" clId="{4EBE20F6-4CB5-4DB8-9422-3153D4082AD9}" dt="2023-05-03T08:42:30.108" v="90" actId="14100"/>
          <ac:spMkLst>
            <pc:docMk/>
            <pc:sldMk cId="0" sldId="257"/>
            <ac:spMk id="135" creationId="{00000000-0000-0000-0000-000000000000}"/>
          </ac:spMkLst>
        </pc:spChg>
      </pc:sldChg>
      <pc:sldChg chg="modSp mod">
        <pc:chgData name="Mikuš Juraj" userId="f39e0d08-26d5-47b1-973c-29aeeb7a909d" providerId="ADAL" clId="{4EBE20F6-4CB5-4DB8-9422-3153D4082AD9}" dt="2023-05-03T08:44:46.860" v="118" actId="6549"/>
        <pc:sldMkLst>
          <pc:docMk/>
          <pc:sldMk cId="0" sldId="258"/>
        </pc:sldMkLst>
        <pc:spChg chg="mod">
          <ac:chgData name="Mikuš Juraj" userId="f39e0d08-26d5-47b1-973c-29aeeb7a909d" providerId="ADAL" clId="{4EBE20F6-4CB5-4DB8-9422-3153D4082AD9}" dt="2023-05-03T08:43:12.619" v="97"/>
          <ac:spMkLst>
            <pc:docMk/>
            <pc:sldMk cId="0" sldId="258"/>
            <ac:spMk id="142" creationId="{00000000-0000-0000-0000-000000000000}"/>
          </ac:spMkLst>
        </pc:spChg>
        <pc:spChg chg="mod">
          <ac:chgData name="Mikuš Juraj" userId="f39e0d08-26d5-47b1-973c-29aeeb7a909d" providerId="ADAL" clId="{4EBE20F6-4CB5-4DB8-9422-3153D4082AD9}" dt="2023-05-03T08:43:46.759" v="101"/>
          <ac:spMkLst>
            <pc:docMk/>
            <pc:sldMk cId="0" sldId="258"/>
            <ac:spMk id="144" creationId="{00000000-0000-0000-0000-000000000000}"/>
          </ac:spMkLst>
        </pc:spChg>
        <pc:spChg chg="mod">
          <ac:chgData name="Mikuš Juraj" userId="f39e0d08-26d5-47b1-973c-29aeeb7a909d" providerId="ADAL" clId="{4EBE20F6-4CB5-4DB8-9422-3153D4082AD9}" dt="2023-05-03T08:43:23.090" v="98"/>
          <ac:spMkLst>
            <pc:docMk/>
            <pc:sldMk cId="0" sldId="258"/>
            <ac:spMk id="145" creationId="{00000000-0000-0000-0000-000000000000}"/>
          </ac:spMkLst>
        </pc:spChg>
        <pc:spChg chg="mod">
          <ac:chgData name="Mikuš Juraj" userId="f39e0d08-26d5-47b1-973c-29aeeb7a909d" providerId="ADAL" clId="{4EBE20F6-4CB5-4DB8-9422-3153D4082AD9}" dt="2023-05-03T08:44:46.860" v="118" actId="6549"/>
          <ac:spMkLst>
            <pc:docMk/>
            <pc:sldMk cId="0" sldId="258"/>
            <ac:spMk id="147" creationId="{00000000-0000-0000-0000-000000000000}"/>
          </ac:spMkLst>
        </pc:spChg>
        <pc:spChg chg="mod">
          <ac:chgData name="Mikuš Juraj" userId="f39e0d08-26d5-47b1-973c-29aeeb7a909d" providerId="ADAL" clId="{4EBE20F6-4CB5-4DB8-9422-3153D4082AD9}" dt="2023-05-03T08:44:00.121" v="102"/>
          <ac:spMkLst>
            <pc:docMk/>
            <pc:sldMk cId="0" sldId="258"/>
            <ac:spMk id="148" creationId="{00000000-0000-0000-0000-000000000000}"/>
          </ac:spMkLst>
        </pc:spChg>
      </pc:sldChg>
      <pc:sldChg chg="modSp mod">
        <pc:chgData name="Mikuš Juraj" userId="f39e0d08-26d5-47b1-973c-29aeeb7a909d" providerId="ADAL" clId="{4EBE20F6-4CB5-4DB8-9422-3153D4082AD9}" dt="2023-05-03T08:46:48.833" v="206" actId="20577"/>
        <pc:sldMkLst>
          <pc:docMk/>
          <pc:sldMk cId="0" sldId="259"/>
        </pc:sldMkLst>
        <pc:spChg chg="mod">
          <ac:chgData name="Mikuš Juraj" userId="f39e0d08-26d5-47b1-973c-29aeeb7a909d" providerId="ADAL" clId="{4EBE20F6-4CB5-4DB8-9422-3153D4082AD9}" dt="2023-05-03T08:45:16.471" v="119"/>
          <ac:spMkLst>
            <pc:docMk/>
            <pc:sldMk cId="0" sldId="259"/>
            <ac:spMk id="157" creationId="{00000000-0000-0000-0000-000000000000}"/>
          </ac:spMkLst>
        </pc:spChg>
        <pc:spChg chg="mod">
          <ac:chgData name="Mikuš Juraj" userId="f39e0d08-26d5-47b1-973c-29aeeb7a909d" providerId="ADAL" clId="{4EBE20F6-4CB5-4DB8-9422-3153D4082AD9}" dt="2023-05-03T08:46:48.833" v="206" actId="20577"/>
          <ac:spMkLst>
            <pc:docMk/>
            <pc:sldMk cId="0" sldId="259"/>
            <ac:spMk id="158" creationId="{00000000-0000-0000-0000-000000000000}"/>
          </ac:spMkLst>
        </pc:spChg>
      </pc:sldChg>
      <pc:sldChg chg="modSp mod">
        <pc:chgData name="Mikuš Juraj" userId="f39e0d08-26d5-47b1-973c-29aeeb7a909d" providerId="ADAL" clId="{4EBE20F6-4CB5-4DB8-9422-3153D4082AD9}" dt="2023-05-03T08:49:08.296" v="237" actId="1076"/>
        <pc:sldMkLst>
          <pc:docMk/>
          <pc:sldMk cId="0" sldId="260"/>
        </pc:sldMkLst>
        <pc:spChg chg="mod">
          <ac:chgData name="Mikuš Juraj" userId="f39e0d08-26d5-47b1-973c-29aeeb7a909d" providerId="ADAL" clId="{4EBE20F6-4CB5-4DB8-9422-3153D4082AD9}" dt="2023-05-03T08:47:00.773" v="207"/>
          <ac:spMkLst>
            <pc:docMk/>
            <pc:sldMk cId="0" sldId="260"/>
            <ac:spMk id="163" creationId="{00000000-0000-0000-0000-000000000000}"/>
          </ac:spMkLst>
        </pc:spChg>
        <pc:spChg chg="mod">
          <ac:chgData name="Mikuš Juraj" userId="f39e0d08-26d5-47b1-973c-29aeeb7a909d" providerId="ADAL" clId="{4EBE20F6-4CB5-4DB8-9422-3153D4082AD9}" dt="2023-05-03T08:49:08.296" v="237" actId="1076"/>
          <ac:spMkLst>
            <pc:docMk/>
            <pc:sldMk cId="0" sldId="260"/>
            <ac:spMk id="164" creationId="{00000000-0000-0000-0000-000000000000}"/>
          </ac:spMkLst>
        </pc:spChg>
      </pc:sldChg>
      <pc:sldChg chg="modSp mod">
        <pc:chgData name="Mikuš Juraj" userId="f39e0d08-26d5-47b1-973c-29aeeb7a909d" providerId="ADAL" clId="{4EBE20F6-4CB5-4DB8-9422-3153D4082AD9}" dt="2023-05-03T08:52:30.072" v="272" actId="113"/>
        <pc:sldMkLst>
          <pc:docMk/>
          <pc:sldMk cId="0" sldId="261"/>
        </pc:sldMkLst>
        <pc:spChg chg="mod">
          <ac:chgData name="Mikuš Juraj" userId="f39e0d08-26d5-47b1-973c-29aeeb7a909d" providerId="ADAL" clId="{4EBE20F6-4CB5-4DB8-9422-3153D4082AD9}" dt="2023-05-03T08:49:27.760" v="239" actId="14100"/>
          <ac:spMkLst>
            <pc:docMk/>
            <pc:sldMk cId="0" sldId="261"/>
            <ac:spMk id="169" creationId="{00000000-0000-0000-0000-000000000000}"/>
          </ac:spMkLst>
        </pc:spChg>
        <pc:spChg chg="mod">
          <ac:chgData name="Mikuš Juraj" userId="f39e0d08-26d5-47b1-973c-29aeeb7a909d" providerId="ADAL" clId="{4EBE20F6-4CB5-4DB8-9422-3153D4082AD9}" dt="2023-05-03T08:52:30.072" v="272" actId="113"/>
          <ac:spMkLst>
            <pc:docMk/>
            <pc:sldMk cId="0" sldId="261"/>
            <ac:spMk id="170" creationId="{00000000-0000-0000-0000-000000000000}"/>
          </ac:spMkLst>
        </pc:spChg>
      </pc:sldChg>
      <pc:sldChg chg="modSp mod">
        <pc:chgData name="Mikuš Juraj" userId="f39e0d08-26d5-47b1-973c-29aeeb7a909d" providerId="ADAL" clId="{4EBE20F6-4CB5-4DB8-9422-3153D4082AD9}" dt="2023-05-03T08:58:11.324" v="357" actId="20577"/>
        <pc:sldMkLst>
          <pc:docMk/>
          <pc:sldMk cId="0" sldId="262"/>
        </pc:sldMkLst>
        <pc:spChg chg="mod">
          <ac:chgData name="Mikuš Juraj" userId="f39e0d08-26d5-47b1-973c-29aeeb7a909d" providerId="ADAL" clId="{4EBE20F6-4CB5-4DB8-9422-3153D4082AD9}" dt="2023-05-03T08:55:40.263" v="316" actId="14100"/>
          <ac:spMkLst>
            <pc:docMk/>
            <pc:sldMk cId="0" sldId="262"/>
            <ac:spMk id="175" creationId="{00000000-0000-0000-0000-000000000000}"/>
          </ac:spMkLst>
        </pc:spChg>
        <pc:spChg chg="mod">
          <ac:chgData name="Mikuš Juraj" userId="f39e0d08-26d5-47b1-973c-29aeeb7a909d" providerId="ADAL" clId="{4EBE20F6-4CB5-4DB8-9422-3153D4082AD9}" dt="2023-05-03T08:58:11.324" v="357" actId="20577"/>
          <ac:spMkLst>
            <pc:docMk/>
            <pc:sldMk cId="0" sldId="262"/>
            <ac:spMk id="176" creationId="{00000000-0000-0000-0000-000000000000}"/>
          </ac:spMkLst>
        </pc:spChg>
      </pc:sldChg>
      <pc:sldChg chg="modSp mod">
        <pc:chgData name="Mikuš Juraj" userId="f39e0d08-26d5-47b1-973c-29aeeb7a909d" providerId="ADAL" clId="{4EBE20F6-4CB5-4DB8-9422-3153D4082AD9}" dt="2023-05-03T09:00:52.844" v="404" actId="12"/>
        <pc:sldMkLst>
          <pc:docMk/>
          <pc:sldMk cId="0" sldId="263"/>
        </pc:sldMkLst>
        <pc:spChg chg="mod">
          <ac:chgData name="Mikuš Juraj" userId="f39e0d08-26d5-47b1-973c-29aeeb7a909d" providerId="ADAL" clId="{4EBE20F6-4CB5-4DB8-9422-3153D4082AD9}" dt="2023-05-03T08:58:55.868" v="359" actId="14100"/>
          <ac:spMkLst>
            <pc:docMk/>
            <pc:sldMk cId="0" sldId="263"/>
            <ac:spMk id="181" creationId="{00000000-0000-0000-0000-000000000000}"/>
          </ac:spMkLst>
        </pc:spChg>
        <pc:spChg chg="mod">
          <ac:chgData name="Mikuš Juraj" userId="f39e0d08-26d5-47b1-973c-29aeeb7a909d" providerId="ADAL" clId="{4EBE20F6-4CB5-4DB8-9422-3153D4082AD9}" dt="2023-05-03T09:00:52.844" v="404" actId="12"/>
          <ac:spMkLst>
            <pc:docMk/>
            <pc:sldMk cId="0" sldId="263"/>
            <ac:spMk id="182" creationId="{00000000-0000-0000-0000-000000000000}"/>
          </ac:spMkLst>
        </pc:spChg>
      </pc:sldChg>
      <pc:sldChg chg="modSp mod">
        <pc:chgData name="Mikuš Juraj" userId="f39e0d08-26d5-47b1-973c-29aeeb7a909d" providerId="ADAL" clId="{4EBE20F6-4CB5-4DB8-9422-3153D4082AD9}" dt="2023-05-03T09:02:29.450" v="418" actId="403"/>
        <pc:sldMkLst>
          <pc:docMk/>
          <pc:sldMk cId="0" sldId="264"/>
        </pc:sldMkLst>
        <pc:spChg chg="mod">
          <ac:chgData name="Mikuš Juraj" userId="f39e0d08-26d5-47b1-973c-29aeeb7a909d" providerId="ADAL" clId="{4EBE20F6-4CB5-4DB8-9422-3153D4082AD9}" dt="2023-05-03T09:01:21.579" v="408" actId="14100"/>
          <ac:spMkLst>
            <pc:docMk/>
            <pc:sldMk cId="0" sldId="264"/>
            <ac:spMk id="187" creationId="{00000000-0000-0000-0000-000000000000}"/>
          </ac:spMkLst>
        </pc:spChg>
        <pc:spChg chg="mod">
          <ac:chgData name="Mikuš Juraj" userId="f39e0d08-26d5-47b1-973c-29aeeb7a909d" providerId="ADAL" clId="{4EBE20F6-4CB5-4DB8-9422-3153D4082AD9}" dt="2023-05-03T09:02:29.450" v="418" actId="403"/>
          <ac:spMkLst>
            <pc:docMk/>
            <pc:sldMk cId="0" sldId="264"/>
            <ac:spMk id="188" creationId="{00000000-0000-0000-0000-000000000000}"/>
          </ac:spMkLst>
        </pc:spChg>
      </pc:sldChg>
      <pc:sldChg chg="modSp mod">
        <pc:chgData name="Mikuš Juraj" userId="f39e0d08-26d5-47b1-973c-29aeeb7a909d" providerId="ADAL" clId="{4EBE20F6-4CB5-4DB8-9422-3153D4082AD9}" dt="2023-05-03T09:05:14.362" v="468" actId="20577"/>
        <pc:sldMkLst>
          <pc:docMk/>
          <pc:sldMk cId="0" sldId="265"/>
        </pc:sldMkLst>
        <pc:spChg chg="mod">
          <ac:chgData name="Mikuš Juraj" userId="f39e0d08-26d5-47b1-973c-29aeeb7a909d" providerId="ADAL" clId="{4EBE20F6-4CB5-4DB8-9422-3153D4082AD9}" dt="2023-05-03T09:01:17.016" v="407" actId="14100"/>
          <ac:spMkLst>
            <pc:docMk/>
            <pc:sldMk cId="0" sldId="265"/>
            <ac:spMk id="193" creationId="{00000000-0000-0000-0000-000000000000}"/>
          </ac:spMkLst>
        </pc:spChg>
        <pc:spChg chg="mod">
          <ac:chgData name="Mikuš Juraj" userId="f39e0d08-26d5-47b1-973c-29aeeb7a909d" providerId="ADAL" clId="{4EBE20F6-4CB5-4DB8-9422-3153D4082AD9}" dt="2023-05-03T09:05:14.362" v="468" actId="20577"/>
          <ac:spMkLst>
            <pc:docMk/>
            <pc:sldMk cId="0" sldId="265"/>
            <ac:spMk id="194" creationId="{00000000-0000-0000-0000-000000000000}"/>
          </ac:spMkLst>
        </pc:spChg>
      </pc:sldChg>
      <pc:sldChg chg="modSp mod">
        <pc:chgData name="Mikuš Juraj" userId="f39e0d08-26d5-47b1-973c-29aeeb7a909d" providerId="ADAL" clId="{4EBE20F6-4CB5-4DB8-9422-3153D4082AD9}" dt="2023-05-03T09:06:36.531" v="486" actId="403"/>
        <pc:sldMkLst>
          <pc:docMk/>
          <pc:sldMk cId="0" sldId="266"/>
        </pc:sldMkLst>
        <pc:spChg chg="mod">
          <ac:chgData name="Mikuš Juraj" userId="f39e0d08-26d5-47b1-973c-29aeeb7a909d" providerId="ADAL" clId="{4EBE20F6-4CB5-4DB8-9422-3153D4082AD9}" dt="2023-05-03T09:01:30.548" v="410" actId="14100"/>
          <ac:spMkLst>
            <pc:docMk/>
            <pc:sldMk cId="0" sldId="266"/>
            <ac:spMk id="199" creationId="{00000000-0000-0000-0000-000000000000}"/>
          </ac:spMkLst>
        </pc:spChg>
        <pc:spChg chg="mod">
          <ac:chgData name="Mikuš Juraj" userId="f39e0d08-26d5-47b1-973c-29aeeb7a909d" providerId="ADAL" clId="{4EBE20F6-4CB5-4DB8-9422-3153D4082AD9}" dt="2023-05-03T09:06:36.531" v="486" actId="403"/>
          <ac:spMkLst>
            <pc:docMk/>
            <pc:sldMk cId="0" sldId="266"/>
            <ac:spMk id="200" creationId="{00000000-0000-0000-0000-000000000000}"/>
          </ac:spMkLst>
        </pc:spChg>
      </pc:sldChg>
      <pc:sldChg chg="modSp mod">
        <pc:chgData name="Mikuš Juraj" userId="f39e0d08-26d5-47b1-973c-29aeeb7a909d" providerId="ADAL" clId="{4EBE20F6-4CB5-4DB8-9422-3153D4082AD9}" dt="2023-05-03T09:09:55.459" v="625" actId="1076"/>
        <pc:sldMkLst>
          <pc:docMk/>
          <pc:sldMk cId="0" sldId="267"/>
        </pc:sldMkLst>
        <pc:spChg chg="mod">
          <ac:chgData name="Mikuš Juraj" userId="f39e0d08-26d5-47b1-973c-29aeeb7a909d" providerId="ADAL" clId="{4EBE20F6-4CB5-4DB8-9422-3153D4082AD9}" dt="2023-05-03T09:06:57.708" v="495" actId="20577"/>
          <ac:spMkLst>
            <pc:docMk/>
            <pc:sldMk cId="0" sldId="267"/>
            <ac:spMk id="205" creationId="{00000000-0000-0000-0000-000000000000}"/>
          </ac:spMkLst>
        </pc:spChg>
        <pc:spChg chg="mod">
          <ac:chgData name="Mikuš Juraj" userId="f39e0d08-26d5-47b1-973c-29aeeb7a909d" providerId="ADAL" clId="{4EBE20F6-4CB5-4DB8-9422-3153D4082AD9}" dt="2023-05-03T09:07:56.347" v="543" actId="14100"/>
          <ac:spMkLst>
            <pc:docMk/>
            <pc:sldMk cId="0" sldId="267"/>
            <ac:spMk id="206" creationId="{00000000-0000-0000-0000-000000000000}"/>
          </ac:spMkLst>
        </pc:spChg>
        <pc:spChg chg="mod">
          <ac:chgData name="Mikuš Juraj" userId="f39e0d08-26d5-47b1-973c-29aeeb7a909d" providerId="ADAL" clId="{4EBE20F6-4CB5-4DB8-9422-3153D4082AD9}" dt="2023-05-03T09:08:37.748" v="594" actId="20577"/>
          <ac:spMkLst>
            <pc:docMk/>
            <pc:sldMk cId="0" sldId="267"/>
            <ac:spMk id="207" creationId="{00000000-0000-0000-0000-000000000000}"/>
          </ac:spMkLst>
        </pc:spChg>
        <pc:spChg chg="mod">
          <ac:chgData name="Mikuš Juraj" userId="f39e0d08-26d5-47b1-973c-29aeeb7a909d" providerId="ADAL" clId="{4EBE20F6-4CB5-4DB8-9422-3153D4082AD9}" dt="2023-05-03T09:08:56.737" v="595"/>
          <ac:spMkLst>
            <pc:docMk/>
            <pc:sldMk cId="0" sldId="267"/>
            <ac:spMk id="208" creationId="{00000000-0000-0000-0000-000000000000}"/>
          </ac:spMkLst>
        </pc:spChg>
        <pc:spChg chg="mod">
          <ac:chgData name="Mikuš Juraj" userId="f39e0d08-26d5-47b1-973c-29aeeb7a909d" providerId="ADAL" clId="{4EBE20F6-4CB5-4DB8-9422-3153D4082AD9}" dt="2023-05-03T09:09:28.727" v="622" actId="1076"/>
          <ac:spMkLst>
            <pc:docMk/>
            <pc:sldMk cId="0" sldId="267"/>
            <ac:spMk id="209" creationId="{00000000-0000-0000-0000-000000000000}"/>
          </ac:spMkLst>
        </pc:spChg>
        <pc:spChg chg="mod">
          <ac:chgData name="Mikuš Juraj" userId="f39e0d08-26d5-47b1-973c-29aeeb7a909d" providerId="ADAL" clId="{4EBE20F6-4CB5-4DB8-9422-3153D4082AD9}" dt="2023-05-03T09:07:31.820" v="517" actId="14100"/>
          <ac:spMkLst>
            <pc:docMk/>
            <pc:sldMk cId="0" sldId="267"/>
            <ac:spMk id="218" creationId="{00000000-0000-0000-0000-000000000000}"/>
          </ac:spMkLst>
        </pc:spChg>
        <pc:spChg chg="mod">
          <ac:chgData name="Mikuš Juraj" userId="f39e0d08-26d5-47b1-973c-29aeeb7a909d" providerId="ADAL" clId="{4EBE20F6-4CB5-4DB8-9422-3153D4082AD9}" dt="2023-05-03T09:08:11.389" v="567" actId="20577"/>
          <ac:spMkLst>
            <pc:docMk/>
            <pc:sldMk cId="0" sldId="267"/>
            <ac:spMk id="219" creationId="{00000000-0000-0000-0000-000000000000}"/>
          </ac:spMkLst>
        </pc:spChg>
        <pc:spChg chg="mod">
          <ac:chgData name="Mikuš Juraj" userId="f39e0d08-26d5-47b1-973c-29aeeb7a909d" providerId="ADAL" clId="{4EBE20F6-4CB5-4DB8-9422-3153D4082AD9}" dt="2023-05-03T09:09:46.825" v="624" actId="14100"/>
          <ac:spMkLst>
            <pc:docMk/>
            <pc:sldMk cId="0" sldId="267"/>
            <ac:spMk id="220" creationId="{00000000-0000-0000-0000-000000000000}"/>
          </ac:spMkLst>
        </pc:spChg>
        <pc:picChg chg="mod">
          <ac:chgData name="Mikuš Juraj" userId="f39e0d08-26d5-47b1-973c-29aeeb7a909d" providerId="ADAL" clId="{4EBE20F6-4CB5-4DB8-9422-3153D4082AD9}" dt="2023-05-03T09:07:58.564" v="545" actId="1076"/>
          <ac:picMkLst>
            <pc:docMk/>
            <pc:sldMk cId="0" sldId="267"/>
            <ac:picMk id="214" creationId="{00000000-0000-0000-0000-000000000000}"/>
          </ac:picMkLst>
        </pc:picChg>
        <pc:picChg chg="mod">
          <ac:chgData name="Mikuš Juraj" userId="f39e0d08-26d5-47b1-973c-29aeeb7a909d" providerId="ADAL" clId="{4EBE20F6-4CB5-4DB8-9422-3153D4082AD9}" dt="2023-05-03T09:09:55.459" v="625" actId="1076"/>
          <ac:picMkLst>
            <pc:docMk/>
            <pc:sldMk cId="0" sldId="267"/>
            <ac:picMk id="215" creationId="{00000000-0000-0000-0000-000000000000}"/>
          </ac:picMkLst>
        </pc:picChg>
      </pc:sldChg>
      <pc:sldChg chg="modSp mod">
        <pc:chgData name="Mikuš Juraj" userId="f39e0d08-26d5-47b1-973c-29aeeb7a909d" providerId="ADAL" clId="{4EBE20F6-4CB5-4DB8-9422-3153D4082AD9}" dt="2023-05-03T09:10:20.618" v="648" actId="1076"/>
        <pc:sldMkLst>
          <pc:docMk/>
          <pc:sldMk cId="0" sldId="269"/>
        </pc:sldMkLst>
        <pc:spChg chg="mod">
          <ac:chgData name="Mikuš Juraj" userId="f39e0d08-26d5-47b1-973c-29aeeb7a909d" providerId="ADAL" clId="{4EBE20F6-4CB5-4DB8-9422-3153D4082AD9}" dt="2023-05-03T09:10:20.618" v="648" actId="1076"/>
          <ac:spMkLst>
            <pc:docMk/>
            <pc:sldMk cId="0" sldId="269"/>
            <ac:spMk id="240" creationId="{00000000-0000-0000-0000-000000000000}"/>
          </ac:spMkLst>
        </pc:spChg>
      </pc:sldChg>
      <pc:sldChg chg="modSp mod">
        <pc:chgData name="Mikuš Juraj" userId="f39e0d08-26d5-47b1-973c-29aeeb7a909d" providerId="ADAL" clId="{4EBE20F6-4CB5-4DB8-9422-3153D4082AD9}" dt="2023-05-03T08:48:48.626" v="229" actId="20577"/>
        <pc:sldMkLst>
          <pc:docMk/>
          <pc:sldMk cId="3593483648" sldId="270"/>
        </pc:sldMkLst>
        <pc:spChg chg="mod">
          <ac:chgData name="Mikuš Juraj" userId="f39e0d08-26d5-47b1-973c-29aeeb7a909d" providerId="ADAL" clId="{4EBE20F6-4CB5-4DB8-9422-3153D4082AD9}" dt="2023-05-03T08:47:02.804" v="208"/>
          <ac:spMkLst>
            <pc:docMk/>
            <pc:sldMk cId="3593483648" sldId="270"/>
            <ac:spMk id="163" creationId="{00000000-0000-0000-0000-000000000000}"/>
          </ac:spMkLst>
        </pc:spChg>
        <pc:spChg chg="mod">
          <ac:chgData name="Mikuš Juraj" userId="f39e0d08-26d5-47b1-973c-29aeeb7a909d" providerId="ADAL" clId="{4EBE20F6-4CB5-4DB8-9422-3153D4082AD9}" dt="2023-05-03T08:48:48.626" v="229" actId="20577"/>
          <ac:spMkLst>
            <pc:docMk/>
            <pc:sldMk cId="3593483648" sldId="270"/>
            <ac:spMk id="164" creationId="{00000000-0000-0000-0000-000000000000}"/>
          </ac:spMkLst>
        </pc:spChg>
      </pc:sldChg>
      <pc:sldChg chg="modSp mod">
        <pc:chgData name="Mikuš Juraj" userId="f39e0d08-26d5-47b1-973c-29aeeb7a909d" providerId="ADAL" clId="{4EBE20F6-4CB5-4DB8-9422-3153D4082AD9}" dt="2023-05-03T08:55:14.313" v="314" actId="20577"/>
        <pc:sldMkLst>
          <pc:docMk/>
          <pc:sldMk cId="1713921950" sldId="271"/>
        </pc:sldMkLst>
        <pc:spChg chg="mod">
          <ac:chgData name="Mikuš Juraj" userId="f39e0d08-26d5-47b1-973c-29aeeb7a909d" providerId="ADAL" clId="{4EBE20F6-4CB5-4DB8-9422-3153D4082AD9}" dt="2023-05-03T08:52:43.115" v="273"/>
          <ac:spMkLst>
            <pc:docMk/>
            <pc:sldMk cId="1713921950" sldId="271"/>
            <ac:spMk id="169" creationId="{00000000-0000-0000-0000-000000000000}"/>
          </ac:spMkLst>
        </pc:spChg>
        <pc:spChg chg="mod">
          <ac:chgData name="Mikuš Juraj" userId="f39e0d08-26d5-47b1-973c-29aeeb7a909d" providerId="ADAL" clId="{4EBE20F6-4CB5-4DB8-9422-3153D4082AD9}" dt="2023-05-03T08:55:14.313" v="314" actId="20577"/>
          <ac:spMkLst>
            <pc:docMk/>
            <pc:sldMk cId="1713921950" sldId="271"/>
            <ac:spMk id="170"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048600" y="771525"/>
            <a:ext cx="12192600" cy="3857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1828800" y="4886325"/>
            <a:ext cx="14630400" cy="462915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1:notes"/>
          <p:cNvSpPr txBox="1">
            <a:spLocks noGrp="1"/>
          </p:cNvSpPr>
          <p:nvPr>
            <p:ph type="body" idx="1"/>
          </p:nvPr>
        </p:nvSpPr>
        <p:spPr>
          <a:xfrm>
            <a:off x="1828800" y="4886325"/>
            <a:ext cx="14630400" cy="46291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2" name="Google Shape;112;p1:notes"/>
          <p:cNvSpPr>
            <a:spLocks noGrp="1" noRot="1" noChangeAspect="1"/>
          </p:cNvSpPr>
          <p:nvPr>
            <p:ph type="sldImg" idx="2"/>
          </p:nvPr>
        </p:nvSpPr>
        <p:spPr>
          <a:xfrm>
            <a:off x="5715000" y="771525"/>
            <a:ext cx="6859588" cy="3857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1b288c97b5c_0_15:notes"/>
          <p:cNvSpPr txBox="1">
            <a:spLocks noGrp="1"/>
          </p:cNvSpPr>
          <p:nvPr>
            <p:ph type="body" idx="1"/>
          </p:nvPr>
        </p:nvSpPr>
        <p:spPr>
          <a:xfrm>
            <a:off x="1828800" y="4886325"/>
            <a:ext cx="14630400" cy="462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9" name="Google Shape;179;g1b288c97b5c_0_15:notes"/>
          <p:cNvSpPr>
            <a:spLocks noGrp="1" noRot="1" noChangeAspect="1"/>
          </p:cNvSpPr>
          <p:nvPr>
            <p:ph type="sldImg" idx="2"/>
          </p:nvPr>
        </p:nvSpPr>
        <p:spPr>
          <a:xfrm>
            <a:off x="5715000" y="771525"/>
            <a:ext cx="6859588" cy="3857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g1b288c97b5c_0_20:notes"/>
          <p:cNvSpPr txBox="1">
            <a:spLocks noGrp="1"/>
          </p:cNvSpPr>
          <p:nvPr>
            <p:ph type="body" idx="1"/>
          </p:nvPr>
        </p:nvSpPr>
        <p:spPr>
          <a:xfrm>
            <a:off x="1828800" y="4886325"/>
            <a:ext cx="14630400" cy="462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5" name="Google Shape;185;g1b288c97b5c_0_20:notes"/>
          <p:cNvSpPr>
            <a:spLocks noGrp="1" noRot="1" noChangeAspect="1"/>
          </p:cNvSpPr>
          <p:nvPr>
            <p:ph type="sldImg" idx="2"/>
          </p:nvPr>
        </p:nvSpPr>
        <p:spPr>
          <a:xfrm>
            <a:off x="5715000" y="771525"/>
            <a:ext cx="6859588" cy="3857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1b288c97b5c_0_30:notes"/>
          <p:cNvSpPr txBox="1">
            <a:spLocks noGrp="1"/>
          </p:cNvSpPr>
          <p:nvPr>
            <p:ph type="body" idx="1"/>
          </p:nvPr>
        </p:nvSpPr>
        <p:spPr>
          <a:xfrm>
            <a:off x="1828800" y="4886325"/>
            <a:ext cx="14630400" cy="462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1" name="Google Shape;191;g1b288c97b5c_0_30:notes"/>
          <p:cNvSpPr>
            <a:spLocks noGrp="1" noRot="1" noChangeAspect="1"/>
          </p:cNvSpPr>
          <p:nvPr>
            <p:ph type="sldImg" idx="2"/>
          </p:nvPr>
        </p:nvSpPr>
        <p:spPr>
          <a:xfrm>
            <a:off x="5715000" y="771525"/>
            <a:ext cx="6859588" cy="3857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1c06dbf20e2_0_0:notes"/>
          <p:cNvSpPr txBox="1">
            <a:spLocks noGrp="1"/>
          </p:cNvSpPr>
          <p:nvPr>
            <p:ph type="body" idx="1"/>
          </p:nvPr>
        </p:nvSpPr>
        <p:spPr>
          <a:xfrm>
            <a:off x="1828800" y="4886325"/>
            <a:ext cx="14630400" cy="462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7" name="Google Shape;197;g1c06dbf20e2_0_0:notes"/>
          <p:cNvSpPr>
            <a:spLocks noGrp="1" noRot="1" noChangeAspect="1"/>
          </p:cNvSpPr>
          <p:nvPr>
            <p:ph type="sldImg" idx="2"/>
          </p:nvPr>
        </p:nvSpPr>
        <p:spPr>
          <a:xfrm>
            <a:off x="5715000" y="771525"/>
            <a:ext cx="6859588" cy="3857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8:notes"/>
          <p:cNvSpPr txBox="1">
            <a:spLocks noGrp="1"/>
          </p:cNvSpPr>
          <p:nvPr>
            <p:ph type="body" idx="1"/>
          </p:nvPr>
        </p:nvSpPr>
        <p:spPr>
          <a:xfrm>
            <a:off x="1828800" y="4886325"/>
            <a:ext cx="14630400" cy="46291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p8:notes"/>
          <p:cNvSpPr>
            <a:spLocks noGrp="1" noRot="1" noChangeAspect="1"/>
          </p:cNvSpPr>
          <p:nvPr>
            <p:ph type="sldImg" idx="2"/>
          </p:nvPr>
        </p:nvSpPr>
        <p:spPr>
          <a:xfrm>
            <a:off x="5715000" y="771525"/>
            <a:ext cx="6859588" cy="3857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10:notes"/>
          <p:cNvSpPr txBox="1">
            <a:spLocks noGrp="1"/>
          </p:cNvSpPr>
          <p:nvPr>
            <p:ph type="body" idx="1"/>
          </p:nvPr>
        </p:nvSpPr>
        <p:spPr>
          <a:xfrm>
            <a:off x="1828800" y="4886325"/>
            <a:ext cx="14630400" cy="46291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8" name="Google Shape;238;p10:notes"/>
          <p:cNvSpPr>
            <a:spLocks noGrp="1" noRot="1" noChangeAspect="1"/>
          </p:cNvSpPr>
          <p:nvPr>
            <p:ph type="sldImg" idx="2"/>
          </p:nvPr>
        </p:nvSpPr>
        <p:spPr>
          <a:xfrm>
            <a:off x="5715000" y="771525"/>
            <a:ext cx="6859588" cy="3857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2:notes"/>
          <p:cNvSpPr txBox="1">
            <a:spLocks noGrp="1"/>
          </p:cNvSpPr>
          <p:nvPr>
            <p:ph type="body" idx="1"/>
          </p:nvPr>
        </p:nvSpPr>
        <p:spPr>
          <a:xfrm>
            <a:off x="1828800" y="4886325"/>
            <a:ext cx="14630400" cy="46291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9" name="Google Shape;119;p2:notes"/>
          <p:cNvSpPr>
            <a:spLocks noGrp="1" noRot="1" noChangeAspect="1"/>
          </p:cNvSpPr>
          <p:nvPr>
            <p:ph type="sldImg" idx="2"/>
          </p:nvPr>
        </p:nvSpPr>
        <p:spPr>
          <a:xfrm>
            <a:off x="5715000" y="771525"/>
            <a:ext cx="6859588" cy="3857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3:notes"/>
          <p:cNvSpPr txBox="1">
            <a:spLocks noGrp="1"/>
          </p:cNvSpPr>
          <p:nvPr>
            <p:ph type="body" idx="1"/>
          </p:nvPr>
        </p:nvSpPr>
        <p:spPr>
          <a:xfrm>
            <a:off x="1828800" y="4886325"/>
            <a:ext cx="14630400" cy="46291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9" name="Google Shape;139;p3:notes"/>
          <p:cNvSpPr>
            <a:spLocks noGrp="1" noRot="1" noChangeAspect="1"/>
          </p:cNvSpPr>
          <p:nvPr>
            <p:ph type="sldImg" idx="2"/>
          </p:nvPr>
        </p:nvSpPr>
        <p:spPr>
          <a:xfrm>
            <a:off x="5715000" y="771525"/>
            <a:ext cx="6859588" cy="3857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1b288c97b5c_0_40:notes"/>
          <p:cNvSpPr txBox="1">
            <a:spLocks noGrp="1"/>
          </p:cNvSpPr>
          <p:nvPr>
            <p:ph type="body" idx="1"/>
          </p:nvPr>
        </p:nvSpPr>
        <p:spPr>
          <a:xfrm>
            <a:off x="1828800" y="4886325"/>
            <a:ext cx="14630400" cy="462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g1b288c97b5c_0_40:notes"/>
          <p:cNvSpPr>
            <a:spLocks noGrp="1" noRot="1" noChangeAspect="1"/>
          </p:cNvSpPr>
          <p:nvPr>
            <p:ph type="sldImg" idx="2"/>
          </p:nvPr>
        </p:nvSpPr>
        <p:spPr>
          <a:xfrm>
            <a:off x="5715000" y="771525"/>
            <a:ext cx="6859588" cy="3857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1b288c97b5c_0_35:notes"/>
          <p:cNvSpPr txBox="1">
            <a:spLocks noGrp="1"/>
          </p:cNvSpPr>
          <p:nvPr>
            <p:ph type="body" idx="1"/>
          </p:nvPr>
        </p:nvSpPr>
        <p:spPr>
          <a:xfrm>
            <a:off x="1828800" y="4886325"/>
            <a:ext cx="14630400" cy="462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1" name="Google Shape;161;g1b288c97b5c_0_35:notes"/>
          <p:cNvSpPr>
            <a:spLocks noGrp="1" noRot="1" noChangeAspect="1"/>
          </p:cNvSpPr>
          <p:nvPr>
            <p:ph type="sldImg" idx="2"/>
          </p:nvPr>
        </p:nvSpPr>
        <p:spPr>
          <a:xfrm>
            <a:off x="5715000" y="771525"/>
            <a:ext cx="6859588" cy="3857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1b288c97b5c_0_35:notes"/>
          <p:cNvSpPr txBox="1">
            <a:spLocks noGrp="1"/>
          </p:cNvSpPr>
          <p:nvPr>
            <p:ph type="body" idx="1"/>
          </p:nvPr>
        </p:nvSpPr>
        <p:spPr>
          <a:xfrm>
            <a:off x="1828800" y="4886325"/>
            <a:ext cx="14630400" cy="462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1" name="Google Shape;161;g1b288c97b5c_0_35:notes"/>
          <p:cNvSpPr>
            <a:spLocks noGrp="1" noRot="1" noChangeAspect="1"/>
          </p:cNvSpPr>
          <p:nvPr>
            <p:ph type="sldImg" idx="2"/>
          </p:nvPr>
        </p:nvSpPr>
        <p:spPr>
          <a:xfrm>
            <a:off x="5715000" y="771525"/>
            <a:ext cx="6859588" cy="38576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552726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5:notes"/>
          <p:cNvSpPr txBox="1">
            <a:spLocks noGrp="1"/>
          </p:cNvSpPr>
          <p:nvPr>
            <p:ph type="body" idx="1"/>
          </p:nvPr>
        </p:nvSpPr>
        <p:spPr>
          <a:xfrm>
            <a:off x="1828800" y="4886325"/>
            <a:ext cx="14630400" cy="46291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7" name="Google Shape;167;p5:notes"/>
          <p:cNvSpPr>
            <a:spLocks noGrp="1" noRot="1" noChangeAspect="1"/>
          </p:cNvSpPr>
          <p:nvPr>
            <p:ph type="sldImg" idx="2"/>
          </p:nvPr>
        </p:nvSpPr>
        <p:spPr>
          <a:xfrm>
            <a:off x="5715000" y="771525"/>
            <a:ext cx="6859588" cy="3857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5:notes"/>
          <p:cNvSpPr txBox="1">
            <a:spLocks noGrp="1"/>
          </p:cNvSpPr>
          <p:nvPr>
            <p:ph type="body" idx="1"/>
          </p:nvPr>
        </p:nvSpPr>
        <p:spPr>
          <a:xfrm>
            <a:off x="1828800" y="4886325"/>
            <a:ext cx="14630400" cy="46291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7" name="Google Shape;167;p5:notes"/>
          <p:cNvSpPr>
            <a:spLocks noGrp="1" noRot="1" noChangeAspect="1"/>
          </p:cNvSpPr>
          <p:nvPr>
            <p:ph type="sldImg" idx="2"/>
          </p:nvPr>
        </p:nvSpPr>
        <p:spPr>
          <a:xfrm>
            <a:off x="5715000" y="771525"/>
            <a:ext cx="6859588" cy="38576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738449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1b288c97b5c_0_10:notes"/>
          <p:cNvSpPr txBox="1">
            <a:spLocks noGrp="1"/>
          </p:cNvSpPr>
          <p:nvPr>
            <p:ph type="body" idx="1"/>
          </p:nvPr>
        </p:nvSpPr>
        <p:spPr>
          <a:xfrm>
            <a:off x="1828800" y="4886325"/>
            <a:ext cx="14630400" cy="462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3" name="Google Shape;173;g1b288c97b5c_0_10:notes"/>
          <p:cNvSpPr>
            <a:spLocks noGrp="1" noRot="1" noChangeAspect="1"/>
          </p:cNvSpPr>
          <p:nvPr>
            <p:ph type="sldImg" idx="2"/>
          </p:nvPr>
        </p:nvSpPr>
        <p:spPr>
          <a:xfrm>
            <a:off x="5715000" y="771525"/>
            <a:ext cx="6859588" cy="3857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2"/>
        <p:cNvGrpSpPr/>
        <p:nvPr/>
      </p:nvGrpSpPr>
      <p:grpSpPr>
        <a:xfrm>
          <a:off x="0" y="0"/>
          <a:ext cx="0" cy="0"/>
          <a:chOff x="0" y="0"/>
          <a:chExt cx="0" cy="0"/>
        </a:xfrm>
      </p:grpSpPr>
      <p:sp>
        <p:nvSpPr>
          <p:cNvPr id="13" name="Google Shape;13;p12"/>
          <p:cNvSpPr txBox="1"/>
          <p:nvPr/>
        </p:nvSpPr>
        <p:spPr>
          <a:xfrm>
            <a:off x="5029200" y="9182100"/>
            <a:ext cx="12268200" cy="788036"/>
          </a:xfrm>
          <a:prstGeom prst="rect">
            <a:avLst/>
          </a:prstGeom>
          <a:noFill/>
          <a:ln>
            <a:noFill/>
          </a:ln>
        </p:spPr>
        <p:txBody>
          <a:bodyPr spcFirstLastPara="1" wrap="square" lIns="91425" tIns="45700" rIns="91425" bIns="45700" anchor="t" anchorCtr="0">
            <a:spAutoFit/>
          </a:bodyPr>
          <a:lstStyle/>
          <a:p>
            <a:pPr marL="12700" marR="0" lvl="0" indent="0" algn="just" rtl="0">
              <a:lnSpc>
                <a:spcPct val="97777"/>
              </a:lnSpc>
              <a:spcBef>
                <a:spcPts val="0"/>
              </a:spcBef>
              <a:spcAft>
                <a:spcPts val="0"/>
              </a:spcAft>
              <a:buNone/>
            </a:pPr>
            <a:r>
              <a:rPr lang="en-US" sz="1800">
                <a:solidFill>
                  <a:schemeClr val="dk1"/>
                </a:solidFill>
                <a:latin typeface="Calibri"/>
                <a:ea typeface="Calibri"/>
                <a:cs typeface="Calibri"/>
                <a:sym typeface="Calibri"/>
              </a:rPr>
              <a:t>"The European Commission support for the production of this publication does not constitute endorsement of the contents which reflects the views only of the authors, and the Commission cannot be held responsible for any use which may be made of the information contained  therein."</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66"/>
        <p:cNvGrpSpPr/>
        <p:nvPr/>
      </p:nvGrpSpPr>
      <p:grpSpPr>
        <a:xfrm>
          <a:off x="0" y="0"/>
          <a:ext cx="0" cy="0"/>
          <a:chOff x="0" y="0"/>
          <a:chExt cx="0" cy="0"/>
        </a:xfrm>
      </p:grpSpPr>
      <p:sp>
        <p:nvSpPr>
          <p:cNvPr id="67" name="Google Shape;67;p22"/>
          <p:cNvSpPr txBox="1">
            <a:spLocks noGrp="1"/>
          </p:cNvSpPr>
          <p:nvPr>
            <p:ph type="title"/>
          </p:nvPr>
        </p:nvSpPr>
        <p:spPr>
          <a:xfrm>
            <a:off x="1260475" y="547688"/>
            <a:ext cx="15773400" cy="198913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8" name="Google Shape;68;p22"/>
          <p:cNvSpPr txBox="1">
            <a:spLocks noGrp="1"/>
          </p:cNvSpPr>
          <p:nvPr>
            <p:ph type="body" idx="1"/>
          </p:nvPr>
        </p:nvSpPr>
        <p:spPr>
          <a:xfrm>
            <a:off x="1260475" y="2522538"/>
            <a:ext cx="7735888" cy="1235075"/>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69" name="Google Shape;69;p22"/>
          <p:cNvSpPr txBox="1">
            <a:spLocks noGrp="1"/>
          </p:cNvSpPr>
          <p:nvPr>
            <p:ph type="body" idx="2"/>
          </p:nvPr>
        </p:nvSpPr>
        <p:spPr>
          <a:xfrm>
            <a:off x="1260475" y="3757613"/>
            <a:ext cx="7735888" cy="5527675"/>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0" name="Google Shape;70;p22"/>
          <p:cNvSpPr txBox="1">
            <a:spLocks noGrp="1"/>
          </p:cNvSpPr>
          <p:nvPr>
            <p:ph type="body" idx="3"/>
          </p:nvPr>
        </p:nvSpPr>
        <p:spPr>
          <a:xfrm>
            <a:off x="9258300" y="2522538"/>
            <a:ext cx="7775575" cy="1235075"/>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71" name="Google Shape;71;p22"/>
          <p:cNvSpPr txBox="1">
            <a:spLocks noGrp="1"/>
          </p:cNvSpPr>
          <p:nvPr>
            <p:ph type="body" idx="4"/>
          </p:nvPr>
        </p:nvSpPr>
        <p:spPr>
          <a:xfrm>
            <a:off x="9258300" y="3757613"/>
            <a:ext cx="7775575" cy="5527675"/>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2" name="Google Shape;72;p22"/>
          <p:cNvSpPr txBox="1">
            <a:spLocks noGrp="1"/>
          </p:cNvSpPr>
          <p:nvPr>
            <p:ph type="dt" idx="10"/>
          </p:nvPr>
        </p:nvSpPr>
        <p:spPr>
          <a:xfrm>
            <a:off x="1257300" y="9534525"/>
            <a:ext cx="4114800" cy="5476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3" name="Google Shape;73;p22"/>
          <p:cNvSpPr txBox="1">
            <a:spLocks noGrp="1"/>
          </p:cNvSpPr>
          <p:nvPr>
            <p:ph type="ftr" idx="11"/>
          </p:nvPr>
        </p:nvSpPr>
        <p:spPr>
          <a:xfrm>
            <a:off x="6057900" y="9534525"/>
            <a:ext cx="6172200" cy="5476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4" name="Google Shape;74;p22"/>
          <p:cNvSpPr txBox="1">
            <a:spLocks noGrp="1"/>
          </p:cNvSpPr>
          <p:nvPr>
            <p:ph type="sldNum" idx="12"/>
          </p:nvPr>
        </p:nvSpPr>
        <p:spPr>
          <a:xfrm>
            <a:off x="12915900" y="9534525"/>
            <a:ext cx="4114800" cy="547688"/>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75"/>
        <p:cNvGrpSpPr/>
        <p:nvPr/>
      </p:nvGrpSpPr>
      <p:grpSpPr>
        <a:xfrm>
          <a:off x="0" y="0"/>
          <a:ext cx="0" cy="0"/>
          <a:chOff x="0" y="0"/>
          <a:chExt cx="0" cy="0"/>
        </a:xfrm>
      </p:grpSpPr>
      <p:sp>
        <p:nvSpPr>
          <p:cNvPr id="76" name="Google Shape;76;p23"/>
          <p:cNvSpPr txBox="1">
            <a:spLocks noGrp="1"/>
          </p:cNvSpPr>
          <p:nvPr>
            <p:ph type="title"/>
          </p:nvPr>
        </p:nvSpPr>
        <p:spPr>
          <a:xfrm>
            <a:off x="1257300" y="547688"/>
            <a:ext cx="15773400" cy="198913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7" name="Google Shape;77;p23"/>
          <p:cNvSpPr txBox="1">
            <a:spLocks noGrp="1"/>
          </p:cNvSpPr>
          <p:nvPr>
            <p:ph type="dt" idx="10"/>
          </p:nvPr>
        </p:nvSpPr>
        <p:spPr>
          <a:xfrm>
            <a:off x="1257300" y="9534525"/>
            <a:ext cx="4114800" cy="5476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8" name="Google Shape;78;p23"/>
          <p:cNvSpPr txBox="1">
            <a:spLocks noGrp="1"/>
          </p:cNvSpPr>
          <p:nvPr>
            <p:ph type="ftr" idx="11"/>
          </p:nvPr>
        </p:nvSpPr>
        <p:spPr>
          <a:xfrm>
            <a:off x="6057900" y="9534525"/>
            <a:ext cx="6172200" cy="5476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9" name="Google Shape;79;p23"/>
          <p:cNvSpPr txBox="1">
            <a:spLocks noGrp="1"/>
          </p:cNvSpPr>
          <p:nvPr>
            <p:ph type="sldNum" idx="12"/>
          </p:nvPr>
        </p:nvSpPr>
        <p:spPr>
          <a:xfrm>
            <a:off x="12915900" y="9534525"/>
            <a:ext cx="4114800" cy="547688"/>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80"/>
        <p:cNvGrpSpPr/>
        <p:nvPr/>
      </p:nvGrpSpPr>
      <p:grpSpPr>
        <a:xfrm>
          <a:off x="0" y="0"/>
          <a:ext cx="0" cy="0"/>
          <a:chOff x="0" y="0"/>
          <a:chExt cx="0" cy="0"/>
        </a:xfrm>
      </p:grpSpPr>
      <p:sp>
        <p:nvSpPr>
          <p:cNvPr id="81" name="Google Shape;81;p24"/>
          <p:cNvSpPr txBox="1">
            <a:spLocks noGrp="1"/>
          </p:cNvSpPr>
          <p:nvPr>
            <p:ph type="dt" idx="10"/>
          </p:nvPr>
        </p:nvSpPr>
        <p:spPr>
          <a:xfrm>
            <a:off x="1257300" y="9534525"/>
            <a:ext cx="4114800" cy="5476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2" name="Google Shape;82;p24"/>
          <p:cNvSpPr txBox="1">
            <a:spLocks noGrp="1"/>
          </p:cNvSpPr>
          <p:nvPr>
            <p:ph type="ftr" idx="11"/>
          </p:nvPr>
        </p:nvSpPr>
        <p:spPr>
          <a:xfrm>
            <a:off x="6057900" y="9534525"/>
            <a:ext cx="6172200" cy="5476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3" name="Google Shape;83;p24"/>
          <p:cNvSpPr txBox="1">
            <a:spLocks noGrp="1"/>
          </p:cNvSpPr>
          <p:nvPr>
            <p:ph type="sldNum" idx="12"/>
          </p:nvPr>
        </p:nvSpPr>
        <p:spPr>
          <a:xfrm>
            <a:off x="12915900" y="9534525"/>
            <a:ext cx="4114800" cy="547688"/>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84"/>
        <p:cNvGrpSpPr/>
        <p:nvPr/>
      </p:nvGrpSpPr>
      <p:grpSpPr>
        <a:xfrm>
          <a:off x="0" y="0"/>
          <a:ext cx="0" cy="0"/>
          <a:chOff x="0" y="0"/>
          <a:chExt cx="0" cy="0"/>
        </a:xfrm>
      </p:grpSpPr>
      <p:sp>
        <p:nvSpPr>
          <p:cNvPr id="85" name="Google Shape;85;p25"/>
          <p:cNvSpPr txBox="1">
            <a:spLocks noGrp="1"/>
          </p:cNvSpPr>
          <p:nvPr>
            <p:ph type="title"/>
          </p:nvPr>
        </p:nvSpPr>
        <p:spPr>
          <a:xfrm>
            <a:off x="1260475" y="685800"/>
            <a:ext cx="5897563" cy="2400300"/>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6" name="Google Shape;86;p25"/>
          <p:cNvSpPr txBox="1">
            <a:spLocks noGrp="1"/>
          </p:cNvSpPr>
          <p:nvPr>
            <p:ph type="body" idx="1"/>
          </p:nvPr>
        </p:nvSpPr>
        <p:spPr>
          <a:xfrm>
            <a:off x="7775575" y="1481138"/>
            <a:ext cx="9258300" cy="7310437"/>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90000"/>
              </a:lnSpc>
              <a:spcBef>
                <a:spcPts val="5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7" name="Google Shape;87;p25"/>
          <p:cNvSpPr txBox="1">
            <a:spLocks noGrp="1"/>
          </p:cNvSpPr>
          <p:nvPr>
            <p:ph type="body" idx="2"/>
          </p:nvPr>
        </p:nvSpPr>
        <p:spPr>
          <a:xfrm>
            <a:off x="1260475" y="3086100"/>
            <a:ext cx="5897563" cy="571817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88" name="Google Shape;88;p25"/>
          <p:cNvSpPr txBox="1">
            <a:spLocks noGrp="1"/>
          </p:cNvSpPr>
          <p:nvPr>
            <p:ph type="dt" idx="10"/>
          </p:nvPr>
        </p:nvSpPr>
        <p:spPr>
          <a:xfrm>
            <a:off x="1257300" y="9534525"/>
            <a:ext cx="4114800" cy="5476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9" name="Google Shape;89;p25"/>
          <p:cNvSpPr txBox="1">
            <a:spLocks noGrp="1"/>
          </p:cNvSpPr>
          <p:nvPr>
            <p:ph type="ftr" idx="11"/>
          </p:nvPr>
        </p:nvSpPr>
        <p:spPr>
          <a:xfrm>
            <a:off x="6057900" y="9534525"/>
            <a:ext cx="6172200" cy="5476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0" name="Google Shape;90;p25"/>
          <p:cNvSpPr txBox="1">
            <a:spLocks noGrp="1"/>
          </p:cNvSpPr>
          <p:nvPr>
            <p:ph type="sldNum" idx="12"/>
          </p:nvPr>
        </p:nvSpPr>
        <p:spPr>
          <a:xfrm>
            <a:off x="12915900" y="9534525"/>
            <a:ext cx="4114800" cy="547688"/>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91"/>
        <p:cNvGrpSpPr/>
        <p:nvPr/>
      </p:nvGrpSpPr>
      <p:grpSpPr>
        <a:xfrm>
          <a:off x="0" y="0"/>
          <a:ext cx="0" cy="0"/>
          <a:chOff x="0" y="0"/>
          <a:chExt cx="0" cy="0"/>
        </a:xfrm>
      </p:grpSpPr>
      <p:sp>
        <p:nvSpPr>
          <p:cNvPr id="92" name="Google Shape;92;p26"/>
          <p:cNvSpPr txBox="1">
            <a:spLocks noGrp="1"/>
          </p:cNvSpPr>
          <p:nvPr>
            <p:ph type="title"/>
          </p:nvPr>
        </p:nvSpPr>
        <p:spPr>
          <a:xfrm>
            <a:off x="1260475" y="685800"/>
            <a:ext cx="5897563" cy="2400300"/>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3" name="Google Shape;93;p26"/>
          <p:cNvSpPr>
            <a:spLocks noGrp="1"/>
          </p:cNvSpPr>
          <p:nvPr>
            <p:ph type="pic" idx="2"/>
          </p:nvPr>
        </p:nvSpPr>
        <p:spPr>
          <a:xfrm>
            <a:off x="7775575" y="1481138"/>
            <a:ext cx="9258300" cy="7310437"/>
          </a:xfrm>
          <a:prstGeom prst="rect">
            <a:avLst/>
          </a:prstGeom>
          <a:noFill/>
          <a:ln>
            <a:noFill/>
          </a:ln>
        </p:spPr>
      </p:sp>
      <p:sp>
        <p:nvSpPr>
          <p:cNvPr id="94" name="Google Shape;94;p26"/>
          <p:cNvSpPr txBox="1">
            <a:spLocks noGrp="1"/>
          </p:cNvSpPr>
          <p:nvPr>
            <p:ph type="body" idx="1"/>
          </p:nvPr>
        </p:nvSpPr>
        <p:spPr>
          <a:xfrm>
            <a:off x="1260475" y="3086100"/>
            <a:ext cx="5897563" cy="571817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95" name="Google Shape;95;p26"/>
          <p:cNvSpPr txBox="1">
            <a:spLocks noGrp="1"/>
          </p:cNvSpPr>
          <p:nvPr>
            <p:ph type="dt" idx="10"/>
          </p:nvPr>
        </p:nvSpPr>
        <p:spPr>
          <a:xfrm>
            <a:off x="1257300" y="9534525"/>
            <a:ext cx="4114800" cy="5476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6" name="Google Shape;96;p26"/>
          <p:cNvSpPr txBox="1">
            <a:spLocks noGrp="1"/>
          </p:cNvSpPr>
          <p:nvPr>
            <p:ph type="ftr" idx="11"/>
          </p:nvPr>
        </p:nvSpPr>
        <p:spPr>
          <a:xfrm>
            <a:off x="6057900" y="9534525"/>
            <a:ext cx="6172200" cy="5476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7" name="Google Shape;97;p26"/>
          <p:cNvSpPr txBox="1">
            <a:spLocks noGrp="1"/>
          </p:cNvSpPr>
          <p:nvPr>
            <p:ph type="sldNum" idx="12"/>
          </p:nvPr>
        </p:nvSpPr>
        <p:spPr>
          <a:xfrm>
            <a:off x="12915900" y="9534525"/>
            <a:ext cx="4114800" cy="547688"/>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98"/>
        <p:cNvGrpSpPr/>
        <p:nvPr/>
      </p:nvGrpSpPr>
      <p:grpSpPr>
        <a:xfrm>
          <a:off x="0" y="0"/>
          <a:ext cx="0" cy="0"/>
          <a:chOff x="0" y="0"/>
          <a:chExt cx="0" cy="0"/>
        </a:xfrm>
      </p:grpSpPr>
      <p:sp>
        <p:nvSpPr>
          <p:cNvPr id="99" name="Google Shape;99;p27"/>
          <p:cNvSpPr txBox="1">
            <a:spLocks noGrp="1"/>
          </p:cNvSpPr>
          <p:nvPr>
            <p:ph type="title"/>
          </p:nvPr>
        </p:nvSpPr>
        <p:spPr>
          <a:xfrm>
            <a:off x="1257300" y="547688"/>
            <a:ext cx="15773400" cy="198913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0" name="Google Shape;100;p27"/>
          <p:cNvSpPr txBox="1">
            <a:spLocks noGrp="1"/>
          </p:cNvSpPr>
          <p:nvPr>
            <p:ph type="body" idx="1"/>
          </p:nvPr>
        </p:nvSpPr>
        <p:spPr>
          <a:xfrm rot="5400000">
            <a:off x="5880100" y="-1884362"/>
            <a:ext cx="6527800" cy="1577340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01" name="Google Shape;101;p27"/>
          <p:cNvSpPr txBox="1">
            <a:spLocks noGrp="1"/>
          </p:cNvSpPr>
          <p:nvPr>
            <p:ph type="dt" idx="10"/>
          </p:nvPr>
        </p:nvSpPr>
        <p:spPr>
          <a:xfrm>
            <a:off x="1257300" y="9534525"/>
            <a:ext cx="4114800" cy="5476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2" name="Google Shape;102;p27"/>
          <p:cNvSpPr txBox="1">
            <a:spLocks noGrp="1"/>
          </p:cNvSpPr>
          <p:nvPr>
            <p:ph type="ftr" idx="11"/>
          </p:nvPr>
        </p:nvSpPr>
        <p:spPr>
          <a:xfrm>
            <a:off x="6057900" y="9534525"/>
            <a:ext cx="6172200" cy="5476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3" name="Google Shape;103;p27"/>
          <p:cNvSpPr txBox="1">
            <a:spLocks noGrp="1"/>
          </p:cNvSpPr>
          <p:nvPr>
            <p:ph type="sldNum" idx="12"/>
          </p:nvPr>
        </p:nvSpPr>
        <p:spPr>
          <a:xfrm>
            <a:off x="12915900" y="9534525"/>
            <a:ext cx="4114800" cy="547688"/>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104"/>
        <p:cNvGrpSpPr/>
        <p:nvPr/>
      </p:nvGrpSpPr>
      <p:grpSpPr>
        <a:xfrm>
          <a:off x="0" y="0"/>
          <a:ext cx="0" cy="0"/>
          <a:chOff x="0" y="0"/>
          <a:chExt cx="0" cy="0"/>
        </a:xfrm>
      </p:grpSpPr>
      <p:sp>
        <p:nvSpPr>
          <p:cNvPr id="105" name="Google Shape;105;p28"/>
          <p:cNvSpPr txBox="1">
            <a:spLocks noGrp="1"/>
          </p:cNvSpPr>
          <p:nvPr>
            <p:ph type="title"/>
          </p:nvPr>
        </p:nvSpPr>
        <p:spPr>
          <a:xfrm rot="5400000">
            <a:off x="10699750" y="2935288"/>
            <a:ext cx="8718550" cy="394335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6" name="Google Shape;106;p28"/>
          <p:cNvSpPr txBox="1">
            <a:spLocks noGrp="1"/>
          </p:cNvSpPr>
          <p:nvPr>
            <p:ph type="body" idx="1"/>
          </p:nvPr>
        </p:nvSpPr>
        <p:spPr>
          <a:xfrm rot="5400000">
            <a:off x="2736850" y="-931862"/>
            <a:ext cx="8718550" cy="1167765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07" name="Google Shape;107;p28"/>
          <p:cNvSpPr txBox="1">
            <a:spLocks noGrp="1"/>
          </p:cNvSpPr>
          <p:nvPr>
            <p:ph type="dt" idx="10"/>
          </p:nvPr>
        </p:nvSpPr>
        <p:spPr>
          <a:xfrm>
            <a:off x="1257300" y="9534525"/>
            <a:ext cx="4114800" cy="5476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8" name="Google Shape;108;p28"/>
          <p:cNvSpPr txBox="1">
            <a:spLocks noGrp="1"/>
          </p:cNvSpPr>
          <p:nvPr>
            <p:ph type="ftr" idx="11"/>
          </p:nvPr>
        </p:nvSpPr>
        <p:spPr>
          <a:xfrm>
            <a:off x="6057900" y="9534525"/>
            <a:ext cx="6172200" cy="5476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9" name="Google Shape;109;p28"/>
          <p:cNvSpPr txBox="1">
            <a:spLocks noGrp="1"/>
          </p:cNvSpPr>
          <p:nvPr>
            <p:ph type="sldNum" idx="12"/>
          </p:nvPr>
        </p:nvSpPr>
        <p:spPr>
          <a:xfrm>
            <a:off x="12915900" y="9534525"/>
            <a:ext cx="4114800" cy="547688"/>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4"/>
        <p:cNvGrpSpPr/>
        <p:nvPr/>
      </p:nvGrpSpPr>
      <p:grpSpPr>
        <a:xfrm>
          <a:off x="0" y="0"/>
          <a:ext cx="0" cy="0"/>
          <a:chOff x="0" y="0"/>
          <a:chExt cx="0" cy="0"/>
        </a:xfrm>
      </p:grpSpPr>
      <p:sp>
        <p:nvSpPr>
          <p:cNvPr id="15" name="Google Shape;15;p16"/>
          <p:cNvSpPr txBox="1">
            <a:spLocks noGrp="1"/>
          </p:cNvSpPr>
          <p:nvPr>
            <p:ph type="title"/>
          </p:nvPr>
        </p:nvSpPr>
        <p:spPr>
          <a:xfrm>
            <a:off x="914400" y="411480"/>
            <a:ext cx="16459200" cy="1645920"/>
          </a:xfrm>
          <a:prstGeom prst="rect">
            <a:avLst/>
          </a:prstGeom>
          <a:noFill/>
          <a:ln>
            <a:noFill/>
          </a:ln>
        </p:spPr>
        <p:txBody>
          <a:bodyPr spcFirstLastPara="1" wrap="square" lIns="0" tIns="0" rIns="0" bIns="0" anchor="t" anchorCtr="0">
            <a:noAutofit/>
          </a:bodyPr>
          <a:lstStyle>
            <a:lvl1pPr marR="0" lvl="0" algn="l" rtl="0">
              <a:spcBef>
                <a:spcPts val="0"/>
              </a:spcBef>
              <a:spcAft>
                <a:spcPts val="0"/>
              </a:spcAft>
              <a:buSzPts val="1400"/>
              <a:buNone/>
              <a:defRPr sz="1800" b="0" i="0" u="none" strike="noStrike" cap="none">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6" name="Google Shape;16;p16"/>
          <p:cNvSpPr txBox="1">
            <a:spLocks noGrp="1"/>
          </p:cNvSpPr>
          <p:nvPr>
            <p:ph type="body" idx="1"/>
          </p:nvPr>
        </p:nvSpPr>
        <p:spPr>
          <a:xfrm>
            <a:off x="914400" y="2366010"/>
            <a:ext cx="16459200" cy="6789420"/>
          </a:xfrm>
          <a:prstGeom prst="rect">
            <a:avLst/>
          </a:prstGeom>
          <a:noFill/>
          <a:ln>
            <a:noFill/>
          </a:ln>
        </p:spPr>
        <p:txBody>
          <a:bodyPr spcFirstLastPara="1" wrap="square" lIns="0" tIns="0" rIns="0" bIns="0" anchor="t" anchorCtr="0">
            <a:noAutofit/>
          </a:bodyPr>
          <a:lstStyle>
            <a:lvl1pPr marL="457200" marR="0" lvl="0" indent="-228600" algn="l" rtl="0">
              <a:spcBef>
                <a:spcPts val="0"/>
              </a:spcBef>
              <a:spcAft>
                <a:spcPts val="0"/>
              </a:spcAft>
              <a:buSzPts val="1400"/>
              <a:buNone/>
              <a:defRPr sz="1800" b="0" i="0" u="none" strike="noStrike" cap="none">
                <a:latin typeface="Calibri"/>
                <a:ea typeface="Calibri"/>
                <a:cs typeface="Calibri"/>
                <a:sym typeface="Calibri"/>
              </a:defRPr>
            </a:lvl1pPr>
            <a:lvl2pPr marL="914400" marR="0" lvl="1" indent="-228600" algn="l" rtl="0">
              <a:spcBef>
                <a:spcPts val="0"/>
              </a:spcBef>
              <a:spcAft>
                <a:spcPts val="0"/>
              </a:spcAft>
              <a:buSzPts val="1400"/>
              <a:buNone/>
              <a:defRPr sz="1800" b="0" i="0" u="none" strike="noStrike" cap="none">
                <a:latin typeface="Calibri"/>
                <a:ea typeface="Calibri"/>
                <a:cs typeface="Calibri"/>
                <a:sym typeface="Calibri"/>
              </a:defRPr>
            </a:lvl2pPr>
            <a:lvl3pPr marL="1371600" marR="0" lvl="2" indent="-228600" algn="l" rtl="0">
              <a:spcBef>
                <a:spcPts val="0"/>
              </a:spcBef>
              <a:spcAft>
                <a:spcPts val="0"/>
              </a:spcAft>
              <a:buSzPts val="1400"/>
              <a:buNone/>
              <a:defRPr sz="1800" b="0" i="0" u="none" strike="noStrike" cap="none">
                <a:latin typeface="Calibri"/>
                <a:ea typeface="Calibri"/>
                <a:cs typeface="Calibri"/>
                <a:sym typeface="Calibri"/>
              </a:defRPr>
            </a:lvl3pPr>
            <a:lvl4pPr marL="1828800" marR="0" lvl="3" indent="-228600" algn="l" rtl="0">
              <a:spcBef>
                <a:spcPts val="0"/>
              </a:spcBef>
              <a:spcAft>
                <a:spcPts val="0"/>
              </a:spcAft>
              <a:buSzPts val="1400"/>
              <a:buNone/>
              <a:defRPr sz="1800" b="0" i="0" u="none" strike="noStrike" cap="none">
                <a:latin typeface="Calibri"/>
                <a:ea typeface="Calibri"/>
                <a:cs typeface="Calibri"/>
                <a:sym typeface="Calibri"/>
              </a:defRPr>
            </a:lvl4pPr>
            <a:lvl5pPr marL="2286000" marR="0" lvl="4" indent="-228600" algn="l" rtl="0">
              <a:spcBef>
                <a:spcPts val="0"/>
              </a:spcBef>
              <a:spcAft>
                <a:spcPts val="0"/>
              </a:spcAft>
              <a:buSzPts val="1400"/>
              <a:buNone/>
              <a:defRPr sz="1800" b="0" i="0" u="none" strike="noStrike" cap="none">
                <a:latin typeface="Calibri"/>
                <a:ea typeface="Calibri"/>
                <a:cs typeface="Calibri"/>
                <a:sym typeface="Calibri"/>
              </a:defRPr>
            </a:lvl5pPr>
            <a:lvl6pPr marL="2743200" marR="0" lvl="5" indent="-228600" algn="l" rtl="0">
              <a:spcBef>
                <a:spcPts val="0"/>
              </a:spcBef>
              <a:spcAft>
                <a:spcPts val="0"/>
              </a:spcAft>
              <a:buSzPts val="1400"/>
              <a:buNone/>
              <a:defRPr sz="1800" b="0" i="0" u="none" strike="noStrike" cap="none">
                <a:latin typeface="Calibri"/>
                <a:ea typeface="Calibri"/>
                <a:cs typeface="Calibri"/>
                <a:sym typeface="Calibri"/>
              </a:defRPr>
            </a:lvl6pPr>
            <a:lvl7pPr marL="3200400" marR="0" lvl="6" indent="-228600" algn="l" rtl="0">
              <a:spcBef>
                <a:spcPts val="0"/>
              </a:spcBef>
              <a:spcAft>
                <a:spcPts val="0"/>
              </a:spcAft>
              <a:buSzPts val="1400"/>
              <a:buNone/>
              <a:defRPr sz="1800" b="0" i="0" u="none" strike="noStrike" cap="none">
                <a:latin typeface="Calibri"/>
                <a:ea typeface="Calibri"/>
                <a:cs typeface="Calibri"/>
                <a:sym typeface="Calibri"/>
              </a:defRPr>
            </a:lvl7pPr>
            <a:lvl8pPr marL="3657600" marR="0" lvl="7" indent="-228600" algn="l" rtl="0">
              <a:spcBef>
                <a:spcPts val="0"/>
              </a:spcBef>
              <a:spcAft>
                <a:spcPts val="0"/>
              </a:spcAft>
              <a:buSzPts val="1400"/>
              <a:buNone/>
              <a:defRPr sz="1800" b="0" i="0" u="none" strike="noStrike" cap="none">
                <a:latin typeface="Calibri"/>
                <a:ea typeface="Calibri"/>
                <a:cs typeface="Calibri"/>
                <a:sym typeface="Calibri"/>
              </a:defRPr>
            </a:lvl8pPr>
            <a:lvl9pPr marL="4114800" marR="0" lvl="8" indent="-228600" algn="l" rtl="0">
              <a:spcBef>
                <a:spcPts val="0"/>
              </a:spcBef>
              <a:spcAft>
                <a:spcPts val="0"/>
              </a:spcAft>
              <a:buSzPts val="1400"/>
              <a:buNone/>
              <a:defRPr sz="1800" b="0" i="0" u="none" strike="noStrike" cap="none">
                <a:latin typeface="Calibri"/>
                <a:ea typeface="Calibri"/>
                <a:cs typeface="Calibri"/>
                <a:sym typeface="Calibri"/>
              </a:defRPr>
            </a:lvl9pPr>
          </a:lstStyle>
          <a:p>
            <a:endParaRPr/>
          </a:p>
        </p:txBody>
      </p:sp>
      <p:sp>
        <p:nvSpPr>
          <p:cNvPr id="17" name="Google Shape;17;p16"/>
          <p:cNvSpPr txBox="1">
            <a:spLocks noGrp="1"/>
          </p:cNvSpPr>
          <p:nvPr>
            <p:ph type="ftr" idx="11"/>
          </p:nvPr>
        </p:nvSpPr>
        <p:spPr>
          <a:xfrm>
            <a:off x="4966523" y="9236339"/>
            <a:ext cx="12185015" cy="772159"/>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sz="1500" b="0" i="0">
                <a:solidFill>
                  <a:schemeClr val="dk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16"/>
          <p:cNvSpPr txBox="1">
            <a:spLocks noGrp="1"/>
          </p:cNvSpPr>
          <p:nvPr>
            <p:ph type="dt" idx="10"/>
          </p:nvPr>
        </p:nvSpPr>
        <p:spPr>
          <a:xfrm>
            <a:off x="914400" y="9566910"/>
            <a:ext cx="4206240" cy="514350"/>
          </a:xfrm>
          <a:prstGeom prst="rect">
            <a:avLst/>
          </a:prstGeom>
          <a:noFill/>
          <a:ln>
            <a:noFill/>
          </a:ln>
        </p:spPr>
        <p:txBody>
          <a:bodyPr spcFirstLastPara="1" wrap="square" lIns="0" tIns="0" rIns="0" bIns="0" anchor="t" anchorCtr="0">
            <a:noAutofit/>
          </a:bodyPr>
          <a:lstStyle>
            <a:lvl1pPr marR="0" lvl="0" algn="l" rtl="0">
              <a:spcBef>
                <a:spcPts val="0"/>
              </a:spcBef>
              <a:spcAft>
                <a:spcPts val="0"/>
              </a:spcAft>
              <a:buSzPts val="1400"/>
              <a:buNone/>
              <a:defRPr sz="18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9" name="Google Shape;19;p16"/>
          <p:cNvSpPr txBox="1">
            <a:spLocks noGrp="1"/>
          </p:cNvSpPr>
          <p:nvPr>
            <p:ph type="sldNum" idx="12"/>
          </p:nvPr>
        </p:nvSpPr>
        <p:spPr>
          <a:xfrm>
            <a:off x="13167361" y="9566910"/>
            <a:ext cx="4206240" cy="514350"/>
          </a:xfrm>
          <a:prstGeom prst="rect">
            <a:avLst/>
          </a:prstGeom>
          <a:noFill/>
          <a:ln>
            <a:noFill/>
          </a:ln>
        </p:spPr>
        <p:txBody>
          <a:bodyPr spcFirstLastPara="1" wrap="square" lIns="0" tIns="0" rIns="0" bIns="0" anchor="t" anchorCtr="0">
            <a:noAutofit/>
          </a:bodyPr>
          <a:lstStyle>
            <a:lvl1pPr marL="0" marR="0" lvl="0" indent="0" algn="r" rtl="0">
              <a:spcBef>
                <a:spcPts val="0"/>
              </a:spcBef>
              <a:buNone/>
              <a:defRPr sz="1800">
                <a:solidFill>
                  <a:srgbClr val="888888"/>
                </a:solidFill>
                <a:latin typeface="Calibri"/>
                <a:ea typeface="Calibri"/>
                <a:cs typeface="Calibri"/>
                <a:sym typeface="Calibri"/>
              </a:defRPr>
            </a:lvl1pPr>
            <a:lvl2pPr marL="0" marR="0" lvl="1" indent="0" algn="r" rtl="0">
              <a:spcBef>
                <a:spcPts val="0"/>
              </a:spcBef>
              <a:buNone/>
              <a:defRPr sz="1800">
                <a:solidFill>
                  <a:srgbClr val="888888"/>
                </a:solidFill>
                <a:latin typeface="Calibri"/>
                <a:ea typeface="Calibri"/>
                <a:cs typeface="Calibri"/>
                <a:sym typeface="Calibri"/>
              </a:defRPr>
            </a:lvl2pPr>
            <a:lvl3pPr marL="0" marR="0" lvl="2" indent="0" algn="r" rtl="0">
              <a:spcBef>
                <a:spcPts val="0"/>
              </a:spcBef>
              <a:buNone/>
              <a:defRPr sz="1800">
                <a:solidFill>
                  <a:srgbClr val="888888"/>
                </a:solidFill>
                <a:latin typeface="Calibri"/>
                <a:ea typeface="Calibri"/>
                <a:cs typeface="Calibri"/>
                <a:sym typeface="Calibri"/>
              </a:defRPr>
            </a:lvl3pPr>
            <a:lvl4pPr marL="0" marR="0" lvl="3" indent="0" algn="r" rtl="0">
              <a:spcBef>
                <a:spcPts val="0"/>
              </a:spcBef>
              <a:buNone/>
              <a:defRPr sz="1800">
                <a:solidFill>
                  <a:srgbClr val="888888"/>
                </a:solidFill>
                <a:latin typeface="Calibri"/>
                <a:ea typeface="Calibri"/>
                <a:cs typeface="Calibri"/>
                <a:sym typeface="Calibri"/>
              </a:defRPr>
            </a:lvl4pPr>
            <a:lvl5pPr marL="0" marR="0" lvl="4" indent="0" algn="r" rtl="0">
              <a:spcBef>
                <a:spcPts val="0"/>
              </a:spcBef>
              <a:buNone/>
              <a:defRPr sz="1800">
                <a:solidFill>
                  <a:srgbClr val="888888"/>
                </a:solidFill>
                <a:latin typeface="Calibri"/>
                <a:ea typeface="Calibri"/>
                <a:cs typeface="Calibri"/>
                <a:sym typeface="Calibri"/>
              </a:defRPr>
            </a:lvl5pPr>
            <a:lvl6pPr marL="0" marR="0" lvl="5" indent="0" algn="r" rtl="0">
              <a:spcBef>
                <a:spcPts val="0"/>
              </a:spcBef>
              <a:buNone/>
              <a:defRPr sz="1800">
                <a:solidFill>
                  <a:srgbClr val="888888"/>
                </a:solidFill>
                <a:latin typeface="Calibri"/>
                <a:ea typeface="Calibri"/>
                <a:cs typeface="Calibri"/>
                <a:sym typeface="Calibri"/>
              </a:defRPr>
            </a:lvl6pPr>
            <a:lvl7pPr marL="0" marR="0" lvl="6" indent="0" algn="r" rtl="0">
              <a:spcBef>
                <a:spcPts val="0"/>
              </a:spcBef>
              <a:buNone/>
              <a:defRPr sz="1800">
                <a:solidFill>
                  <a:srgbClr val="888888"/>
                </a:solidFill>
                <a:latin typeface="Calibri"/>
                <a:ea typeface="Calibri"/>
                <a:cs typeface="Calibri"/>
                <a:sym typeface="Calibri"/>
              </a:defRPr>
            </a:lvl7pPr>
            <a:lvl8pPr marL="0" marR="0" lvl="7" indent="0" algn="r" rtl="0">
              <a:spcBef>
                <a:spcPts val="0"/>
              </a:spcBef>
              <a:buNone/>
              <a:defRPr sz="1800">
                <a:solidFill>
                  <a:srgbClr val="888888"/>
                </a:solidFill>
                <a:latin typeface="Calibri"/>
                <a:ea typeface="Calibri"/>
                <a:cs typeface="Calibri"/>
                <a:sym typeface="Calibri"/>
              </a:defRPr>
            </a:lvl8pPr>
            <a:lvl9pPr marL="0" marR="0" lvl="8" indent="0" algn="r" rtl="0">
              <a:spcBef>
                <a:spcPts val="0"/>
              </a:spcBef>
              <a:buNone/>
              <a:defRPr sz="18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20"/>
        <p:cNvGrpSpPr/>
        <p:nvPr/>
      </p:nvGrpSpPr>
      <p:grpSpPr>
        <a:xfrm>
          <a:off x="0" y="0"/>
          <a:ext cx="0" cy="0"/>
          <a:chOff x="0" y="0"/>
          <a:chExt cx="0" cy="0"/>
        </a:xfrm>
      </p:grpSpPr>
      <p:sp>
        <p:nvSpPr>
          <p:cNvPr id="21" name="Google Shape;21;p17"/>
          <p:cNvSpPr txBox="1">
            <a:spLocks noGrp="1"/>
          </p:cNvSpPr>
          <p:nvPr>
            <p:ph type="title"/>
          </p:nvPr>
        </p:nvSpPr>
        <p:spPr>
          <a:xfrm>
            <a:off x="914400" y="411480"/>
            <a:ext cx="16459200" cy="1645920"/>
          </a:xfrm>
          <a:prstGeom prst="rect">
            <a:avLst/>
          </a:prstGeom>
          <a:noFill/>
          <a:ln>
            <a:noFill/>
          </a:ln>
        </p:spPr>
        <p:txBody>
          <a:bodyPr spcFirstLastPara="1" wrap="square" lIns="0" tIns="0" rIns="0" bIns="0" anchor="t" anchorCtr="0">
            <a:noAutofit/>
          </a:bodyPr>
          <a:lstStyle>
            <a:lvl1pPr marR="0" lvl="0" algn="l" rtl="0">
              <a:spcBef>
                <a:spcPts val="0"/>
              </a:spcBef>
              <a:spcAft>
                <a:spcPts val="0"/>
              </a:spcAft>
              <a:buSzPts val="1400"/>
              <a:buNone/>
              <a:defRPr sz="1800" b="0" i="0" u="none" strike="noStrike" cap="none">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2" name="Google Shape;22;p17"/>
          <p:cNvSpPr txBox="1">
            <a:spLocks noGrp="1"/>
          </p:cNvSpPr>
          <p:nvPr>
            <p:ph type="body" idx="1"/>
          </p:nvPr>
        </p:nvSpPr>
        <p:spPr>
          <a:xfrm>
            <a:off x="914400" y="2366010"/>
            <a:ext cx="7955280" cy="6789420"/>
          </a:xfrm>
          <a:prstGeom prst="rect">
            <a:avLst/>
          </a:prstGeom>
          <a:noFill/>
          <a:ln>
            <a:noFill/>
          </a:ln>
        </p:spPr>
        <p:txBody>
          <a:bodyPr spcFirstLastPara="1" wrap="square" lIns="0" tIns="0" rIns="0" bIns="0" anchor="t" anchorCtr="0">
            <a:spAutoFit/>
          </a:bodyPr>
          <a:lstStyle>
            <a:lvl1pPr marL="457200" marR="0" lvl="0" indent="-228600" algn="l" rtl="0">
              <a:spcBef>
                <a:spcPts val="0"/>
              </a:spcBef>
              <a:spcAft>
                <a:spcPts val="0"/>
              </a:spcAft>
              <a:buSzPts val="1400"/>
              <a:buNone/>
              <a:defRPr sz="1800" b="0" i="0" u="none" strike="noStrike" cap="none">
                <a:latin typeface="Calibri"/>
                <a:ea typeface="Calibri"/>
                <a:cs typeface="Calibri"/>
                <a:sym typeface="Calibri"/>
              </a:defRPr>
            </a:lvl1pPr>
            <a:lvl2pPr marL="914400" marR="0" lvl="1" indent="-228600" algn="l" rtl="0">
              <a:spcBef>
                <a:spcPts val="0"/>
              </a:spcBef>
              <a:spcAft>
                <a:spcPts val="0"/>
              </a:spcAft>
              <a:buSzPts val="1400"/>
              <a:buNone/>
              <a:defRPr sz="1800" b="0" i="0" u="none" strike="noStrike" cap="none">
                <a:latin typeface="Calibri"/>
                <a:ea typeface="Calibri"/>
                <a:cs typeface="Calibri"/>
                <a:sym typeface="Calibri"/>
              </a:defRPr>
            </a:lvl2pPr>
            <a:lvl3pPr marL="1371600" marR="0" lvl="2" indent="-228600" algn="l" rtl="0">
              <a:spcBef>
                <a:spcPts val="0"/>
              </a:spcBef>
              <a:spcAft>
                <a:spcPts val="0"/>
              </a:spcAft>
              <a:buSzPts val="1400"/>
              <a:buNone/>
              <a:defRPr sz="1800" b="0" i="0" u="none" strike="noStrike" cap="none">
                <a:latin typeface="Calibri"/>
                <a:ea typeface="Calibri"/>
                <a:cs typeface="Calibri"/>
                <a:sym typeface="Calibri"/>
              </a:defRPr>
            </a:lvl3pPr>
            <a:lvl4pPr marL="1828800" marR="0" lvl="3" indent="-228600" algn="l" rtl="0">
              <a:spcBef>
                <a:spcPts val="0"/>
              </a:spcBef>
              <a:spcAft>
                <a:spcPts val="0"/>
              </a:spcAft>
              <a:buSzPts val="1400"/>
              <a:buNone/>
              <a:defRPr sz="1800" b="0" i="0" u="none" strike="noStrike" cap="none">
                <a:latin typeface="Calibri"/>
                <a:ea typeface="Calibri"/>
                <a:cs typeface="Calibri"/>
                <a:sym typeface="Calibri"/>
              </a:defRPr>
            </a:lvl4pPr>
            <a:lvl5pPr marL="2286000" marR="0" lvl="4" indent="-228600" algn="l" rtl="0">
              <a:spcBef>
                <a:spcPts val="0"/>
              </a:spcBef>
              <a:spcAft>
                <a:spcPts val="0"/>
              </a:spcAft>
              <a:buSzPts val="1400"/>
              <a:buNone/>
              <a:defRPr sz="1800" b="0" i="0" u="none" strike="noStrike" cap="none">
                <a:latin typeface="Calibri"/>
                <a:ea typeface="Calibri"/>
                <a:cs typeface="Calibri"/>
                <a:sym typeface="Calibri"/>
              </a:defRPr>
            </a:lvl5pPr>
            <a:lvl6pPr marL="2743200" marR="0" lvl="5" indent="-228600" algn="l" rtl="0">
              <a:spcBef>
                <a:spcPts val="0"/>
              </a:spcBef>
              <a:spcAft>
                <a:spcPts val="0"/>
              </a:spcAft>
              <a:buSzPts val="1400"/>
              <a:buNone/>
              <a:defRPr sz="1800" b="0" i="0" u="none" strike="noStrike" cap="none">
                <a:latin typeface="Calibri"/>
                <a:ea typeface="Calibri"/>
                <a:cs typeface="Calibri"/>
                <a:sym typeface="Calibri"/>
              </a:defRPr>
            </a:lvl6pPr>
            <a:lvl7pPr marL="3200400" marR="0" lvl="6" indent="-228600" algn="l" rtl="0">
              <a:spcBef>
                <a:spcPts val="0"/>
              </a:spcBef>
              <a:spcAft>
                <a:spcPts val="0"/>
              </a:spcAft>
              <a:buSzPts val="1400"/>
              <a:buNone/>
              <a:defRPr sz="1800" b="0" i="0" u="none" strike="noStrike" cap="none">
                <a:latin typeface="Calibri"/>
                <a:ea typeface="Calibri"/>
                <a:cs typeface="Calibri"/>
                <a:sym typeface="Calibri"/>
              </a:defRPr>
            </a:lvl7pPr>
            <a:lvl8pPr marL="3657600" marR="0" lvl="7" indent="-228600" algn="l" rtl="0">
              <a:spcBef>
                <a:spcPts val="0"/>
              </a:spcBef>
              <a:spcAft>
                <a:spcPts val="0"/>
              </a:spcAft>
              <a:buSzPts val="1400"/>
              <a:buNone/>
              <a:defRPr sz="1800" b="0" i="0" u="none" strike="noStrike" cap="none">
                <a:latin typeface="Calibri"/>
                <a:ea typeface="Calibri"/>
                <a:cs typeface="Calibri"/>
                <a:sym typeface="Calibri"/>
              </a:defRPr>
            </a:lvl8pPr>
            <a:lvl9pPr marL="4114800" marR="0" lvl="8" indent="-228600" algn="l" rtl="0">
              <a:spcBef>
                <a:spcPts val="0"/>
              </a:spcBef>
              <a:spcAft>
                <a:spcPts val="0"/>
              </a:spcAft>
              <a:buSzPts val="1400"/>
              <a:buNone/>
              <a:defRPr sz="1800" b="0" i="0" u="none" strike="noStrike" cap="none">
                <a:latin typeface="Calibri"/>
                <a:ea typeface="Calibri"/>
                <a:cs typeface="Calibri"/>
                <a:sym typeface="Calibri"/>
              </a:defRPr>
            </a:lvl9pPr>
          </a:lstStyle>
          <a:p>
            <a:endParaRPr/>
          </a:p>
        </p:txBody>
      </p:sp>
      <p:sp>
        <p:nvSpPr>
          <p:cNvPr id="23" name="Google Shape;23;p17"/>
          <p:cNvSpPr txBox="1">
            <a:spLocks noGrp="1"/>
          </p:cNvSpPr>
          <p:nvPr>
            <p:ph type="body" idx="2"/>
          </p:nvPr>
        </p:nvSpPr>
        <p:spPr>
          <a:xfrm>
            <a:off x="9418320" y="2366010"/>
            <a:ext cx="7955280" cy="6789420"/>
          </a:xfrm>
          <a:prstGeom prst="rect">
            <a:avLst/>
          </a:prstGeom>
          <a:noFill/>
          <a:ln>
            <a:noFill/>
          </a:ln>
        </p:spPr>
        <p:txBody>
          <a:bodyPr spcFirstLastPara="1" wrap="square" lIns="0" tIns="0" rIns="0" bIns="0" anchor="t" anchorCtr="0">
            <a:spAutoFit/>
          </a:bodyPr>
          <a:lstStyle>
            <a:lvl1pPr marL="457200" marR="0" lvl="0" indent="-228600" algn="l" rtl="0">
              <a:spcBef>
                <a:spcPts val="0"/>
              </a:spcBef>
              <a:spcAft>
                <a:spcPts val="0"/>
              </a:spcAft>
              <a:buSzPts val="1400"/>
              <a:buNone/>
              <a:defRPr sz="1800" b="0" i="0" u="none" strike="noStrike" cap="none">
                <a:latin typeface="Calibri"/>
                <a:ea typeface="Calibri"/>
                <a:cs typeface="Calibri"/>
                <a:sym typeface="Calibri"/>
              </a:defRPr>
            </a:lvl1pPr>
            <a:lvl2pPr marL="914400" marR="0" lvl="1" indent="-228600" algn="l" rtl="0">
              <a:spcBef>
                <a:spcPts val="0"/>
              </a:spcBef>
              <a:spcAft>
                <a:spcPts val="0"/>
              </a:spcAft>
              <a:buSzPts val="1400"/>
              <a:buNone/>
              <a:defRPr sz="1800" b="0" i="0" u="none" strike="noStrike" cap="none">
                <a:latin typeface="Calibri"/>
                <a:ea typeface="Calibri"/>
                <a:cs typeface="Calibri"/>
                <a:sym typeface="Calibri"/>
              </a:defRPr>
            </a:lvl2pPr>
            <a:lvl3pPr marL="1371600" marR="0" lvl="2" indent="-228600" algn="l" rtl="0">
              <a:spcBef>
                <a:spcPts val="0"/>
              </a:spcBef>
              <a:spcAft>
                <a:spcPts val="0"/>
              </a:spcAft>
              <a:buSzPts val="1400"/>
              <a:buNone/>
              <a:defRPr sz="1800" b="0" i="0" u="none" strike="noStrike" cap="none">
                <a:latin typeface="Calibri"/>
                <a:ea typeface="Calibri"/>
                <a:cs typeface="Calibri"/>
                <a:sym typeface="Calibri"/>
              </a:defRPr>
            </a:lvl3pPr>
            <a:lvl4pPr marL="1828800" marR="0" lvl="3" indent="-228600" algn="l" rtl="0">
              <a:spcBef>
                <a:spcPts val="0"/>
              </a:spcBef>
              <a:spcAft>
                <a:spcPts val="0"/>
              </a:spcAft>
              <a:buSzPts val="1400"/>
              <a:buNone/>
              <a:defRPr sz="1800" b="0" i="0" u="none" strike="noStrike" cap="none">
                <a:latin typeface="Calibri"/>
                <a:ea typeface="Calibri"/>
                <a:cs typeface="Calibri"/>
                <a:sym typeface="Calibri"/>
              </a:defRPr>
            </a:lvl4pPr>
            <a:lvl5pPr marL="2286000" marR="0" lvl="4" indent="-228600" algn="l" rtl="0">
              <a:spcBef>
                <a:spcPts val="0"/>
              </a:spcBef>
              <a:spcAft>
                <a:spcPts val="0"/>
              </a:spcAft>
              <a:buSzPts val="1400"/>
              <a:buNone/>
              <a:defRPr sz="1800" b="0" i="0" u="none" strike="noStrike" cap="none">
                <a:latin typeface="Calibri"/>
                <a:ea typeface="Calibri"/>
                <a:cs typeface="Calibri"/>
                <a:sym typeface="Calibri"/>
              </a:defRPr>
            </a:lvl5pPr>
            <a:lvl6pPr marL="2743200" marR="0" lvl="5" indent="-228600" algn="l" rtl="0">
              <a:spcBef>
                <a:spcPts val="0"/>
              </a:spcBef>
              <a:spcAft>
                <a:spcPts val="0"/>
              </a:spcAft>
              <a:buSzPts val="1400"/>
              <a:buNone/>
              <a:defRPr sz="1800" b="0" i="0" u="none" strike="noStrike" cap="none">
                <a:latin typeface="Calibri"/>
                <a:ea typeface="Calibri"/>
                <a:cs typeface="Calibri"/>
                <a:sym typeface="Calibri"/>
              </a:defRPr>
            </a:lvl6pPr>
            <a:lvl7pPr marL="3200400" marR="0" lvl="6" indent="-228600" algn="l" rtl="0">
              <a:spcBef>
                <a:spcPts val="0"/>
              </a:spcBef>
              <a:spcAft>
                <a:spcPts val="0"/>
              </a:spcAft>
              <a:buSzPts val="1400"/>
              <a:buNone/>
              <a:defRPr sz="1800" b="0" i="0" u="none" strike="noStrike" cap="none">
                <a:latin typeface="Calibri"/>
                <a:ea typeface="Calibri"/>
                <a:cs typeface="Calibri"/>
                <a:sym typeface="Calibri"/>
              </a:defRPr>
            </a:lvl7pPr>
            <a:lvl8pPr marL="3657600" marR="0" lvl="7" indent="-228600" algn="l" rtl="0">
              <a:spcBef>
                <a:spcPts val="0"/>
              </a:spcBef>
              <a:spcAft>
                <a:spcPts val="0"/>
              </a:spcAft>
              <a:buSzPts val="1400"/>
              <a:buNone/>
              <a:defRPr sz="1800" b="0" i="0" u="none" strike="noStrike" cap="none">
                <a:latin typeface="Calibri"/>
                <a:ea typeface="Calibri"/>
                <a:cs typeface="Calibri"/>
                <a:sym typeface="Calibri"/>
              </a:defRPr>
            </a:lvl8pPr>
            <a:lvl9pPr marL="4114800" marR="0" lvl="8" indent="-228600" algn="l" rtl="0">
              <a:spcBef>
                <a:spcPts val="0"/>
              </a:spcBef>
              <a:spcAft>
                <a:spcPts val="0"/>
              </a:spcAft>
              <a:buSzPts val="1400"/>
              <a:buNone/>
              <a:defRPr sz="1800" b="0" i="0" u="none" strike="noStrike" cap="none">
                <a:latin typeface="Calibri"/>
                <a:ea typeface="Calibri"/>
                <a:cs typeface="Calibri"/>
                <a:sym typeface="Calibri"/>
              </a:defRPr>
            </a:lvl9pPr>
          </a:lstStyle>
          <a:p>
            <a:endParaRPr/>
          </a:p>
        </p:txBody>
      </p:sp>
      <p:sp>
        <p:nvSpPr>
          <p:cNvPr id="24" name="Google Shape;24;p17"/>
          <p:cNvSpPr txBox="1">
            <a:spLocks noGrp="1"/>
          </p:cNvSpPr>
          <p:nvPr>
            <p:ph type="ftr" idx="11"/>
          </p:nvPr>
        </p:nvSpPr>
        <p:spPr>
          <a:xfrm>
            <a:off x="4966523" y="9236339"/>
            <a:ext cx="12185015" cy="772159"/>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sz="1500" b="0" i="0">
                <a:solidFill>
                  <a:schemeClr val="dk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7"/>
          <p:cNvSpPr txBox="1">
            <a:spLocks noGrp="1"/>
          </p:cNvSpPr>
          <p:nvPr>
            <p:ph type="dt" idx="10"/>
          </p:nvPr>
        </p:nvSpPr>
        <p:spPr>
          <a:xfrm>
            <a:off x="914400" y="9566910"/>
            <a:ext cx="4206240" cy="514350"/>
          </a:xfrm>
          <a:prstGeom prst="rect">
            <a:avLst/>
          </a:prstGeom>
          <a:noFill/>
          <a:ln>
            <a:noFill/>
          </a:ln>
        </p:spPr>
        <p:txBody>
          <a:bodyPr spcFirstLastPara="1" wrap="square" lIns="0" tIns="0" rIns="0" bIns="0" anchor="t" anchorCtr="0">
            <a:noAutofit/>
          </a:bodyPr>
          <a:lstStyle>
            <a:lvl1pPr marR="0" lvl="0" algn="l" rtl="0">
              <a:spcBef>
                <a:spcPts val="0"/>
              </a:spcBef>
              <a:spcAft>
                <a:spcPts val="0"/>
              </a:spcAft>
              <a:buSzPts val="1400"/>
              <a:buNone/>
              <a:defRPr sz="18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6" name="Google Shape;26;p17"/>
          <p:cNvSpPr txBox="1">
            <a:spLocks noGrp="1"/>
          </p:cNvSpPr>
          <p:nvPr>
            <p:ph type="sldNum" idx="12"/>
          </p:nvPr>
        </p:nvSpPr>
        <p:spPr>
          <a:xfrm>
            <a:off x="13167361" y="9566910"/>
            <a:ext cx="4206240" cy="514350"/>
          </a:xfrm>
          <a:prstGeom prst="rect">
            <a:avLst/>
          </a:prstGeom>
          <a:noFill/>
          <a:ln>
            <a:noFill/>
          </a:ln>
        </p:spPr>
        <p:txBody>
          <a:bodyPr spcFirstLastPara="1" wrap="square" lIns="0" tIns="0" rIns="0" bIns="0" anchor="t" anchorCtr="0">
            <a:noAutofit/>
          </a:bodyPr>
          <a:lstStyle>
            <a:lvl1pPr marL="0" marR="0" lvl="0" indent="0" algn="r" rtl="0">
              <a:spcBef>
                <a:spcPts val="0"/>
              </a:spcBef>
              <a:buNone/>
              <a:defRPr sz="1800">
                <a:solidFill>
                  <a:srgbClr val="888888"/>
                </a:solidFill>
                <a:latin typeface="Calibri"/>
                <a:ea typeface="Calibri"/>
                <a:cs typeface="Calibri"/>
                <a:sym typeface="Calibri"/>
              </a:defRPr>
            </a:lvl1pPr>
            <a:lvl2pPr marL="0" marR="0" lvl="1" indent="0" algn="r" rtl="0">
              <a:spcBef>
                <a:spcPts val="0"/>
              </a:spcBef>
              <a:buNone/>
              <a:defRPr sz="1800">
                <a:solidFill>
                  <a:srgbClr val="888888"/>
                </a:solidFill>
                <a:latin typeface="Calibri"/>
                <a:ea typeface="Calibri"/>
                <a:cs typeface="Calibri"/>
                <a:sym typeface="Calibri"/>
              </a:defRPr>
            </a:lvl2pPr>
            <a:lvl3pPr marL="0" marR="0" lvl="2" indent="0" algn="r" rtl="0">
              <a:spcBef>
                <a:spcPts val="0"/>
              </a:spcBef>
              <a:buNone/>
              <a:defRPr sz="1800">
                <a:solidFill>
                  <a:srgbClr val="888888"/>
                </a:solidFill>
                <a:latin typeface="Calibri"/>
                <a:ea typeface="Calibri"/>
                <a:cs typeface="Calibri"/>
                <a:sym typeface="Calibri"/>
              </a:defRPr>
            </a:lvl3pPr>
            <a:lvl4pPr marL="0" marR="0" lvl="3" indent="0" algn="r" rtl="0">
              <a:spcBef>
                <a:spcPts val="0"/>
              </a:spcBef>
              <a:buNone/>
              <a:defRPr sz="1800">
                <a:solidFill>
                  <a:srgbClr val="888888"/>
                </a:solidFill>
                <a:latin typeface="Calibri"/>
                <a:ea typeface="Calibri"/>
                <a:cs typeface="Calibri"/>
                <a:sym typeface="Calibri"/>
              </a:defRPr>
            </a:lvl4pPr>
            <a:lvl5pPr marL="0" marR="0" lvl="4" indent="0" algn="r" rtl="0">
              <a:spcBef>
                <a:spcPts val="0"/>
              </a:spcBef>
              <a:buNone/>
              <a:defRPr sz="1800">
                <a:solidFill>
                  <a:srgbClr val="888888"/>
                </a:solidFill>
                <a:latin typeface="Calibri"/>
                <a:ea typeface="Calibri"/>
                <a:cs typeface="Calibri"/>
                <a:sym typeface="Calibri"/>
              </a:defRPr>
            </a:lvl5pPr>
            <a:lvl6pPr marL="0" marR="0" lvl="5" indent="0" algn="r" rtl="0">
              <a:spcBef>
                <a:spcPts val="0"/>
              </a:spcBef>
              <a:buNone/>
              <a:defRPr sz="1800">
                <a:solidFill>
                  <a:srgbClr val="888888"/>
                </a:solidFill>
                <a:latin typeface="Calibri"/>
                <a:ea typeface="Calibri"/>
                <a:cs typeface="Calibri"/>
                <a:sym typeface="Calibri"/>
              </a:defRPr>
            </a:lvl6pPr>
            <a:lvl7pPr marL="0" marR="0" lvl="6" indent="0" algn="r" rtl="0">
              <a:spcBef>
                <a:spcPts val="0"/>
              </a:spcBef>
              <a:buNone/>
              <a:defRPr sz="1800">
                <a:solidFill>
                  <a:srgbClr val="888888"/>
                </a:solidFill>
                <a:latin typeface="Calibri"/>
                <a:ea typeface="Calibri"/>
                <a:cs typeface="Calibri"/>
                <a:sym typeface="Calibri"/>
              </a:defRPr>
            </a:lvl7pPr>
            <a:lvl8pPr marL="0" marR="0" lvl="7" indent="0" algn="r" rtl="0">
              <a:spcBef>
                <a:spcPts val="0"/>
              </a:spcBef>
              <a:buNone/>
              <a:defRPr sz="1800">
                <a:solidFill>
                  <a:srgbClr val="888888"/>
                </a:solidFill>
                <a:latin typeface="Calibri"/>
                <a:ea typeface="Calibri"/>
                <a:cs typeface="Calibri"/>
                <a:sym typeface="Calibri"/>
              </a:defRPr>
            </a:lvl8pPr>
            <a:lvl9pPr marL="0" marR="0" lvl="8" indent="0" algn="r" rtl="0">
              <a:spcBef>
                <a:spcPts val="0"/>
              </a:spcBef>
              <a:buNone/>
              <a:defRPr sz="18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27"/>
        <p:cNvGrpSpPr/>
        <p:nvPr/>
      </p:nvGrpSpPr>
      <p:grpSpPr>
        <a:xfrm>
          <a:off x="0" y="0"/>
          <a:ext cx="0" cy="0"/>
          <a:chOff x="0" y="0"/>
          <a:chExt cx="0" cy="0"/>
        </a:xfrm>
      </p:grpSpPr>
      <p:sp>
        <p:nvSpPr>
          <p:cNvPr id="28" name="Google Shape;28;p18"/>
          <p:cNvSpPr txBox="1">
            <a:spLocks noGrp="1"/>
          </p:cNvSpPr>
          <p:nvPr>
            <p:ph type="title"/>
          </p:nvPr>
        </p:nvSpPr>
        <p:spPr>
          <a:xfrm>
            <a:off x="914400" y="411480"/>
            <a:ext cx="16459200" cy="1645920"/>
          </a:xfrm>
          <a:prstGeom prst="rect">
            <a:avLst/>
          </a:prstGeom>
          <a:noFill/>
          <a:ln>
            <a:noFill/>
          </a:ln>
        </p:spPr>
        <p:txBody>
          <a:bodyPr spcFirstLastPara="1" wrap="square" lIns="0" tIns="0" rIns="0" bIns="0" anchor="t" anchorCtr="0">
            <a:noAutofit/>
          </a:bodyPr>
          <a:lstStyle>
            <a:lvl1pPr marR="0" lvl="0" algn="l" rtl="0">
              <a:spcBef>
                <a:spcPts val="0"/>
              </a:spcBef>
              <a:spcAft>
                <a:spcPts val="0"/>
              </a:spcAft>
              <a:buSzPts val="1400"/>
              <a:buNone/>
              <a:defRPr sz="1800" b="0" i="0" u="none" strike="noStrike" cap="none">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9" name="Google Shape;29;p18"/>
          <p:cNvSpPr txBox="1">
            <a:spLocks noGrp="1"/>
          </p:cNvSpPr>
          <p:nvPr>
            <p:ph type="ftr" idx="11"/>
          </p:nvPr>
        </p:nvSpPr>
        <p:spPr>
          <a:xfrm>
            <a:off x="4966523" y="9236339"/>
            <a:ext cx="12185015" cy="772159"/>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sz="1500" b="0" i="0">
                <a:solidFill>
                  <a:schemeClr val="dk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18"/>
          <p:cNvSpPr txBox="1">
            <a:spLocks noGrp="1"/>
          </p:cNvSpPr>
          <p:nvPr>
            <p:ph type="dt" idx="10"/>
          </p:nvPr>
        </p:nvSpPr>
        <p:spPr>
          <a:xfrm>
            <a:off x="914400" y="9566910"/>
            <a:ext cx="4206240" cy="514350"/>
          </a:xfrm>
          <a:prstGeom prst="rect">
            <a:avLst/>
          </a:prstGeom>
          <a:noFill/>
          <a:ln>
            <a:noFill/>
          </a:ln>
        </p:spPr>
        <p:txBody>
          <a:bodyPr spcFirstLastPara="1" wrap="square" lIns="0" tIns="0" rIns="0" bIns="0" anchor="t" anchorCtr="0">
            <a:noAutofit/>
          </a:bodyPr>
          <a:lstStyle>
            <a:lvl1pPr marR="0" lvl="0" algn="l" rtl="0">
              <a:spcBef>
                <a:spcPts val="0"/>
              </a:spcBef>
              <a:spcAft>
                <a:spcPts val="0"/>
              </a:spcAft>
              <a:buSzPts val="1400"/>
              <a:buNone/>
              <a:defRPr sz="18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1" name="Google Shape;31;p18"/>
          <p:cNvSpPr txBox="1">
            <a:spLocks noGrp="1"/>
          </p:cNvSpPr>
          <p:nvPr>
            <p:ph type="sldNum" idx="12"/>
          </p:nvPr>
        </p:nvSpPr>
        <p:spPr>
          <a:xfrm>
            <a:off x="13167361" y="9566910"/>
            <a:ext cx="4206240" cy="514350"/>
          </a:xfrm>
          <a:prstGeom prst="rect">
            <a:avLst/>
          </a:prstGeom>
          <a:noFill/>
          <a:ln>
            <a:noFill/>
          </a:ln>
        </p:spPr>
        <p:txBody>
          <a:bodyPr spcFirstLastPara="1" wrap="square" lIns="0" tIns="0" rIns="0" bIns="0" anchor="t" anchorCtr="0">
            <a:noAutofit/>
          </a:bodyPr>
          <a:lstStyle>
            <a:lvl1pPr marL="0" marR="0" lvl="0" indent="0" algn="r" rtl="0">
              <a:spcBef>
                <a:spcPts val="0"/>
              </a:spcBef>
              <a:buNone/>
              <a:defRPr sz="1800">
                <a:solidFill>
                  <a:srgbClr val="888888"/>
                </a:solidFill>
                <a:latin typeface="Calibri"/>
                <a:ea typeface="Calibri"/>
                <a:cs typeface="Calibri"/>
                <a:sym typeface="Calibri"/>
              </a:defRPr>
            </a:lvl1pPr>
            <a:lvl2pPr marL="0" marR="0" lvl="1" indent="0" algn="r" rtl="0">
              <a:spcBef>
                <a:spcPts val="0"/>
              </a:spcBef>
              <a:buNone/>
              <a:defRPr sz="1800">
                <a:solidFill>
                  <a:srgbClr val="888888"/>
                </a:solidFill>
                <a:latin typeface="Calibri"/>
                <a:ea typeface="Calibri"/>
                <a:cs typeface="Calibri"/>
                <a:sym typeface="Calibri"/>
              </a:defRPr>
            </a:lvl2pPr>
            <a:lvl3pPr marL="0" marR="0" lvl="2" indent="0" algn="r" rtl="0">
              <a:spcBef>
                <a:spcPts val="0"/>
              </a:spcBef>
              <a:buNone/>
              <a:defRPr sz="1800">
                <a:solidFill>
                  <a:srgbClr val="888888"/>
                </a:solidFill>
                <a:latin typeface="Calibri"/>
                <a:ea typeface="Calibri"/>
                <a:cs typeface="Calibri"/>
                <a:sym typeface="Calibri"/>
              </a:defRPr>
            </a:lvl3pPr>
            <a:lvl4pPr marL="0" marR="0" lvl="3" indent="0" algn="r" rtl="0">
              <a:spcBef>
                <a:spcPts val="0"/>
              </a:spcBef>
              <a:buNone/>
              <a:defRPr sz="1800">
                <a:solidFill>
                  <a:srgbClr val="888888"/>
                </a:solidFill>
                <a:latin typeface="Calibri"/>
                <a:ea typeface="Calibri"/>
                <a:cs typeface="Calibri"/>
                <a:sym typeface="Calibri"/>
              </a:defRPr>
            </a:lvl4pPr>
            <a:lvl5pPr marL="0" marR="0" lvl="4" indent="0" algn="r" rtl="0">
              <a:spcBef>
                <a:spcPts val="0"/>
              </a:spcBef>
              <a:buNone/>
              <a:defRPr sz="1800">
                <a:solidFill>
                  <a:srgbClr val="888888"/>
                </a:solidFill>
                <a:latin typeface="Calibri"/>
                <a:ea typeface="Calibri"/>
                <a:cs typeface="Calibri"/>
                <a:sym typeface="Calibri"/>
              </a:defRPr>
            </a:lvl5pPr>
            <a:lvl6pPr marL="0" marR="0" lvl="5" indent="0" algn="r" rtl="0">
              <a:spcBef>
                <a:spcPts val="0"/>
              </a:spcBef>
              <a:buNone/>
              <a:defRPr sz="1800">
                <a:solidFill>
                  <a:srgbClr val="888888"/>
                </a:solidFill>
                <a:latin typeface="Calibri"/>
                <a:ea typeface="Calibri"/>
                <a:cs typeface="Calibri"/>
                <a:sym typeface="Calibri"/>
              </a:defRPr>
            </a:lvl6pPr>
            <a:lvl7pPr marL="0" marR="0" lvl="6" indent="0" algn="r" rtl="0">
              <a:spcBef>
                <a:spcPts val="0"/>
              </a:spcBef>
              <a:buNone/>
              <a:defRPr sz="1800">
                <a:solidFill>
                  <a:srgbClr val="888888"/>
                </a:solidFill>
                <a:latin typeface="Calibri"/>
                <a:ea typeface="Calibri"/>
                <a:cs typeface="Calibri"/>
                <a:sym typeface="Calibri"/>
              </a:defRPr>
            </a:lvl7pPr>
            <a:lvl8pPr marL="0" marR="0" lvl="7" indent="0" algn="r" rtl="0">
              <a:spcBef>
                <a:spcPts val="0"/>
              </a:spcBef>
              <a:buNone/>
              <a:defRPr sz="1800">
                <a:solidFill>
                  <a:srgbClr val="888888"/>
                </a:solidFill>
                <a:latin typeface="Calibri"/>
                <a:ea typeface="Calibri"/>
                <a:cs typeface="Calibri"/>
                <a:sym typeface="Calibri"/>
              </a:defRPr>
            </a:lvl8pPr>
            <a:lvl9pPr marL="0" marR="0" lvl="8" indent="0" algn="r" rtl="0">
              <a:spcBef>
                <a:spcPts val="0"/>
              </a:spcBef>
              <a:buNone/>
              <a:defRPr sz="18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32"/>
        <p:cNvGrpSpPr/>
        <p:nvPr/>
      </p:nvGrpSpPr>
      <p:grpSpPr>
        <a:xfrm>
          <a:off x="0" y="0"/>
          <a:ext cx="0" cy="0"/>
          <a:chOff x="0" y="0"/>
          <a:chExt cx="0" cy="0"/>
        </a:xfrm>
      </p:grpSpPr>
      <p:sp>
        <p:nvSpPr>
          <p:cNvPr id="33" name="Google Shape;33;p19"/>
          <p:cNvSpPr txBox="1"/>
          <p:nvPr/>
        </p:nvSpPr>
        <p:spPr>
          <a:xfrm>
            <a:off x="4953000" y="9182100"/>
            <a:ext cx="12344400" cy="788036"/>
          </a:xfrm>
          <a:prstGeom prst="rect">
            <a:avLst/>
          </a:prstGeom>
          <a:noFill/>
          <a:ln>
            <a:noFill/>
          </a:ln>
        </p:spPr>
        <p:txBody>
          <a:bodyPr spcFirstLastPara="1" wrap="square" lIns="91425" tIns="45700" rIns="91425" bIns="45700" anchor="t" anchorCtr="0">
            <a:spAutoFit/>
          </a:bodyPr>
          <a:lstStyle/>
          <a:p>
            <a:pPr marL="12700" marR="0" lvl="0" indent="0" algn="just" rtl="0">
              <a:lnSpc>
                <a:spcPct val="97777"/>
              </a:lnSpc>
              <a:spcBef>
                <a:spcPts val="0"/>
              </a:spcBef>
              <a:spcAft>
                <a:spcPts val="0"/>
              </a:spcAft>
              <a:buNone/>
            </a:pPr>
            <a:r>
              <a:rPr lang="en-US" sz="1800">
                <a:solidFill>
                  <a:schemeClr val="dk1"/>
                </a:solidFill>
                <a:latin typeface="Calibri"/>
                <a:ea typeface="Calibri"/>
                <a:cs typeface="Calibri"/>
                <a:sym typeface="Calibri"/>
              </a:rPr>
              <a:t>"The European Commission support for the production of this publication does not constitute endorsement of the contents which reflects the views only of the authors, and the Commission cannot be held responsible for any use which may be made of the information contained  therein."</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41"/>
        <p:cNvGrpSpPr/>
        <p:nvPr/>
      </p:nvGrpSpPr>
      <p:grpSpPr>
        <a:xfrm>
          <a:off x="0" y="0"/>
          <a:ext cx="0" cy="0"/>
          <a:chOff x="0" y="0"/>
          <a:chExt cx="0" cy="0"/>
        </a:xfrm>
      </p:grpSpPr>
      <p:sp>
        <p:nvSpPr>
          <p:cNvPr id="42" name="Google Shape;42;p14"/>
          <p:cNvSpPr txBox="1">
            <a:spLocks noGrp="1"/>
          </p:cNvSpPr>
          <p:nvPr>
            <p:ph type="ctrTitle"/>
          </p:nvPr>
        </p:nvSpPr>
        <p:spPr>
          <a:xfrm>
            <a:off x="2286000" y="1684338"/>
            <a:ext cx="13716000" cy="3581400"/>
          </a:xfrm>
          <a:prstGeom prst="rect">
            <a:avLst/>
          </a:prstGeom>
          <a:noFill/>
          <a:ln>
            <a:noFill/>
          </a:ln>
        </p:spPr>
        <p:txBody>
          <a:bodyPr spcFirstLastPara="1" wrap="square" lIns="91425" tIns="45700" rIns="91425" bIns="45700" anchor="b" anchorCtr="0">
            <a:noAutofit/>
          </a:bodyPr>
          <a:lstStyle>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3" name="Google Shape;43;p14"/>
          <p:cNvSpPr txBox="1">
            <a:spLocks noGrp="1"/>
          </p:cNvSpPr>
          <p:nvPr>
            <p:ph type="subTitle" idx="1"/>
          </p:nvPr>
        </p:nvSpPr>
        <p:spPr>
          <a:xfrm>
            <a:off x="2286000" y="5403850"/>
            <a:ext cx="13716000" cy="2482850"/>
          </a:xfrm>
          <a:prstGeom prst="rect">
            <a:avLst/>
          </a:prstGeom>
          <a:noFill/>
          <a:ln>
            <a:noFill/>
          </a:ln>
        </p:spPr>
        <p:txBody>
          <a:bodyPr spcFirstLastPara="1" wrap="square" lIns="91425" tIns="45700" rIns="91425" bIns="45700" anchor="t" anchorCtr="0">
            <a:noAutofit/>
          </a:bodyPr>
          <a:lstStyle>
            <a:lvl1pPr marR="0" lvl="0" algn="ctr"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endParaRPr/>
          </a:p>
        </p:txBody>
      </p:sp>
      <p:sp>
        <p:nvSpPr>
          <p:cNvPr id="44" name="Google Shape;44;p14"/>
          <p:cNvSpPr txBox="1">
            <a:spLocks noGrp="1"/>
          </p:cNvSpPr>
          <p:nvPr>
            <p:ph type="dt" idx="10"/>
          </p:nvPr>
        </p:nvSpPr>
        <p:spPr>
          <a:xfrm>
            <a:off x="1257300" y="9534525"/>
            <a:ext cx="4114800" cy="5476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5" name="Google Shape;45;p14"/>
          <p:cNvSpPr txBox="1">
            <a:spLocks noGrp="1"/>
          </p:cNvSpPr>
          <p:nvPr>
            <p:ph type="ftr" idx="11"/>
          </p:nvPr>
        </p:nvSpPr>
        <p:spPr>
          <a:xfrm>
            <a:off x="6057900" y="9534525"/>
            <a:ext cx="6172200" cy="5476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6" name="Google Shape;46;p14"/>
          <p:cNvSpPr txBox="1">
            <a:spLocks noGrp="1"/>
          </p:cNvSpPr>
          <p:nvPr>
            <p:ph type="sldNum" idx="12"/>
          </p:nvPr>
        </p:nvSpPr>
        <p:spPr>
          <a:xfrm>
            <a:off x="12915900" y="9534525"/>
            <a:ext cx="4114800" cy="547688"/>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47"/>
        <p:cNvGrpSpPr/>
        <p:nvPr/>
      </p:nvGrpSpPr>
      <p:grpSpPr>
        <a:xfrm>
          <a:off x="0" y="0"/>
          <a:ext cx="0" cy="0"/>
          <a:chOff x="0" y="0"/>
          <a:chExt cx="0" cy="0"/>
        </a:xfrm>
      </p:grpSpPr>
      <p:sp>
        <p:nvSpPr>
          <p:cNvPr id="48" name="Google Shape;48;p15"/>
          <p:cNvSpPr txBox="1">
            <a:spLocks noGrp="1"/>
          </p:cNvSpPr>
          <p:nvPr>
            <p:ph type="title"/>
          </p:nvPr>
        </p:nvSpPr>
        <p:spPr>
          <a:xfrm>
            <a:off x="1257300" y="547688"/>
            <a:ext cx="15773400" cy="198913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9" name="Google Shape;49;p15"/>
          <p:cNvSpPr txBox="1">
            <a:spLocks noGrp="1"/>
          </p:cNvSpPr>
          <p:nvPr>
            <p:ph type="body" idx="1"/>
          </p:nvPr>
        </p:nvSpPr>
        <p:spPr>
          <a:xfrm>
            <a:off x="1257300" y="2738438"/>
            <a:ext cx="15773400" cy="652780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50" name="Google Shape;50;p15"/>
          <p:cNvSpPr txBox="1">
            <a:spLocks noGrp="1"/>
          </p:cNvSpPr>
          <p:nvPr>
            <p:ph type="dt" idx="10"/>
          </p:nvPr>
        </p:nvSpPr>
        <p:spPr>
          <a:xfrm>
            <a:off x="1257300" y="9534525"/>
            <a:ext cx="4114800" cy="5476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1" name="Google Shape;51;p15"/>
          <p:cNvSpPr txBox="1">
            <a:spLocks noGrp="1"/>
          </p:cNvSpPr>
          <p:nvPr>
            <p:ph type="ftr" idx="11"/>
          </p:nvPr>
        </p:nvSpPr>
        <p:spPr>
          <a:xfrm>
            <a:off x="6057900" y="9534525"/>
            <a:ext cx="6172200" cy="5476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2" name="Google Shape;52;p15"/>
          <p:cNvSpPr txBox="1">
            <a:spLocks noGrp="1"/>
          </p:cNvSpPr>
          <p:nvPr>
            <p:ph type="sldNum" idx="12"/>
          </p:nvPr>
        </p:nvSpPr>
        <p:spPr>
          <a:xfrm>
            <a:off x="12915900" y="9534525"/>
            <a:ext cx="4114800" cy="547688"/>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53"/>
        <p:cNvGrpSpPr/>
        <p:nvPr/>
      </p:nvGrpSpPr>
      <p:grpSpPr>
        <a:xfrm>
          <a:off x="0" y="0"/>
          <a:ext cx="0" cy="0"/>
          <a:chOff x="0" y="0"/>
          <a:chExt cx="0" cy="0"/>
        </a:xfrm>
      </p:grpSpPr>
      <p:sp>
        <p:nvSpPr>
          <p:cNvPr id="54" name="Google Shape;54;p20"/>
          <p:cNvSpPr txBox="1">
            <a:spLocks noGrp="1"/>
          </p:cNvSpPr>
          <p:nvPr>
            <p:ph type="title"/>
          </p:nvPr>
        </p:nvSpPr>
        <p:spPr>
          <a:xfrm>
            <a:off x="1247775" y="2565400"/>
            <a:ext cx="15773400" cy="4278313"/>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5" name="Google Shape;55;p20"/>
          <p:cNvSpPr txBox="1">
            <a:spLocks noGrp="1"/>
          </p:cNvSpPr>
          <p:nvPr>
            <p:ph type="body" idx="1"/>
          </p:nvPr>
        </p:nvSpPr>
        <p:spPr>
          <a:xfrm>
            <a:off x="1247775" y="6884988"/>
            <a:ext cx="15773400" cy="22494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888888"/>
              </a:buClr>
              <a:buSzPts val="2400"/>
              <a:buFont typeface="Arial"/>
              <a:buNone/>
              <a:defRPr sz="2400" b="0" i="0" u="none" strike="noStrike" cap="none">
                <a:solidFill>
                  <a:srgbClr val="888888"/>
                </a:solidFill>
                <a:latin typeface="Calibri"/>
                <a:ea typeface="Calibri"/>
                <a:cs typeface="Calibri"/>
                <a:sym typeface="Calibri"/>
              </a:defRPr>
            </a:lvl1pPr>
            <a:lvl2pPr marL="914400" marR="0" lvl="1" indent="-228600" algn="l" rtl="0">
              <a:lnSpc>
                <a:spcPct val="90000"/>
              </a:lnSpc>
              <a:spcBef>
                <a:spcPts val="5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2pPr>
            <a:lvl3pPr marL="1371600" marR="0" lvl="2" indent="-228600" algn="l" rtl="0">
              <a:lnSpc>
                <a:spcPct val="90000"/>
              </a:lnSpc>
              <a:spcBef>
                <a:spcPts val="500"/>
              </a:spcBef>
              <a:spcAft>
                <a:spcPts val="0"/>
              </a:spcAft>
              <a:buClr>
                <a:srgbClr val="888888"/>
              </a:buClr>
              <a:buSzPts val="1800"/>
              <a:buFont typeface="Arial"/>
              <a:buNone/>
              <a:defRPr sz="1800" b="0" i="0" u="none" strike="noStrike" cap="none">
                <a:solidFill>
                  <a:srgbClr val="888888"/>
                </a:solidFill>
                <a:latin typeface="Calibri"/>
                <a:ea typeface="Calibri"/>
                <a:cs typeface="Calibri"/>
                <a:sym typeface="Calibri"/>
              </a:defRPr>
            </a:lvl3pPr>
            <a:lvl4pPr marL="1828800" marR="0" lvl="3"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4pPr>
            <a:lvl5pPr marL="2286000" marR="0" lvl="4"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5pPr>
            <a:lvl6pPr marL="2743200" marR="0" lvl="5"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6pPr>
            <a:lvl7pPr marL="3200400" marR="0" lvl="6"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7pPr>
            <a:lvl8pPr marL="3657600" marR="0" lvl="7"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8pPr>
            <a:lvl9pPr marL="4114800" marR="0" lvl="8"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9pPr>
          </a:lstStyle>
          <a:p>
            <a:endParaRPr/>
          </a:p>
        </p:txBody>
      </p:sp>
      <p:sp>
        <p:nvSpPr>
          <p:cNvPr id="56" name="Google Shape;56;p20"/>
          <p:cNvSpPr txBox="1">
            <a:spLocks noGrp="1"/>
          </p:cNvSpPr>
          <p:nvPr>
            <p:ph type="dt" idx="10"/>
          </p:nvPr>
        </p:nvSpPr>
        <p:spPr>
          <a:xfrm>
            <a:off x="1257300" y="9534525"/>
            <a:ext cx="4114800" cy="5476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7" name="Google Shape;57;p20"/>
          <p:cNvSpPr txBox="1">
            <a:spLocks noGrp="1"/>
          </p:cNvSpPr>
          <p:nvPr>
            <p:ph type="ftr" idx="11"/>
          </p:nvPr>
        </p:nvSpPr>
        <p:spPr>
          <a:xfrm>
            <a:off x="6057900" y="9534525"/>
            <a:ext cx="6172200" cy="5476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8" name="Google Shape;58;p20"/>
          <p:cNvSpPr txBox="1">
            <a:spLocks noGrp="1"/>
          </p:cNvSpPr>
          <p:nvPr>
            <p:ph type="sldNum" idx="12"/>
          </p:nvPr>
        </p:nvSpPr>
        <p:spPr>
          <a:xfrm>
            <a:off x="12915900" y="9534525"/>
            <a:ext cx="4114800" cy="547688"/>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59"/>
        <p:cNvGrpSpPr/>
        <p:nvPr/>
      </p:nvGrpSpPr>
      <p:grpSpPr>
        <a:xfrm>
          <a:off x="0" y="0"/>
          <a:ext cx="0" cy="0"/>
          <a:chOff x="0" y="0"/>
          <a:chExt cx="0" cy="0"/>
        </a:xfrm>
      </p:grpSpPr>
      <p:sp>
        <p:nvSpPr>
          <p:cNvPr id="60" name="Google Shape;60;p21"/>
          <p:cNvSpPr txBox="1">
            <a:spLocks noGrp="1"/>
          </p:cNvSpPr>
          <p:nvPr>
            <p:ph type="title"/>
          </p:nvPr>
        </p:nvSpPr>
        <p:spPr>
          <a:xfrm>
            <a:off x="1257300" y="547688"/>
            <a:ext cx="15773400" cy="198913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1" name="Google Shape;61;p21"/>
          <p:cNvSpPr txBox="1">
            <a:spLocks noGrp="1"/>
          </p:cNvSpPr>
          <p:nvPr>
            <p:ph type="body" idx="1"/>
          </p:nvPr>
        </p:nvSpPr>
        <p:spPr>
          <a:xfrm>
            <a:off x="1257300" y="2738438"/>
            <a:ext cx="7810500" cy="652780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62" name="Google Shape;62;p21"/>
          <p:cNvSpPr txBox="1">
            <a:spLocks noGrp="1"/>
          </p:cNvSpPr>
          <p:nvPr>
            <p:ph type="body" idx="2"/>
          </p:nvPr>
        </p:nvSpPr>
        <p:spPr>
          <a:xfrm>
            <a:off x="9220200" y="2738438"/>
            <a:ext cx="7810500" cy="652780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63" name="Google Shape;63;p21"/>
          <p:cNvSpPr txBox="1">
            <a:spLocks noGrp="1"/>
          </p:cNvSpPr>
          <p:nvPr>
            <p:ph type="dt" idx="10"/>
          </p:nvPr>
        </p:nvSpPr>
        <p:spPr>
          <a:xfrm>
            <a:off x="1257300" y="9534525"/>
            <a:ext cx="4114800" cy="5476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4" name="Google Shape;64;p21"/>
          <p:cNvSpPr txBox="1">
            <a:spLocks noGrp="1"/>
          </p:cNvSpPr>
          <p:nvPr>
            <p:ph type="ftr" idx="11"/>
          </p:nvPr>
        </p:nvSpPr>
        <p:spPr>
          <a:xfrm>
            <a:off x="6057900" y="9534525"/>
            <a:ext cx="6172200" cy="5476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5" name="Google Shape;65;p21"/>
          <p:cNvSpPr txBox="1">
            <a:spLocks noGrp="1"/>
          </p:cNvSpPr>
          <p:nvPr>
            <p:ph type="sldNum" idx="12"/>
          </p:nvPr>
        </p:nvSpPr>
        <p:spPr>
          <a:xfrm>
            <a:off x="12915900" y="9534525"/>
            <a:ext cx="4114800" cy="547688"/>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image" Target="../media/image5.png"/><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6" Type="http://schemas.openxmlformats.org/officeDocument/2006/relationships/image" Target="../media/image3.png"/><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5" Type="http://schemas.openxmlformats.org/officeDocument/2006/relationships/image" Target="../media/image4.png"/><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pic>
        <p:nvPicPr>
          <p:cNvPr id="6" name="Google Shape;6;p11"/>
          <p:cNvPicPr preferRelativeResize="0"/>
          <p:nvPr/>
        </p:nvPicPr>
        <p:blipFill rotWithShape="1">
          <a:blip r:embed="rId7" cstate="email">
            <a:alphaModFix/>
            <a:extLst>
              <a:ext uri="{28A0092B-C50C-407E-A947-70E740481C1C}">
                <a14:useLocalDpi xmlns:a14="http://schemas.microsoft.com/office/drawing/2010/main"/>
              </a:ext>
            </a:extLst>
          </a:blip>
          <a:srcRect/>
          <a:stretch/>
        </p:blipFill>
        <p:spPr>
          <a:xfrm>
            <a:off x="6076210" y="2308143"/>
            <a:ext cx="6134099" cy="2695574"/>
          </a:xfrm>
          <a:prstGeom prst="rect">
            <a:avLst/>
          </a:prstGeom>
          <a:noFill/>
          <a:ln>
            <a:noFill/>
          </a:ln>
        </p:spPr>
      </p:pic>
      <p:pic>
        <p:nvPicPr>
          <p:cNvPr id="7" name="Google Shape;7;p11"/>
          <p:cNvPicPr preferRelativeResize="0"/>
          <p:nvPr/>
        </p:nvPicPr>
        <p:blipFill rotWithShape="1">
          <a:blip r:embed="rId8" cstate="email">
            <a:alphaModFix/>
            <a:extLst>
              <a:ext uri="{28A0092B-C50C-407E-A947-70E740481C1C}">
                <a14:useLocalDpi xmlns:a14="http://schemas.microsoft.com/office/drawing/2010/main"/>
              </a:ext>
            </a:extLst>
          </a:blip>
          <a:srcRect/>
          <a:stretch/>
        </p:blipFill>
        <p:spPr>
          <a:xfrm>
            <a:off x="1024235" y="0"/>
            <a:ext cx="590549" cy="704449"/>
          </a:xfrm>
          <a:prstGeom prst="rect">
            <a:avLst/>
          </a:prstGeom>
          <a:noFill/>
          <a:ln>
            <a:noFill/>
          </a:ln>
        </p:spPr>
      </p:pic>
      <p:pic>
        <p:nvPicPr>
          <p:cNvPr id="8" name="Google Shape;8;p11"/>
          <p:cNvPicPr preferRelativeResize="0"/>
          <p:nvPr/>
        </p:nvPicPr>
        <p:blipFill rotWithShape="1">
          <a:blip r:embed="rId9" cstate="email">
            <a:alphaModFix/>
            <a:extLst>
              <a:ext uri="{28A0092B-C50C-407E-A947-70E740481C1C}">
                <a14:useLocalDpi xmlns:a14="http://schemas.microsoft.com/office/drawing/2010/main"/>
              </a:ext>
            </a:extLst>
          </a:blip>
          <a:srcRect/>
          <a:stretch/>
        </p:blipFill>
        <p:spPr>
          <a:xfrm>
            <a:off x="1657877" y="9240519"/>
            <a:ext cx="3324224" cy="638174"/>
          </a:xfrm>
          <a:prstGeom prst="rect">
            <a:avLst/>
          </a:prstGeom>
          <a:noFill/>
          <a:ln>
            <a:noFill/>
          </a:ln>
        </p:spPr>
      </p:pic>
      <p:pic>
        <p:nvPicPr>
          <p:cNvPr id="9" name="Google Shape;9;p11"/>
          <p:cNvPicPr preferRelativeResize="0"/>
          <p:nvPr/>
        </p:nvPicPr>
        <p:blipFill rotWithShape="1">
          <a:blip r:embed="rId10" cstate="email">
            <a:alphaModFix/>
            <a:extLst>
              <a:ext uri="{28A0092B-C50C-407E-A947-70E740481C1C}">
                <a14:useLocalDpi xmlns:a14="http://schemas.microsoft.com/office/drawing/2010/main"/>
              </a:ext>
            </a:extLst>
          </a:blip>
          <a:srcRect/>
          <a:stretch/>
        </p:blipFill>
        <p:spPr>
          <a:xfrm>
            <a:off x="1028700" y="8050069"/>
            <a:ext cx="457199" cy="1085849"/>
          </a:xfrm>
          <a:prstGeom prst="rect">
            <a:avLst/>
          </a:prstGeom>
          <a:noFill/>
          <a:ln>
            <a:noFill/>
          </a:ln>
        </p:spPr>
      </p:pic>
      <p:sp>
        <p:nvSpPr>
          <p:cNvPr id="10" name="Google Shape;10;p11"/>
          <p:cNvSpPr/>
          <p:nvPr/>
        </p:nvSpPr>
        <p:spPr>
          <a:xfrm>
            <a:off x="1445056" y="8644127"/>
            <a:ext cx="15818485" cy="392430"/>
          </a:xfrm>
          <a:custGeom>
            <a:avLst/>
            <a:gdLst/>
            <a:ahLst/>
            <a:cxnLst/>
            <a:rect l="l" t="t" r="r" b="b"/>
            <a:pathLst>
              <a:path w="15818485" h="392429" extrusionOk="0">
                <a:moveTo>
                  <a:pt x="15818396" y="6108"/>
                </a:moveTo>
                <a:lnTo>
                  <a:pt x="12660338" y="6108"/>
                </a:lnTo>
                <a:lnTo>
                  <a:pt x="12660338" y="0"/>
                </a:lnTo>
                <a:lnTo>
                  <a:pt x="7850581" y="0"/>
                </a:lnTo>
                <a:lnTo>
                  <a:pt x="7850581" y="1333"/>
                </a:lnTo>
                <a:lnTo>
                  <a:pt x="4903165" y="1333"/>
                </a:lnTo>
                <a:lnTo>
                  <a:pt x="4660684" y="1333"/>
                </a:lnTo>
                <a:lnTo>
                  <a:pt x="36436" y="1333"/>
                </a:lnTo>
                <a:lnTo>
                  <a:pt x="36436" y="1600"/>
                </a:lnTo>
                <a:lnTo>
                  <a:pt x="0" y="1600"/>
                </a:lnTo>
                <a:lnTo>
                  <a:pt x="0" y="382066"/>
                </a:lnTo>
                <a:lnTo>
                  <a:pt x="36436" y="382066"/>
                </a:lnTo>
                <a:lnTo>
                  <a:pt x="36436" y="391858"/>
                </a:lnTo>
                <a:lnTo>
                  <a:pt x="4903165" y="391858"/>
                </a:lnTo>
                <a:lnTo>
                  <a:pt x="4903165" y="382333"/>
                </a:lnTo>
                <a:lnTo>
                  <a:pt x="9470441" y="382333"/>
                </a:lnTo>
                <a:lnTo>
                  <a:pt x="9470441" y="381000"/>
                </a:lnTo>
                <a:lnTo>
                  <a:pt x="11008652" y="381000"/>
                </a:lnTo>
                <a:lnTo>
                  <a:pt x="11008652" y="387108"/>
                </a:lnTo>
                <a:lnTo>
                  <a:pt x="15818396" y="387108"/>
                </a:lnTo>
                <a:lnTo>
                  <a:pt x="15818396" y="6108"/>
                </a:lnTo>
                <a:close/>
              </a:path>
            </a:pathLst>
          </a:custGeom>
          <a:solidFill>
            <a:srgbClr val="ED9DAB"/>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1" name="Google Shape;11;p11"/>
          <p:cNvSpPr txBox="1">
            <a:spLocks noGrp="1"/>
          </p:cNvSpPr>
          <p:nvPr>
            <p:ph type="ftr" idx="11"/>
          </p:nvPr>
        </p:nvSpPr>
        <p:spPr>
          <a:xfrm>
            <a:off x="4966523" y="9236339"/>
            <a:ext cx="12185015" cy="695703"/>
          </a:xfrm>
          <a:prstGeom prst="rect">
            <a:avLst/>
          </a:prstGeom>
          <a:noFill/>
          <a:ln>
            <a:noFill/>
          </a:ln>
        </p:spPr>
        <p:txBody>
          <a:bodyPr spcFirstLastPara="1" wrap="square" lIns="0" tIns="0" rIns="0" bIns="0" anchor="t" anchorCtr="0">
            <a:sp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4"/>
        <p:cNvGrpSpPr/>
        <p:nvPr/>
      </p:nvGrpSpPr>
      <p:grpSpPr>
        <a:xfrm>
          <a:off x="0" y="0"/>
          <a:ext cx="0" cy="0"/>
          <a:chOff x="0" y="0"/>
          <a:chExt cx="0" cy="0"/>
        </a:xfrm>
      </p:grpSpPr>
      <p:pic>
        <p:nvPicPr>
          <p:cNvPr id="35" name="Google Shape;35;p13"/>
          <p:cNvPicPr preferRelativeResize="0"/>
          <p:nvPr/>
        </p:nvPicPr>
        <p:blipFill rotWithShape="1">
          <a:blip r:embed="rId13" cstate="email">
            <a:alphaModFix/>
            <a:extLst>
              <a:ext uri="{28A0092B-C50C-407E-A947-70E740481C1C}">
                <a14:useLocalDpi xmlns:a14="http://schemas.microsoft.com/office/drawing/2010/main"/>
              </a:ext>
            </a:extLst>
          </a:blip>
          <a:srcRect/>
          <a:stretch/>
        </p:blipFill>
        <p:spPr>
          <a:xfrm>
            <a:off x="13948842" y="685682"/>
            <a:ext cx="3314699" cy="1457324"/>
          </a:xfrm>
          <a:prstGeom prst="rect">
            <a:avLst/>
          </a:prstGeom>
          <a:noFill/>
          <a:ln>
            <a:noFill/>
          </a:ln>
        </p:spPr>
      </p:pic>
      <p:pic>
        <p:nvPicPr>
          <p:cNvPr id="36" name="Google Shape;36;p13"/>
          <p:cNvPicPr preferRelativeResize="0"/>
          <p:nvPr/>
        </p:nvPicPr>
        <p:blipFill rotWithShape="1">
          <a:blip r:embed="rId14" cstate="email">
            <a:alphaModFix/>
            <a:extLst>
              <a:ext uri="{28A0092B-C50C-407E-A947-70E740481C1C}">
                <a14:useLocalDpi xmlns:a14="http://schemas.microsoft.com/office/drawing/2010/main"/>
              </a:ext>
            </a:extLst>
          </a:blip>
          <a:srcRect/>
          <a:stretch/>
        </p:blipFill>
        <p:spPr>
          <a:xfrm>
            <a:off x="1024235" y="0"/>
            <a:ext cx="590549" cy="704448"/>
          </a:xfrm>
          <a:prstGeom prst="rect">
            <a:avLst/>
          </a:prstGeom>
          <a:noFill/>
          <a:ln>
            <a:noFill/>
          </a:ln>
        </p:spPr>
      </p:pic>
      <p:pic>
        <p:nvPicPr>
          <p:cNvPr id="37" name="Google Shape;37;p13"/>
          <p:cNvPicPr preferRelativeResize="0"/>
          <p:nvPr/>
        </p:nvPicPr>
        <p:blipFill rotWithShape="1">
          <a:blip r:embed="rId15" cstate="email">
            <a:alphaModFix/>
            <a:extLst>
              <a:ext uri="{28A0092B-C50C-407E-A947-70E740481C1C}">
                <a14:useLocalDpi xmlns:a14="http://schemas.microsoft.com/office/drawing/2010/main"/>
              </a:ext>
            </a:extLst>
          </a:blip>
          <a:srcRect/>
          <a:stretch/>
        </p:blipFill>
        <p:spPr>
          <a:xfrm>
            <a:off x="1028700" y="8050069"/>
            <a:ext cx="457199" cy="1085849"/>
          </a:xfrm>
          <a:prstGeom prst="rect">
            <a:avLst/>
          </a:prstGeom>
          <a:noFill/>
          <a:ln>
            <a:noFill/>
          </a:ln>
        </p:spPr>
      </p:pic>
      <p:sp>
        <p:nvSpPr>
          <p:cNvPr id="38" name="Google Shape;38;p13"/>
          <p:cNvSpPr/>
          <p:nvPr/>
        </p:nvSpPr>
        <p:spPr>
          <a:xfrm>
            <a:off x="1445056" y="8644127"/>
            <a:ext cx="15818485" cy="392430"/>
          </a:xfrm>
          <a:custGeom>
            <a:avLst/>
            <a:gdLst/>
            <a:ahLst/>
            <a:cxnLst/>
            <a:rect l="l" t="t" r="r" b="b"/>
            <a:pathLst>
              <a:path w="15818485" h="392429" extrusionOk="0">
                <a:moveTo>
                  <a:pt x="15818396" y="6108"/>
                </a:moveTo>
                <a:lnTo>
                  <a:pt x="12660338" y="6108"/>
                </a:lnTo>
                <a:lnTo>
                  <a:pt x="12660338" y="0"/>
                </a:lnTo>
                <a:lnTo>
                  <a:pt x="7850581" y="0"/>
                </a:lnTo>
                <a:lnTo>
                  <a:pt x="7850581" y="1333"/>
                </a:lnTo>
                <a:lnTo>
                  <a:pt x="4903165" y="1333"/>
                </a:lnTo>
                <a:lnTo>
                  <a:pt x="4660684" y="1333"/>
                </a:lnTo>
                <a:lnTo>
                  <a:pt x="36436" y="1333"/>
                </a:lnTo>
                <a:lnTo>
                  <a:pt x="36436" y="1600"/>
                </a:lnTo>
                <a:lnTo>
                  <a:pt x="0" y="1600"/>
                </a:lnTo>
                <a:lnTo>
                  <a:pt x="0" y="382066"/>
                </a:lnTo>
                <a:lnTo>
                  <a:pt x="36436" y="382066"/>
                </a:lnTo>
                <a:lnTo>
                  <a:pt x="36436" y="391858"/>
                </a:lnTo>
                <a:lnTo>
                  <a:pt x="4903165" y="391858"/>
                </a:lnTo>
                <a:lnTo>
                  <a:pt x="4903165" y="382333"/>
                </a:lnTo>
                <a:lnTo>
                  <a:pt x="9470441" y="382333"/>
                </a:lnTo>
                <a:lnTo>
                  <a:pt x="9470441" y="381000"/>
                </a:lnTo>
                <a:lnTo>
                  <a:pt x="11008652" y="381000"/>
                </a:lnTo>
                <a:lnTo>
                  <a:pt x="11008652" y="387108"/>
                </a:lnTo>
                <a:lnTo>
                  <a:pt x="15818396" y="387108"/>
                </a:lnTo>
                <a:lnTo>
                  <a:pt x="15818396" y="6108"/>
                </a:lnTo>
                <a:close/>
              </a:path>
            </a:pathLst>
          </a:custGeom>
          <a:solidFill>
            <a:srgbClr val="ED9DAB"/>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39" name="Google Shape;39;p13"/>
          <p:cNvPicPr preferRelativeResize="0"/>
          <p:nvPr/>
        </p:nvPicPr>
        <p:blipFill rotWithShape="1">
          <a:blip r:embed="rId16" cstate="email">
            <a:alphaModFix/>
            <a:extLst>
              <a:ext uri="{28A0092B-C50C-407E-A947-70E740481C1C}">
                <a14:useLocalDpi xmlns:a14="http://schemas.microsoft.com/office/drawing/2010/main"/>
              </a:ext>
            </a:extLst>
          </a:blip>
          <a:srcRect/>
          <a:stretch/>
        </p:blipFill>
        <p:spPr>
          <a:xfrm>
            <a:off x="1657877" y="9240519"/>
            <a:ext cx="3324224" cy="638174"/>
          </a:xfrm>
          <a:prstGeom prst="rect">
            <a:avLst/>
          </a:prstGeom>
          <a:noFill/>
          <a:ln>
            <a:noFill/>
          </a:ln>
        </p:spPr>
      </p:pic>
      <p:sp>
        <p:nvSpPr>
          <p:cNvPr id="40" name="Google Shape;40;p13"/>
          <p:cNvSpPr txBox="1"/>
          <p:nvPr/>
        </p:nvSpPr>
        <p:spPr>
          <a:xfrm>
            <a:off x="4982101" y="9282763"/>
            <a:ext cx="12185015" cy="695703"/>
          </a:xfrm>
          <a:prstGeom prst="rect">
            <a:avLst/>
          </a:prstGeom>
          <a:noFill/>
          <a:ln>
            <a:noFill/>
          </a:ln>
        </p:spPr>
        <p:txBody>
          <a:bodyPr spcFirstLastPara="1" wrap="square" lIns="0" tIns="0" rIns="0" bIns="0" anchor="t" anchorCtr="0">
            <a:spAutoFit/>
          </a:bodyPr>
          <a:lstStyle/>
          <a:p>
            <a:pPr marL="12700" marR="0" lvl="0" indent="0" algn="just" rtl="0">
              <a:lnSpc>
                <a:spcPct val="97777"/>
              </a:lnSpc>
              <a:spcBef>
                <a:spcPts val="0"/>
              </a:spcBef>
              <a:spcAft>
                <a:spcPts val="0"/>
              </a:spcAft>
              <a:buNone/>
            </a:pPr>
            <a:r>
              <a:rPr lang="en-US" sz="1800">
                <a:solidFill>
                  <a:schemeClr val="dk1"/>
                </a:solidFill>
                <a:latin typeface="Calibri"/>
                <a:ea typeface="Calibri"/>
                <a:cs typeface="Calibri"/>
                <a:sym typeface="Calibri"/>
              </a:rPr>
              <a:t>"The European Commission support for the production of this publication does not constitute endorsement of the contents which reflects the views only of the authors, and the Commission cannot be held responsible for any use which may be made of the information contained  therein."</a:t>
            </a:r>
            <a:endParaRPr/>
          </a:p>
        </p:txBody>
      </p:sp>
    </p:spTree>
  </p:cSld>
  <p:clrMap bg1="lt1" tx1="dk1" bg2="dk2" tx2="lt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just-training.e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hyperlink" Target="https://just-training.eu/"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8.jpe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9.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1"/>
          <p:cNvSpPr txBox="1"/>
          <p:nvPr/>
        </p:nvSpPr>
        <p:spPr>
          <a:xfrm>
            <a:off x="1265274" y="5644673"/>
            <a:ext cx="15757451" cy="144650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400" b="1" dirty="0" err="1">
                <a:solidFill>
                  <a:srgbClr val="D00B24"/>
                </a:solidFill>
              </a:rPr>
              <a:t>Charakteristika</a:t>
            </a:r>
            <a:r>
              <a:rPr lang="en-US" sz="4400" b="1" dirty="0">
                <a:solidFill>
                  <a:srgbClr val="D00B24"/>
                </a:solidFill>
              </a:rPr>
              <a:t> </a:t>
            </a:r>
            <a:r>
              <a:rPr lang="en-US" sz="4400" b="1" dirty="0" err="1">
                <a:solidFill>
                  <a:srgbClr val="D00B24"/>
                </a:solidFill>
              </a:rPr>
              <a:t>inteligentnej</a:t>
            </a:r>
            <a:r>
              <a:rPr lang="en-US" sz="4400" b="1" dirty="0">
                <a:solidFill>
                  <a:srgbClr val="D00B24"/>
                </a:solidFill>
              </a:rPr>
              <a:t> </a:t>
            </a:r>
            <a:r>
              <a:rPr lang="en-US" sz="4400" b="1" dirty="0" err="1">
                <a:solidFill>
                  <a:srgbClr val="D00B24"/>
                </a:solidFill>
              </a:rPr>
              <a:t>práce</a:t>
            </a:r>
            <a:r>
              <a:rPr lang="en-US" sz="4400" b="1" dirty="0">
                <a:solidFill>
                  <a:srgbClr val="D00B24"/>
                </a:solidFill>
              </a:rPr>
              <a:t>, </a:t>
            </a:r>
            <a:r>
              <a:rPr lang="en-US" sz="4400" b="1" dirty="0" err="1">
                <a:solidFill>
                  <a:srgbClr val="D00B24"/>
                </a:solidFill>
              </a:rPr>
              <a:t>nástroje</a:t>
            </a:r>
            <a:r>
              <a:rPr lang="en-US" sz="4400" b="1" dirty="0">
                <a:solidFill>
                  <a:srgbClr val="D00B24"/>
                </a:solidFill>
              </a:rPr>
              <a:t> a </a:t>
            </a:r>
            <a:r>
              <a:rPr lang="en-US" sz="4400" b="1" dirty="0" err="1">
                <a:solidFill>
                  <a:srgbClr val="D00B24"/>
                </a:solidFill>
              </a:rPr>
              <a:t>osvedčené</a:t>
            </a:r>
            <a:r>
              <a:rPr lang="en-US" sz="4400" b="1" dirty="0">
                <a:solidFill>
                  <a:srgbClr val="D00B24"/>
                </a:solidFill>
              </a:rPr>
              <a:t> </a:t>
            </a:r>
            <a:r>
              <a:rPr lang="en-US" sz="4400" b="1" dirty="0" err="1">
                <a:solidFill>
                  <a:srgbClr val="D00B24"/>
                </a:solidFill>
              </a:rPr>
              <a:t>postupy</a:t>
            </a:r>
            <a:endParaRPr sz="4400" b="1" i="0" u="none" strike="noStrike" cap="none" dirty="0">
              <a:solidFill>
                <a:srgbClr val="D00B24"/>
              </a:solidFill>
              <a:latin typeface="Arial"/>
              <a:ea typeface="Arial"/>
              <a:cs typeface="Arial"/>
              <a:sym typeface="Arial"/>
            </a:endParaRPr>
          </a:p>
        </p:txBody>
      </p:sp>
      <p:sp>
        <p:nvSpPr>
          <p:cNvPr id="116" name="Google Shape;116;p1"/>
          <p:cNvSpPr txBox="1"/>
          <p:nvPr/>
        </p:nvSpPr>
        <p:spPr>
          <a:xfrm>
            <a:off x="8195705" y="5143500"/>
            <a:ext cx="2353790" cy="386003"/>
          </a:xfrm>
          <a:prstGeom prst="rect">
            <a:avLst/>
          </a:prstGeom>
          <a:noFill/>
          <a:ln>
            <a:noFill/>
          </a:ln>
        </p:spPr>
        <p:txBody>
          <a:bodyPr spcFirstLastPara="1" wrap="square" lIns="0" tIns="16500" rIns="0" bIns="0" anchor="t" anchorCtr="0">
            <a:spAutoFit/>
          </a:bodyPr>
          <a:lstStyle/>
          <a:p>
            <a:pPr marL="12700" marR="0" lvl="0" indent="0" algn="l" rtl="0">
              <a:lnSpc>
                <a:spcPct val="100000"/>
              </a:lnSpc>
              <a:spcBef>
                <a:spcPts val="0"/>
              </a:spcBef>
              <a:spcAft>
                <a:spcPts val="0"/>
              </a:spcAft>
              <a:buNone/>
            </a:pPr>
            <a:r>
              <a:rPr lang="en-US" sz="2400" u="sng">
                <a:solidFill>
                  <a:srgbClr val="7F7F7F"/>
                </a:solidFill>
                <a:latin typeface="Tahoma"/>
                <a:ea typeface="Tahoma"/>
                <a:cs typeface="Tahoma"/>
                <a:sym typeface="Tahoma"/>
                <a:hlinkClick r:id="rId3">
                  <a:extLst>
                    <a:ext uri="{A12FA001-AC4F-418D-AE19-62706E023703}">
                      <ahyp:hlinkClr xmlns:ahyp="http://schemas.microsoft.com/office/drawing/2018/hyperlinkcolor" val="tx"/>
                    </a:ext>
                  </a:extLst>
                </a:hlinkClick>
              </a:rPr>
              <a:t>just-training</a:t>
            </a:r>
            <a:r>
              <a:rPr lang="en-US" sz="2400" u="sng">
                <a:solidFill>
                  <a:srgbClr val="0000FF"/>
                </a:solidFill>
                <a:latin typeface="Tahoma"/>
                <a:ea typeface="Tahoma"/>
                <a:cs typeface="Tahoma"/>
                <a:sym typeface="Tahoma"/>
                <a:hlinkClick r:id="rId3">
                  <a:extLst>
                    <a:ext uri="{A12FA001-AC4F-418D-AE19-62706E023703}">
                      <ahyp:hlinkClr xmlns:ahyp="http://schemas.microsoft.com/office/drawing/2018/hyperlinkcolor" val="tx"/>
                    </a:ext>
                  </a:extLst>
                </a:hlinkClick>
              </a:rPr>
              <a:t>.</a:t>
            </a:r>
            <a:r>
              <a:rPr lang="en-US" sz="2400" u="sng">
                <a:solidFill>
                  <a:srgbClr val="7F7F7F"/>
                </a:solidFill>
                <a:latin typeface="Tahoma"/>
                <a:ea typeface="Tahoma"/>
                <a:cs typeface="Tahoma"/>
                <a:sym typeface="Tahoma"/>
                <a:hlinkClick r:id="rId3">
                  <a:extLst>
                    <a:ext uri="{A12FA001-AC4F-418D-AE19-62706E023703}">
                      <ahyp:hlinkClr xmlns:ahyp="http://schemas.microsoft.com/office/drawing/2018/hyperlinkcolor" val="tx"/>
                    </a:ext>
                  </a:extLst>
                </a:hlinkClick>
              </a:rPr>
              <a:t>eu</a:t>
            </a:r>
            <a:endParaRPr sz="2400">
              <a:solidFill>
                <a:srgbClr val="7F7F7F"/>
              </a:solidFill>
              <a:latin typeface="Tahoma"/>
              <a:ea typeface="Tahoma"/>
              <a:cs typeface="Tahoma"/>
              <a:sym typeface="Tahoma"/>
            </a:endParaRPr>
          </a:p>
        </p:txBody>
      </p:sp>
      <p:sp>
        <p:nvSpPr>
          <p:cNvPr id="2" name="Google Shape;115;p1">
            <a:extLst>
              <a:ext uri="{FF2B5EF4-FFF2-40B4-BE49-F238E27FC236}">
                <a16:creationId xmlns:a16="http://schemas.microsoft.com/office/drawing/2014/main" id="{4B6839D5-A9D0-4A89-A659-02262BB23E44}"/>
              </a:ext>
            </a:extLst>
          </p:cNvPr>
          <p:cNvSpPr txBox="1"/>
          <p:nvPr/>
        </p:nvSpPr>
        <p:spPr>
          <a:xfrm>
            <a:off x="2845676" y="7091182"/>
            <a:ext cx="12596648" cy="707846"/>
          </a:xfrm>
          <a:prstGeom prst="rect">
            <a:avLst/>
          </a:prstGeom>
          <a:noFill/>
          <a:ln>
            <a:noFill/>
          </a:ln>
        </p:spPr>
        <p:txBody>
          <a:bodyPr spcFirstLastPara="1" wrap="square" lIns="91425" tIns="45700" rIns="91425" bIns="45700" anchor="t" anchorCtr="0">
            <a:spAutoFit/>
          </a:bodyPr>
          <a:lstStyle/>
          <a:p>
            <a:pPr marL="12700" marR="0" lvl="0" indent="0" algn="ctr" rtl="0">
              <a:lnSpc>
                <a:spcPct val="100000"/>
              </a:lnSpc>
              <a:spcBef>
                <a:spcPts val="0"/>
              </a:spcBef>
              <a:spcAft>
                <a:spcPts val="0"/>
              </a:spcAft>
              <a:buNone/>
            </a:pPr>
            <a:r>
              <a:rPr lang="en-US" sz="4000" b="1" dirty="0">
                <a:solidFill>
                  <a:srgbClr val="D00B24"/>
                </a:solidFill>
                <a:latin typeface="Arial"/>
                <a:ea typeface="Arial"/>
                <a:cs typeface="Arial"/>
                <a:sym typeface="Arial"/>
              </a:rPr>
              <a:t>Partner: FUD</a:t>
            </a:r>
            <a:r>
              <a:rPr lang="sk-SK" sz="4000" b="1" dirty="0">
                <a:solidFill>
                  <a:srgbClr val="D00B24"/>
                </a:solidFill>
                <a:latin typeface="Arial"/>
                <a:ea typeface="Arial"/>
                <a:cs typeface="Arial"/>
                <a:sym typeface="Arial"/>
              </a:rPr>
              <a:t>Š</a:t>
            </a:r>
            <a:endParaRPr dirty="0"/>
          </a:p>
        </p:txBody>
      </p:sp>
      <p:pic>
        <p:nvPicPr>
          <p:cNvPr id="3" name="Imagen 2" descr="Un dibujo de una cara feliz&#10;&#10;Descripción generada automáticamente con confianza baja">
            <a:extLst>
              <a:ext uri="{FF2B5EF4-FFF2-40B4-BE49-F238E27FC236}">
                <a16:creationId xmlns:a16="http://schemas.microsoft.com/office/drawing/2014/main" id="{09E703D5-89FE-FE77-E1A5-B5E003C5FD1F}"/>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4813446" y="597797"/>
            <a:ext cx="2522160" cy="900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g1b288c97b5c_0_15"/>
          <p:cNvSpPr txBox="1"/>
          <p:nvPr/>
        </p:nvSpPr>
        <p:spPr>
          <a:xfrm>
            <a:off x="1562674" y="699550"/>
            <a:ext cx="11984883" cy="76940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400" b="1" dirty="0">
                <a:solidFill>
                  <a:srgbClr val="D00B24"/>
                </a:solidFill>
              </a:rPr>
              <a:t>3. </a:t>
            </a:r>
            <a:r>
              <a:rPr lang="en-US" sz="4400" b="1" dirty="0" err="1">
                <a:solidFill>
                  <a:srgbClr val="D00B24"/>
                </a:solidFill>
                <a:highlight>
                  <a:schemeClr val="lt1"/>
                </a:highlight>
              </a:rPr>
              <a:t>Osvedčené</a:t>
            </a:r>
            <a:r>
              <a:rPr lang="en-US" sz="4400" b="1" dirty="0">
                <a:solidFill>
                  <a:srgbClr val="D00B24"/>
                </a:solidFill>
                <a:highlight>
                  <a:schemeClr val="lt1"/>
                </a:highlight>
              </a:rPr>
              <a:t> </a:t>
            </a:r>
            <a:r>
              <a:rPr lang="en-US" sz="4400" b="1" dirty="0" err="1">
                <a:solidFill>
                  <a:srgbClr val="D00B24"/>
                </a:solidFill>
                <a:highlight>
                  <a:schemeClr val="lt1"/>
                </a:highlight>
              </a:rPr>
              <a:t>postupy</a:t>
            </a:r>
            <a:r>
              <a:rPr lang="en-US" sz="4400" b="1" dirty="0">
                <a:solidFill>
                  <a:srgbClr val="D00B24"/>
                </a:solidFill>
                <a:highlight>
                  <a:schemeClr val="lt1"/>
                </a:highlight>
              </a:rPr>
              <a:t> </a:t>
            </a:r>
            <a:r>
              <a:rPr lang="en-US" sz="4400" b="1" dirty="0" err="1">
                <a:solidFill>
                  <a:srgbClr val="D00B24"/>
                </a:solidFill>
                <a:highlight>
                  <a:schemeClr val="lt1"/>
                </a:highlight>
              </a:rPr>
              <a:t>inteligentnej</a:t>
            </a:r>
            <a:r>
              <a:rPr lang="en-US" sz="4400" b="1" dirty="0">
                <a:solidFill>
                  <a:srgbClr val="D00B24"/>
                </a:solidFill>
                <a:highlight>
                  <a:schemeClr val="lt1"/>
                </a:highlight>
              </a:rPr>
              <a:t> </a:t>
            </a:r>
            <a:r>
              <a:rPr lang="en-US" sz="4400" b="1" dirty="0" err="1">
                <a:solidFill>
                  <a:srgbClr val="D00B24"/>
                </a:solidFill>
                <a:highlight>
                  <a:schemeClr val="lt1"/>
                </a:highlight>
              </a:rPr>
              <a:t>práce</a:t>
            </a:r>
            <a:endParaRPr sz="4400" b="1" dirty="0">
              <a:solidFill>
                <a:srgbClr val="D00B24"/>
              </a:solidFill>
            </a:endParaRPr>
          </a:p>
        </p:txBody>
      </p:sp>
      <p:sp>
        <p:nvSpPr>
          <p:cNvPr id="182" name="Google Shape;182;g1b288c97b5c_0_15"/>
          <p:cNvSpPr txBox="1"/>
          <p:nvPr/>
        </p:nvSpPr>
        <p:spPr>
          <a:xfrm>
            <a:off x="1562674" y="1575385"/>
            <a:ext cx="15321827" cy="7109598"/>
          </a:xfrm>
          <a:prstGeom prst="rect">
            <a:avLst/>
          </a:prstGeom>
          <a:noFill/>
          <a:ln>
            <a:noFill/>
          </a:ln>
        </p:spPr>
        <p:txBody>
          <a:bodyPr spcFirstLastPara="1" wrap="square" lIns="91425" tIns="45700" rIns="91425" bIns="45700" anchor="t" anchorCtr="0">
            <a:spAutoFit/>
          </a:bodyPr>
          <a:lstStyle/>
          <a:p>
            <a:r>
              <a:rPr lang="sk-SK" sz="2400" b="1" dirty="0">
                <a:effectLst/>
                <a:latin typeface="Helvetica Neue" panose="020B0604020202020204" charset="0"/>
                <a:ea typeface="Calibri" panose="020F0502020204030204" pitchFamily="34" charset="0"/>
                <a:cs typeface="Arial MT"/>
              </a:rPr>
              <a:t>Identifikácia osvedčených postupov</a:t>
            </a:r>
          </a:p>
          <a:p>
            <a:pPr marL="342900" indent="-342900">
              <a:buFont typeface="Arial" panose="020B0604020202020204" pitchFamily="34" charset="0"/>
              <a:buChar char="•"/>
            </a:pPr>
            <a:r>
              <a:rPr lang="sk-SK" sz="2400" u="none" strike="noStrike" dirty="0">
                <a:effectLst/>
                <a:latin typeface="Helvetica Neue" panose="020B0604020202020204" charset="0"/>
                <a:ea typeface="Calibri" panose="020F0502020204030204" pitchFamily="34" charset="0"/>
                <a:cs typeface="Arial MT"/>
              </a:rPr>
              <a:t>Prezentácia inteligentnej práce ako </a:t>
            </a:r>
            <a:r>
              <a:rPr lang="sk-SK" sz="2400" b="1" u="none" strike="noStrike" dirty="0">
                <a:effectLst/>
                <a:latin typeface="Helvetica Neue" panose="020B0604020202020204" charset="0"/>
                <a:ea typeface="Calibri" panose="020F0502020204030204" pitchFamily="34" charset="0"/>
                <a:cs typeface="Arial MT"/>
              </a:rPr>
              <a:t>bežného spôsobu práce</a:t>
            </a:r>
            <a:r>
              <a:rPr lang="sk-SK" sz="2400" u="none" strike="noStrike" dirty="0">
                <a:effectLst/>
                <a:highlight>
                  <a:srgbClr val="FFFFFF"/>
                </a:highlight>
                <a:latin typeface="Helvetica Neue" panose="020B0604020202020204" charset="0"/>
                <a:ea typeface="Calibri" panose="020F0502020204030204" pitchFamily="34" charset="0"/>
                <a:cs typeface="Arial MT"/>
              </a:rPr>
              <a:t>. </a:t>
            </a:r>
          </a:p>
          <a:p>
            <a:pPr marL="342900" indent="-342900">
              <a:buFont typeface="Arial" panose="020B0604020202020204" pitchFamily="34" charset="0"/>
              <a:buChar char="•"/>
            </a:pPr>
            <a:r>
              <a:rPr lang="sk-SK" sz="2400" u="none" strike="noStrike" dirty="0">
                <a:effectLst/>
                <a:latin typeface="Helvetica Neue" panose="020B0604020202020204" charset="0"/>
                <a:ea typeface="Calibri" panose="020F0502020204030204" pitchFamily="34" charset="0"/>
                <a:cs typeface="Arial MT"/>
              </a:rPr>
              <a:t>Oboznámenie sa s významom </a:t>
            </a:r>
            <a:r>
              <a:rPr lang="sk-SK" sz="2400" b="1" u="none" strike="noStrike" dirty="0">
                <a:effectLst/>
                <a:latin typeface="Helvetica Neue" panose="020B0604020202020204" charset="0"/>
                <a:ea typeface="Calibri" panose="020F0502020204030204" pitchFamily="34" charset="0"/>
                <a:cs typeface="Arial MT"/>
              </a:rPr>
              <a:t>hľadania rovnováhy</a:t>
            </a:r>
            <a:r>
              <a:rPr lang="sk-SK" sz="2400" u="none" strike="noStrike" dirty="0">
                <a:effectLst/>
                <a:latin typeface="Helvetica Neue" panose="020B0604020202020204" charset="0"/>
                <a:ea typeface="Calibri" panose="020F0502020204030204" pitchFamily="34" charset="0"/>
                <a:cs typeface="Arial MT"/>
              </a:rPr>
              <a:t> medzi interakciou tvárou v tvár a virtuálnou interakciou v závislosti od oblasti a typu organizácie a ďalších pracovných okolností.</a:t>
            </a:r>
            <a:endParaRPr lang="sk-SK" sz="2000" dirty="0">
              <a:latin typeface="Helvetica Neue" panose="020B0604020202020204" charset="0"/>
              <a:ea typeface="Calibri" panose="020F0502020204030204" pitchFamily="34" charset="0"/>
              <a:cs typeface="Arial MT"/>
            </a:endParaRPr>
          </a:p>
          <a:p>
            <a:pPr marL="342900" indent="-342900">
              <a:buFont typeface="Arial" panose="020B0604020202020204" pitchFamily="34" charset="0"/>
              <a:buChar char="•"/>
            </a:pPr>
            <a:r>
              <a:rPr lang="sk-SK" sz="2400" u="none" strike="noStrike" dirty="0">
                <a:effectLst/>
                <a:latin typeface="Helvetica Neue" panose="020B0604020202020204" charset="0"/>
                <a:ea typeface="Calibri" panose="020F0502020204030204" pitchFamily="34" charset="0"/>
                <a:cs typeface="Arial MT"/>
              </a:rPr>
              <a:t>Uvedomenie si, že </a:t>
            </a:r>
            <a:r>
              <a:rPr lang="sk-SK" sz="2400" b="1" u="none" strike="noStrike" dirty="0">
                <a:effectLst/>
                <a:latin typeface="Helvetica Neue" panose="020B0604020202020204" charset="0"/>
                <a:ea typeface="Calibri" panose="020F0502020204030204" pitchFamily="34" charset="0"/>
                <a:cs typeface="Arial MT"/>
              </a:rPr>
              <a:t>neustále vzdelávanie</a:t>
            </a:r>
            <a:r>
              <a:rPr lang="sk-SK" sz="2400" u="none" strike="noStrike" dirty="0">
                <a:effectLst/>
                <a:latin typeface="Helvetica Neue" panose="020B0604020202020204" charset="0"/>
                <a:ea typeface="Calibri" panose="020F0502020204030204" pitchFamily="34" charset="0"/>
                <a:cs typeface="Arial MT"/>
              </a:rPr>
              <a:t> zamestnancov by malo byť normou, pretože princípy inteligentnej práce, nástroje a technológie sa rýchlo menia.</a:t>
            </a:r>
            <a:endParaRPr lang="sk-SK" sz="2000" dirty="0">
              <a:latin typeface="Helvetica Neue" panose="020B0604020202020204" charset="0"/>
              <a:ea typeface="Calibri" panose="020F0502020204030204" pitchFamily="34" charset="0"/>
              <a:cs typeface="Arial MT"/>
            </a:endParaRPr>
          </a:p>
          <a:p>
            <a:pPr marL="342900" indent="-342900">
              <a:buFont typeface="Arial" panose="020B0604020202020204" pitchFamily="34" charset="0"/>
              <a:buChar char="•"/>
            </a:pPr>
            <a:r>
              <a:rPr lang="sk-SK" sz="2400" b="1" u="none" strike="noStrike" dirty="0">
                <a:effectLst/>
                <a:latin typeface="Helvetica Neue" panose="020B0604020202020204" charset="0"/>
                <a:ea typeface="Calibri" panose="020F0502020204030204" pitchFamily="34" charset="0"/>
                <a:cs typeface="Arial MT"/>
              </a:rPr>
              <a:t>Zohľadnenie vekových skupín zamestnancov </a:t>
            </a:r>
            <a:r>
              <a:rPr lang="sk-SK" sz="2400" u="none" strike="noStrike" dirty="0">
                <a:effectLst/>
                <a:latin typeface="Helvetica Neue" panose="020B0604020202020204" charset="0"/>
                <a:ea typeface="Calibri" panose="020F0502020204030204" pitchFamily="34" charset="0"/>
                <a:cs typeface="Arial MT"/>
              </a:rPr>
              <a:t>pri zavádzaní inteligentnej práce. Zamestnanci mladších generácií sú lepšie oboznámení s inteligentnou prácou a dokážu ju rýchlejšie prijať.</a:t>
            </a:r>
            <a:endParaRPr lang="sk-SK" sz="2000" dirty="0">
              <a:latin typeface="Helvetica Neue" panose="020B0604020202020204" charset="0"/>
              <a:ea typeface="Calibri" panose="020F0502020204030204" pitchFamily="34" charset="0"/>
              <a:cs typeface="Arial MT"/>
            </a:endParaRPr>
          </a:p>
          <a:p>
            <a:pPr marL="342900" indent="-342900">
              <a:buFont typeface="Arial" panose="020B0604020202020204" pitchFamily="34" charset="0"/>
              <a:buChar char="•"/>
            </a:pPr>
            <a:r>
              <a:rPr lang="sk-SK" sz="2400" u="none" strike="noStrike" dirty="0">
                <a:effectLst/>
                <a:latin typeface="Helvetica Neue" panose="020B0604020202020204" charset="0"/>
                <a:ea typeface="Calibri" panose="020F0502020204030204" pitchFamily="34" charset="0"/>
                <a:cs typeface="Arial MT"/>
              </a:rPr>
              <a:t>Povzbudzovanie zamestnancov k vytvoreniu </a:t>
            </a:r>
            <a:r>
              <a:rPr lang="sk-SK" sz="2400" b="1" u="none" strike="noStrike" dirty="0">
                <a:effectLst/>
                <a:latin typeface="Helvetica Neue" panose="020B0604020202020204" charset="0"/>
                <a:ea typeface="Calibri" panose="020F0502020204030204" pitchFamily="34" charset="0"/>
                <a:cs typeface="Arial MT"/>
              </a:rPr>
              <a:t>vyhradeného pracovného priestoru</a:t>
            </a:r>
            <a:r>
              <a:rPr lang="sk-SK" sz="2400" u="none" strike="noStrike" dirty="0">
                <a:effectLst/>
                <a:latin typeface="Helvetica Neue" panose="020B0604020202020204" charset="0"/>
                <a:ea typeface="Calibri" panose="020F0502020204030204" pitchFamily="34" charset="0"/>
                <a:cs typeface="Arial MT"/>
              </a:rPr>
              <a:t> bez rušivých vplyvov, ktorý im umožní sústrediť sa na pracovné úlohy a byť kreatívni.</a:t>
            </a:r>
            <a:endParaRPr lang="sk-SK" sz="2000" dirty="0">
              <a:latin typeface="Helvetica Neue" panose="020B0604020202020204" charset="0"/>
              <a:ea typeface="Calibri" panose="020F0502020204030204" pitchFamily="34" charset="0"/>
              <a:cs typeface="Arial MT"/>
            </a:endParaRPr>
          </a:p>
          <a:p>
            <a:pPr marL="342900" indent="-342900">
              <a:buFont typeface="Arial" panose="020B0604020202020204" pitchFamily="34" charset="0"/>
              <a:buChar char="•"/>
            </a:pPr>
            <a:r>
              <a:rPr lang="sk-SK" sz="2400" u="none" strike="noStrike" dirty="0">
                <a:effectLst/>
                <a:latin typeface="Helvetica Neue" panose="020B0604020202020204" charset="0"/>
                <a:ea typeface="Calibri" panose="020F0502020204030204" pitchFamily="34" charset="0"/>
                <a:cs typeface="Arial MT"/>
              </a:rPr>
              <a:t>Dávať zamestnancom najavo, že </a:t>
            </a:r>
            <a:r>
              <a:rPr lang="sk-SK" sz="2400" b="1" u="none" strike="noStrike" dirty="0">
                <a:effectLst/>
                <a:latin typeface="Helvetica Neue" panose="020B0604020202020204" charset="0"/>
                <a:ea typeface="Calibri" panose="020F0502020204030204" pitchFamily="34" charset="0"/>
                <a:cs typeface="Arial MT"/>
              </a:rPr>
              <a:t>dosahovanie očakávaných pracovných výsledkov</a:t>
            </a:r>
            <a:r>
              <a:rPr lang="sk-SK" sz="2400" u="none" strike="noStrike" dirty="0">
                <a:effectLst/>
                <a:latin typeface="Helvetica Neue" panose="020B0604020202020204" charset="0"/>
                <a:ea typeface="Calibri" panose="020F0502020204030204" pitchFamily="34" charset="0"/>
                <a:cs typeface="Arial MT"/>
              </a:rPr>
              <a:t> je dôležitejšie ako miesto, čas a spôsob práce. Význam stanovenia kľúčových ukazovateľov výkonnosti.</a:t>
            </a:r>
            <a:endParaRPr lang="sk-SK" sz="2000" dirty="0">
              <a:latin typeface="Helvetica Neue" panose="020B0604020202020204" charset="0"/>
              <a:ea typeface="Calibri" panose="020F0502020204030204" pitchFamily="34" charset="0"/>
              <a:cs typeface="Arial MT"/>
            </a:endParaRPr>
          </a:p>
          <a:p>
            <a:pPr marL="342900" indent="-342900">
              <a:buFont typeface="Arial" panose="020B0604020202020204" pitchFamily="34" charset="0"/>
              <a:buChar char="•"/>
            </a:pPr>
            <a:r>
              <a:rPr lang="sk-SK" sz="2400" u="none" strike="noStrike" dirty="0">
                <a:effectLst/>
                <a:latin typeface="Helvetica Neue" panose="020B0604020202020204" charset="0"/>
                <a:ea typeface="Calibri" panose="020F0502020204030204" pitchFamily="34" charset="0"/>
                <a:cs typeface="Arial MT"/>
              </a:rPr>
              <a:t>Stimulovanie zamestnancov, aby sa stali </a:t>
            </a:r>
            <a:r>
              <a:rPr lang="sk-SK" sz="2400" b="1" u="none" strike="noStrike" dirty="0">
                <a:effectLst/>
                <a:latin typeface="Helvetica Neue" panose="020B0604020202020204" charset="0"/>
                <a:ea typeface="Calibri" panose="020F0502020204030204" pitchFamily="34" charset="0"/>
                <a:cs typeface="Arial MT"/>
              </a:rPr>
              <a:t>znalými pracovníkmi</a:t>
            </a:r>
            <a:r>
              <a:rPr lang="sk-SK" sz="2400" u="none" strike="noStrike" dirty="0">
                <a:effectLst/>
                <a:latin typeface="Helvetica Neue" panose="020B0604020202020204" charset="0"/>
                <a:ea typeface="Calibri" panose="020F0502020204030204" pitchFamily="34" charset="0"/>
                <a:cs typeface="Arial MT"/>
              </a:rPr>
              <a:t> schopnými </a:t>
            </a:r>
            <a:r>
              <a:rPr lang="sk-SK" sz="2400" b="1" u="none" strike="noStrike" dirty="0">
                <a:effectLst/>
                <a:latin typeface="Helvetica Neue" panose="020B0604020202020204" charset="0"/>
                <a:ea typeface="Calibri" panose="020F0502020204030204" pitchFamily="34" charset="0"/>
                <a:cs typeface="Arial MT"/>
              </a:rPr>
              <a:t>vyhľadávať relevantné informácie</a:t>
            </a:r>
            <a:r>
              <a:rPr lang="sk-SK" sz="2400" u="none" strike="noStrike" dirty="0">
                <a:effectLst/>
                <a:latin typeface="Helvetica Neue" panose="020B0604020202020204" charset="0"/>
                <a:ea typeface="Calibri" panose="020F0502020204030204" pitchFamily="34" charset="0"/>
                <a:cs typeface="Arial MT"/>
              </a:rPr>
              <a:t> a </a:t>
            </a:r>
            <a:r>
              <a:rPr lang="sk-SK" sz="2400" b="1" u="none" strike="noStrike" dirty="0">
                <a:effectLst/>
                <a:latin typeface="Helvetica Neue" panose="020B0604020202020204" charset="0"/>
                <a:ea typeface="Calibri" panose="020F0502020204030204" pitchFamily="34" charset="0"/>
                <a:cs typeface="Arial MT"/>
              </a:rPr>
              <a:t>vyberať/využívať vhodné technológie</a:t>
            </a:r>
            <a:r>
              <a:rPr lang="sk-SK" sz="2400" u="none" strike="noStrike" dirty="0">
                <a:effectLst/>
                <a:latin typeface="Helvetica Neue" panose="020B0604020202020204" charset="0"/>
                <a:ea typeface="Calibri" panose="020F0502020204030204" pitchFamily="34" charset="0"/>
                <a:cs typeface="Arial MT"/>
              </a:rPr>
              <a:t> s cieľom samostatne riešiť problémy/výzvy.</a:t>
            </a:r>
            <a:endParaRPr lang="sk-SK" sz="2000" dirty="0">
              <a:latin typeface="Helvetica Neue" panose="020B0604020202020204" charset="0"/>
              <a:ea typeface="Calibri" panose="020F0502020204030204" pitchFamily="34" charset="0"/>
              <a:cs typeface="Arial MT"/>
            </a:endParaRPr>
          </a:p>
          <a:p>
            <a:pPr marL="342900" indent="-342900">
              <a:buFont typeface="Arial" panose="020B0604020202020204" pitchFamily="34" charset="0"/>
              <a:buChar char="•"/>
            </a:pPr>
            <a:r>
              <a:rPr lang="sk-SK" sz="2400" u="none" strike="noStrike" dirty="0">
                <a:effectLst/>
                <a:latin typeface="Helvetica Neue" panose="020B0604020202020204" charset="0"/>
                <a:ea typeface="Calibri" panose="020F0502020204030204" pitchFamily="34" charset="0"/>
                <a:cs typeface="Arial MT"/>
              </a:rPr>
              <a:t>Pravidelná </a:t>
            </a:r>
            <a:r>
              <a:rPr lang="sk-SK" sz="2400" b="1" u="none" strike="noStrike" dirty="0">
                <a:effectLst/>
                <a:latin typeface="Helvetica Neue" panose="020B0604020202020204" charset="0"/>
                <a:ea typeface="Calibri" panose="020F0502020204030204" pitchFamily="34" charset="0"/>
                <a:cs typeface="Arial MT"/>
              </a:rPr>
              <a:t>interakcia so zamestnancami</a:t>
            </a:r>
            <a:r>
              <a:rPr lang="sk-SK" sz="2400" u="none" strike="noStrike" dirty="0">
                <a:effectLst/>
                <a:latin typeface="Helvetica Neue" panose="020B0604020202020204" charset="0"/>
                <a:ea typeface="Calibri" panose="020F0502020204030204" pitchFamily="34" charset="0"/>
                <a:cs typeface="Arial MT"/>
              </a:rPr>
              <a:t> s cieľom zistiť ich potreby a problémy.</a:t>
            </a:r>
            <a:r>
              <a:rPr lang="sk-SK" sz="2400" u="none" strike="noStrike" dirty="0">
                <a:effectLst/>
                <a:highlight>
                  <a:srgbClr val="FFFFFF"/>
                </a:highlight>
                <a:latin typeface="Helvetica Neue" panose="020B0604020202020204" charset="0"/>
                <a:ea typeface="Calibri" panose="020F0502020204030204" pitchFamily="34" charset="0"/>
                <a:cs typeface="Arial MT"/>
              </a:rPr>
              <a:t> </a:t>
            </a:r>
            <a:endParaRPr lang="sk-SK" sz="2000" dirty="0">
              <a:highlight>
                <a:srgbClr val="FFFFFF"/>
              </a:highlight>
              <a:latin typeface="Helvetica Neue" panose="020B0604020202020204" charset="0"/>
              <a:ea typeface="Calibri" panose="020F0502020204030204" pitchFamily="34" charset="0"/>
              <a:cs typeface="Arial MT"/>
            </a:endParaRPr>
          </a:p>
          <a:p>
            <a:pPr marL="342900" indent="-342900">
              <a:buFont typeface="Arial" panose="020B0604020202020204" pitchFamily="34" charset="0"/>
              <a:buChar char="•"/>
            </a:pPr>
            <a:r>
              <a:rPr lang="sk-SK" sz="2400" u="none" strike="noStrike" dirty="0">
                <a:effectLst/>
                <a:latin typeface="Helvetica Neue" panose="020B0604020202020204" charset="0"/>
                <a:ea typeface="Calibri" panose="020F0502020204030204" pitchFamily="34" charset="0"/>
                <a:cs typeface="Arial MT"/>
              </a:rPr>
              <a:t>Stimulovanie zamestnancov aj manažérov k </a:t>
            </a:r>
            <a:r>
              <a:rPr lang="sk-SK" sz="2400" b="1" u="none" strike="noStrike" dirty="0">
                <a:effectLst/>
                <a:latin typeface="Helvetica Neue" panose="020B0604020202020204" charset="0"/>
                <a:ea typeface="Calibri" panose="020F0502020204030204" pitchFamily="34" charset="0"/>
                <a:cs typeface="Arial MT"/>
              </a:rPr>
              <a:t>rýchlej reakcii</a:t>
            </a:r>
            <a:r>
              <a:rPr lang="sk-SK" sz="2400" u="none" strike="noStrike" dirty="0">
                <a:effectLst/>
                <a:latin typeface="Helvetica Neue" panose="020B0604020202020204" charset="0"/>
                <a:ea typeface="Calibri" panose="020F0502020204030204" pitchFamily="34" charset="0"/>
                <a:cs typeface="Arial MT"/>
              </a:rPr>
              <a:t> a čo </a:t>
            </a:r>
            <a:r>
              <a:rPr lang="sk-SK" sz="2400" b="1" u="none" strike="noStrike" dirty="0">
                <a:effectLst/>
                <a:latin typeface="Helvetica Neue" panose="020B0604020202020204" charset="0"/>
                <a:ea typeface="Calibri" panose="020F0502020204030204" pitchFamily="34" charset="0"/>
                <a:cs typeface="Arial MT"/>
              </a:rPr>
              <a:t>najkonkrétnejšiemu vyjadrovaniu</a:t>
            </a:r>
            <a:r>
              <a:rPr lang="sk-SK" sz="2400" u="none" strike="noStrike" dirty="0">
                <a:effectLst/>
                <a:latin typeface="Helvetica Neue" panose="020B0604020202020204" charset="0"/>
                <a:ea typeface="Calibri" panose="020F0502020204030204" pitchFamily="34" charset="0"/>
                <a:cs typeface="Arial MT"/>
              </a:rPr>
              <a:t>.</a:t>
            </a:r>
            <a:endParaRPr lang="sk-SK" sz="2000" dirty="0">
              <a:latin typeface="Helvetica Neue" panose="020B0604020202020204" charset="0"/>
              <a:ea typeface="Calibri" panose="020F0502020204030204" pitchFamily="34" charset="0"/>
              <a:cs typeface="Arial MT"/>
            </a:endParaRPr>
          </a:p>
          <a:p>
            <a:pPr marL="342900" indent="-342900">
              <a:buFont typeface="Arial" panose="020B0604020202020204" pitchFamily="34" charset="0"/>
              <a:buChar char="•"/>
            </a:pPr>
            <a:r>
              <a:rPr lang="sk-SK" sz="2400" b="1" u="none" strike="noStrike" dirty="0">
                <a:effectLst/>
                <a:latin typeface="Helvetica Neue" panose="020B0604020202020204" charset="0"/>
                <a:ea typeface="Calibri" panose="020F0502020204030204" pitchFamily="34" charset="0"/>
                <a:cs typeface="Arial MT"/>
              </a:rPr>
              <a:t>Riadenie rizík pri bezpečnostných výzvach</a:t>
            </a:r>
            <a:r>
              <a:rPr lang="sk-SK" sz="2400" u="none" strike="noStrike" dirty="0">
                <a:effectLst/>
                <a:latin typeface="Helvetica Neue" panose="020B0604020202020204" charset="0"/>
                <a:ea typeface="Calibri" panose="020F0502020204030204" pitchFamily="34" charset="0"/>
                <a:cs typeface="Arial MT"/>
              </a:rPr>
              <a:t>. Zabezpečenie ochrany citlivých informácií, ako aj rýchleho prístupu k relevantným informáciám pre všetkých príslušných zamestnancov.</a:t>
            </a:r>
            <a:endParaRPr lang="en-US" sz="2000" u="none" strike="noStrike" dirty="0">
              <a:effectLst/>
              <a:latin typeface="Helvetica Neue" panose="020B0604020202020204" charset="0"/>
              <a:ea typeface="Arial MT"/>
              <a:cs typeface="Arial MT"/>
            </a:endParaRPr>
          </a:p>
          <a:p>
            <a:pPr marL="342900" indent="-342900">
              <a:buFont typeface="Arial" panose="020B0604020202020204" pitchFamily="34" charset="0"/>
              <a:buChar char="•"/>
            </a:pPr>
            <a:r>
              <a:rPr lang="sk-SK" sz="2400" b="1" dirty="0">
                <a:effectLst/>
                <a:latin typeface="Helvetica Neue" panose="020B0604020202020204" charset="0"/>
                <a:ea typeface="Calibri" panose="020F0502020204030204" pitchFamily="34" charset="0"/>
              </a:rPr>
              <a:t>Podpora/vytváranie zdravého pracoviska.</a:t>
            </a:r>
            <a:endParaRPr sz="4800" dirty="0">
              <a:solidFill>
                <a:schemeClr val="dk1"/>
              </a:solidFill>
              <a:highlight>
                <a:schemeClr val="lt1"/>
              </a:highlight>
              <a:latin typeface="Helvetica Neue" panose="020B0604020202020204" charset="0"/>
              <a:ea typeface="Helvetica Neue"/>
              <a:cs typeface="Helvetica Neue"/>
              <a:sym typeface="Helvetica Neue"/>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g1b288c97b5c_0_20"/>
          <p:cNvSpPr txBox="1"/>
          <p:nvPr/>
        </p:nvSpPr>
        <p:spPr>
          <a:xfrm>
            <a:off x="1468124" y="882425"/>
            <a:ext cx="12031307" cy="76940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400" b="1" dirty="0">
                <a:solidFill>
                  <a:srgbClr val="D00B24"/>
                </a:solidFill>
              </a:rPr>
              <a:t>3. </a:t>
            </a:r>
            <a:r>
              <a:rPr lang="en-US" sz="4400" b="1" dirty="0" err="1">
                <a:solidFill>
                  <a:srgbClr val="D00B24"/>
                </a:solidFill>
                <a:highlight>
                  <a:schemeClr val="lt1"/>
                </a:highlight>
              </a:rPr>
              <a:t>Osvedčené</a:t>
            </a:r>
            <a:r>
              <a:rPr lang="en-US" sz="4400" b="1" dirty="0">
                <a:solidFill>
                  <a:srgbClr val="D00B24"/>
                </a:solidFill>
                <a:highlight>
                  <a:schemeClr val="lt1"/>
                </a:highlight>
              </a:rPr>
              <a:t> </a:t>
            </a:r>
            <a:r>
              <a:rPr lang="en-US" sz="4400" b="1" dirty="0" err="1">
                <a:solidFill>
                  <a:srgbClr val="D00B24"/>
                </a:solidFill>
                <a:highlight>
                  <a:schemeClr val="lt1"/>
                </a:highlight>
              </a:rPr>
              <a:t>postupy</a:t>
            </a:r>
            <a:r>
              <a:rPr lang="en-US" sz="4400" b="1" dirty="0">
                <a:solidFill>
                  <a:srgbClr val="D00B24"/>
                </a:solidFill>
                <a:highlight>
                  <a:schemeClr val="lt1"/>
                </a:highlight>
              </a:rPr>
              <a:t> </a:t>
            </a:r>
            <a:r>
              <a:rPr lang="en-US" sz="4400" b="1" dirty="0" err="1">
                <a:solidFill>
                  <a:srgbClr val="D00B24"/>
                </a:solidFill>
                <a:highlight>
                  <a:schemeClr val="lt1"/>
                </a:highlight>
              </a:rPr>
              <a:t>inteligentnej</a:t>
            </a:r>
            <a:r>
              <a:rPr lang="en-US" sz="4400" b="1" dirty="0">
                <a:solidFill>
                  <a:srgbClr val="D00B24"/>
                </a:solidFill>
                <a:highlight>
                  <a:schemeClr val="lt1"/>
                </a:highlight>
              </a:rPr>
              <a:t> </a:t>
            </a:r>
            <a:r>
              <a:rPr lang="en-US" sz="4400" b="1" dirty="0" err="1">
                <a:solidFill>
                  <a:srgbClr val="D00B24"/>
                </a:solidFill>
                <a:highlight>
                  <a:schemeClr val="lt1"/>
                </a:highlight>
              </a:rPr>
              <a:t>práce</a:t>
            </a:r>
            <a:endParaRPr lang="en-US" sz="4400" b="1" dirty="0">
              <a:solidFill>
                <a:srgbClr val="D00B24"/>
              </a:solidFill>
            </a:endParaRPr>
          </a:p>
        </p:txBody>
      </p:sp>
      <p:sp>
        <p:nvSpPr>
          <p:cNvPr id="188" name="Google Shape;188;g1b288c97b5c_0_20"/>
          <p:cNvSpPr txBox="1"/>
          <p:nvPr/>
        </p:nvSpPr>
        <p:spPr>
          <a:xfrm>
            <a:off x="1468125" y="1649400"/>
            <a:ext cx="14847600" cy="8279149"/>
          </a:xfrm>
          <a:prstGeom prst="rect">
            <a:avLst/>
          </a:prstGeom>
          <a:noFill/>
          <a:ln>
            <a:noFill/>
          </a:ln>
        </p:spPr>
        <p:txBody>
          <a:bodyPr spcFirstLastPara="1" wrap="square" lIns="91425" tIns="45700" rIns="91425" bIns="45700" anchor="t" anchorCtr="0">
            <a:spAutoFit/>
          </a:bodyPr>
          <a:lstStyle/>
          <a:p>
            <a:pPr marL="0" lvl="0" indent="0" algn="l" rtl="0">
              <a:spcBef>
                <a:spcPts val="0"/>
              </a:spcBef>
              <a:spcAft>
                <a:spcPts val="0"/>
              </a:spcAft>
              <a:buSzPts val="1100"/>
              <a:buNone/>
            </a:pPr>
            <a:r>
              <a:rPr lang="en-US" sz="2800" b="1" dirty="0" err="1">
                <a:solidFill>
                  <a:schemeClr val="dk1"/>
                </a:solidFill>
                <a:highlight>
                  <a:schemeClr val="lt1"/>
                </a:highlight>
                <a:latin typeface="Helvetica Neue"/>
                <a:ea typeface="Helvetica Neue"/>
                <a:cs typeface="Helvetica Neue"/>
                <a:sym typeface="Helvetica Neue"/>
              </a:rPr>
              <a:t>Rovnováha</a:t>
            </a:r>
            <a:r>
              <a:rPr lang="en-US" sz="2800" b="1" dirty="0">
                <a:solidFill>
                  <a:schemeClr val="dk1"/>
                </a:solidFill>
                <a:highlight>
                  <a:schemeClr val="lt1"/>
                </a:highlight>
                <a:latin typeface="Helvetica Neue"/>
                <a:ea typeface="Helvetica Neue"/>
                <a:cs typeface="Helvetica Neue"/>
                <a:sym typeface="Helvetica Neue"/>
              </a:rPr>
              <a:t> </a:t>
            </a:r>
            <a:r>
              <a:rPr lang="en-US" sz="2800" b="1" dirty="0" err="1">
                <a:solidFill>
                  <a:schemeClr val="dk1"/>
                </a:solidFill>
                <a:highlight>
                  <a:schemeClr val="lt1"/>
                </a:highlight>
                <a:latin typeface="Helvetica Neue"/>
                <a:ea typeface="Helvetica Neue"/>
                <a:cs typeface="Helvetica Neue"/>
                <a:sym typeface="Helvetica Neue"/>
              </a:rPr>
              <a:t>medzi</a:t>
            </a:r>
            <a:r>
              <a:rPr lang="en-US" sz="2800" b="1" dirty="0">
                <a:solidFill>
                  <a:schemeClr val="dk1"/>
                </a:solidFill>
                <a:highlight>
                  <a:schemeClr val="lt1"/>
                </a:highlight>
                <a:latin typeface="Helvetica Neue"/>
                <a:ea typeface="Helvetica Neue"/>
                <a:cs typeface="Helvetica Neue"/>
                <a:sym typeface="Helvetica Neue"/>
              </a:rPr>
              <a:t> </a:t>
            </a:r>
            <a:r>
              <a:rPr lang="en-US" sz="2800" b="1" dirty="0" err="1">
                <a:solidFill>
                  <a:schemeClr val="dk1"/>
                </a:solidFill>
                <a:highlight>
                  <a:schemeClr val="lt1"/>
                </a:highlight>
                <a:latin typeface="Helvetica Neue"/>
                <a:ea typeface="Helvetica Neue"/>
                <a:cs typeface="Helvetica Neue"/>
                <a:sym typeface="Helvetica Neue"/>
              </a:rPr>
              <a:t>inteligentnou</a:t>
            </a:r>
            <a:r>
              <a:rPr lang="en-US" sz="2800" b="1" dirty="0">
                <a:solidFill>
                  <a:schemeClr val="dk1"/>
                </a:solidFill>
                <a:highlight>
                  <a:schemeClr val="lt1"/>
                </a:highlight>
                <a:latin typeface="Helvetica Neue"/>
                <a:ea typeface="Helvetica Neue"/>
                <a:cs typeface="Helvetica Neue"/>
                <a:sym typeface="Helvetica Neue"/>
              </a:rPr>
              <a:t> </a:t>
            </a:r>
            <a:r>
              <a:rPr lang="en-US" sz="2800" b="1" dirty="0" err="1">
                <a:solidFill>
                  <a:schemeClr val="dk1"/>
                </a:solidFill>
                <a:highlight>
                  <a:schemeClr val="lt1"/>
                </a:highlight>
                <a:latin typeface="Helvetica Neue"/>
                <a:ea typeface="Helvetica Neue"/>
                <a:cs typeface="Helvetica Neue"/>
                <a:sym typeface="Helvetica Neue"/>
              </a:rPr>
              <a:t>prácou</a:t>
            </a:r>
            <a:r>
              <a:rPr lang="en-US" sz="2800" b="1" dirty="0">
                <a:solidFill>
                  <a:schemeClr val="dk1"/>
                </a:solidFill>
                <a:highlight>
                  <a:schemeClr val="lt1"/>
                </a:highlight>
                <a:latin typeface="Helvetica Neue"/>
                <a:ea typeface="Helvetica Neue"/>
                <a:cs typeface="Helvetica Neue"/>
                <a:sym typeface="Helvetica Neue"/>
              </a:rPr>
              <a:t> a </a:t>
            </a:r>
            <a:r>
              <a:rPr lang="en-US" sz="2800" b="1" dirty="0" err="1">
                <a:solidFill>
                  <a:schemeClr val="dk1"/>
                </a:solidFill>
                <a:highlight>
                  <a:schemeClr val="lt1"/>
                </a:highlight>
                <a:latin typeface="Helvetica Neue"/>
                <a:ea typeface="Helvetica Neue"/>
                <a:cs typeface="Helvetica Neue"/>
                <a:sym typeface="Helvetica Neue"/>
              </a:rPr>
              <a:t>osobným</a:t>
            </a:r>
            <a:r>
              <a:rPr lang="en-US" sz="2800" b="1" dirty="0">
                <a:solidFill>
                  <a:schemeClr val="dk1"/>
                </a:solidFill>
                <a:highlight>
                  <a:schemeClr val="lt1"/>
                </a:highlight>
                <a:latin typeface="Helvetica Neue"/>
                <a:ea typeface="Helvetica Neue"/>
                <a:cs typeface="Helvetica Neue"/>
                <a:sym typeface="Helvetica Neue"/>
              </a:rPr>
              <a:t> </a:t>
            </a:r>
            <a:r>
              <a:rPr lang="en-US" sz="2800" b="1" dirty="0" err="1">
                <a:solidFill>
                  <a:schemeClr val="dk1"/>
                </a:solidFill>
                <a:highlight>
                  <a:schemeClr val="lt1"/>
                </a:highlight>
                <a:latin typeface="Helvetica Neue"/>
                <a:ea typeface="Helvetica Neue"/>
                <a:cs typeface="Helvetica Neue"/>
                <a:sym typeface="Helvetica Neue"/>
              </a:rPr>
              <a:t>životom</a:t>
            </a:r>
            <a:endParaRPr lang="sk-SK" sz="2800" b="1" dirty="0">
              <a:solidFill>
                <a:schemeClr val="dk1"/>
              </a:solidFill>
              <a:highlight>
                <a:schemeClr val="lt1"/>
              </a:highlight>
              <a:latin typeface="Helvetica Neue"/>
              <a:ea typeface="Helvetica Neue"/>
              <a:cs typeface="Helvetica Neue"/>
              <a:sym typeface="Helvetica Neue"/>
            </a:endParaRPr>
          </a:p>
          <a:p>
            <a:pPr marL="0" lvl="0" indent="0" algn="l" rtl="0">
              <a:spcBef>
                <a:spcPts val="0"/>
              </a:spcBef>
              <a:spcAft>
                <a:spcPts val="0"/>
              </a:spcAft>
              <a:buSzPts val="1100"/>
              <a:buNone/>
            </a:pPr>
            <a:r>
              <a:rPr lang="en-US" sz="2800" dirty="0" err="1">
                <a:solidFill>
                  <a:schemeClr val="dk1"/>
                </a:solidFill>
                <a:highlight>
                  <a:schemeClr val="lt1"/>
                </a:highlight>
                <a:latin typeface="Helvetica Neue"/>
                <a:ea typeface="Helvetica Neue"/>
                <a:cs typeface="Helvetica Neue"/>
                <a:sym typeface="Helvetica Neue"/>
              </a:rPr>
              <a:t>Nastavenie</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rovnováhy</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medzi</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inteligentnou</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prácou</a:t>
            </a:r>
            <a:r>
              <a:rPr lang="en-US" sz="2800" dirty="0">
                <a:solidFill>
                  <a:schemeClr val="dk1"/>
                </a:solidFill>
                <a:highlight>
                  <a:schemeClr val="lt1"/>
                </a:highlight>
                <a:latin typeface="Helvetica Neue"/>
                <a:ea typeface="Helvetica Neue"/>
                <a:cs typeface="Helvetica Neue"/>
                <a:sym typeface="Helvetica Neue"/>
              </a:rPr>
              <a:t> a </a:t>
            </a:r>
            <a:r>
              <a:rPr lang="en-US" sz="2800" dirty="0" err="1">
                <a:solidFill>
                  <a:schemeClr val="dk1"/>
                </a:solidFill>
                <a:highlight>
                  <a:schemeClr val="lt1"/>
                </a:highlight>
                <a:latin typeface="Helvetica Neue"/>
                <a:ea typeface="Helvetica Neue"/>
                <a:cs typeface="Helvetica Neue"/>
                <a:sym typeface="Helvetica Neue"/>
              </a:rPr>
              <a:t>osobným</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životom</a:t>
            </a:r>
            <a:r>
              <a:rPr lang="en-US" sz="2800" dirty="0">
                <a:solidFill>
                  <a:schemeClr val="dk1"/>
                </a:solidFill>
                <a:highlight>
                  <a:schemeClr val="lt1"/>
                </a:highlight>
                <a:latin typeface="Helvetica Neue"/>
                <a:ea typeface="Helvetica Neue"/>
                <a:cs typeface="Helvetica Neue"/>
                <a:sym typeface="Helvetica Neue"/>
              </a:rPr>
              <a:t> je </a:t>
            </a:r>
            <a:r>
              <a:rPr lang="en-US" sz="2800" dirty="0" err="1">
                <a:solidFill>
                  <a:schemeClr val="dk1"/>
                </a:solidFill>
                <a:highlight>
                  <a:schemeClr val="lt1"/>
                </a:highlight>
                <a:latin typeface="Helvetica Neue"/>
                <a:ea typeface="Helvetica Neue"/>
                <a:cs typeface="Helvetica Neue"/>
                <a:sym typeface="Helvetica Neue"/>
              </a:rPr>
              <a:t>dôležité</a:t>
            </a:r>
            <a:r>
              <a:rPr lang="en-US" sz="2800" dirty="0">
                <a:solidFill>
                  <a:schemeClr val="dk1"/>
                </a:solidFill>
                <a:highlight>
                  <a:schemeClr val="lt1"/>
                </a:highlight>
                <a:latin typeface="Helvetica Neue"/>
                <a:ea typeface="Helvetica Neue"/>
                <a:cs typeface="Helvetica Neue"/>
                <a:sym typeface="Helvetica Neue"/>
              </a:rPr>
              <a:t> a </a:t>
            </a:r>
            <a:r>
              <a:rPr lang="en-US" sz="2800" dirty="0" err="1">
                <a:solidFill>
                  <a:schemeClr val="dk1"/>
                </a:solidFill>
                <a:highlight>
                  <a:schemeClr val="lt1"/>
                </a:highlight>
                <a:latin typeface="Helvetica Neue"/>
                <a:ea typeface="Helvetica Neue"/>
                <a:cs typeface="Helvetica Neue"/>
                <a:sym typeface="Helvetica Neue"/>
              </a:rPr>
              <a:t>organizácia</a:t>
            </a:r>
            <a:r>
              <a:rPr lang="en-US" sz="2800" dirty="0">
                <a:solidFill>
                  <a:schemeClr val="dk1"/>
                </a:solidFill>
                <a:highlight>
                  <a:schemeClr val="lt1"/>
                </a:highlight>
                <a:latin typeface="Helvetica Neue"/>
                <a:ea typeface="Helvetica Neue"/>
                <a:cs typeface="Helvetica Neue"/>
                <a:sym typeface="Helvetica Neue"/>
              </a:rPr>
              <a:t> by ho mala </a:t>
            </a:r>
            <a:r>
              <a:rPr lang="en-US" sz="2800" dirty="0" err="1">
                <a:solidFill>
                  <a:schemeClr val="dk1"/>
                </a:solidFill>
                <a:highlight>
                  <a:schemeClr val="lt1"/>
                </a:highlight>
                <a:latin typeface="Helvetica Neue"/>
                <a:ea typeface="Helvetica Neue"/>
                <a:cs typeface="Helvetica Neue"/>
                <a:sym typeface="Helvetica Neue"/>
              </a:rPr>
              <a:t>podporovať</a:t>
            </a:r>
            <a:r>
              <a:rPr lang="en-US" sz="2800" dirty="0">
                <a:solidFill>
                  <a:schemeClr val="dk1"/>
                </a:solidFill>
                <a:highlight>
                  <a:schemeClr val="lt1"/>
                </a:highlight>
                <a:latin typeface="Helvetica Neue"/>
                <a:ea typeface="Helvetica Neue"/>
                <a:cs typeface="Helvetica Neue"/>
                <a:sym typeface="Helvetica Neue"/>
              </a:rPr>
              <a:t>:</a:t>
            </a:r>
            <a:endParaRPr sz="2800" dirty="0">
              <a:solidFill>
                <a:schemeClr val="dk1"/>
              </a:solidFill>
              <a:highlight>
                <a:schemeClr val="lt1"/>
              </a:highlight>
              <a:latin typeface="Helvetica Neue"/>
              <a:ea typeface="Helvetica Neue"/>
              <a:cs typeface="Helvetica Neue"/>
              <a:sym typeface="Helvetica Neue"/>
            </a:endParaRPr>
          </a:p>
          <a:p>
            <a:pPr marL="342900" lvl="0" indent="-342900" algn="just">
              <a:buFont typeface="Calibri" panose="020F0502020204030204" pitchFamily="34" charset="0"/>
              <a:buChar char="•"/>
            </a:pPr>
            <a:r>
              <a:rPr lang="sk-SK" sz="2800" dirty="0">
                <a:effectLst/>
                <a:latin typeface="Helvetica Neue" panose="020B0604020202020204" charset="0"/>
                <a:ea typeface="Calibri" panose="020F0502020204030204" pitchFamily="34" charset="0"/>
                <a:cs typeface="Arial MT"/>
              </a:rPr>
              <a:t>Stretnutia zamerané na </a:t>
            </a:r>
            <a:r>
              <a:rPr lang="sk-SK" sz="2800" b="1" dirty="0">
                <a:effectLst/>
                <a:latin typeface="Helvetica Neue" panose="020B0604020202020204" charset="0"/>
                <a:ea typeface="Calibri" panose="020F0502020204030204" pitchFamily="34" charset="0"/>
                <a:cs typeface="Arial MT"/>
              </a:rPr>
              <a:t>zvyšovanie povedomia</a:t>
            </a:r>
            <a:r>
              <a:rPr lang="sk-SK" sz="2800" dirty="0">
                <a:effectLst/>
                <a:latin typeface="Helvetica Neue" panose="020B0604020202020204" charset="0"/>
                <a:ea typeface="Calibri" panose="020F0502020204030204" pitchFamily="34" charset="0"/>
                <a:cs typeface="Arial MT"/>
              </a:rPr>
              <a:t> pre všetky úrovne zamestnancov.</a:t>
            </a:r>
            <a:endParaRPr lang="en-US" sz="2800" dirty="0">
              <a:effectLst/>
              <a:latin typeface="Helvetica Neue" panose="020B0604020202020204" charset="0"/>
              <a:ea typeface="Calibri" panose="020F0502020204030204" pitchFamily="34" charset="0"/>
              <a:cs typeface="Arial MT"/>
            </a:endParaRPr>
          </a:p>
          <a:p>
            <a:pPr marL="342900" lvl="0" indent="-342900" algn="just">
              <a:buFont typeface="Calibri" panose="020F0502020204030204" pitchFamily="34" charset="0"/>
              <a:buChar char="•"/>
            </a:pPr>
            <a:r>
              <a:rPr lang="sk-SK" sz="2800" dirty="0">
                <a:effectLst/>
                <a:latin typeface="Helvetica Neue" panose="020B0604020202020204" charset="0"/>
                <a:ea typeface="Calibri" panose="020F0502020204030204" pitchFamily="34" charset="0"/>
                <a:cs typeface="Arial MT"/>
              </a:rPr>
              <a:t>Špecifická odborná príprava v oblasti </a:t>
            </a:r>
            <a:r>
              <a:rPr lang="sk-SK" sz="2800" b="1" dirty="0">
                <a:effectLst/>
                <a:latin typeface="Helvetica Neue" panose="020B0604020202020204" charset="0"/>
                <a:ea typeface="Calibri" panose="020F0502020204030204" pitchFamily="34" charset="0"/>
                <a:cs typeface="Arial MT"/>
              </a:rPr>
              <a:t>techník inteligentnej práce</a:t>
            </a:r>
            <a:r>
              <a:rPr lang="sk-SK" sz="2800" dirty="0">
                <a:effectLst/>
                <a:latin typeface="Helvetica Neue" panose="020B0604020202020204" charset="0"/>
                <a:ea typeface="Calibri" panose="020F0502020204030204" pitchFamily="34" charset="0"/>
                <a:cs typeface="Arial MT"/>
              </a:rPr>
              <a:t> pre manažérov a tímy.</a:t>
            </a:r>
            <a:endParaRPr lang="en-US" sz="2800" dirty="0">
              <a:effectLst/>
              <a:latin typeface="Helvetica Neue" panose="020B0604020202020204" charset="0"/>
              <a:ea typeface="Calibri" panose="020F0502020204030204" pitchFamily="34" charset="0"/>
              <a:cs typeface="Arial MT"/>
            </a:endParaRPr>
          </a:p>
          <a:p>
            <a:pPr marL="342900" lvl="0" indent="-342900" algn="just">
              <a:buFont typeface="Calibri" panose="020F0502020204030204" pitchFamily="34" charset="0"/>
              <a:buChar char="•"/>
            </a:pPr>
            <a:r>
              <a:rPr lang="sk-SK" sz="2800" dirty="0">
                <a:effectLst/>
                <a:latin typeface="Helvetica Neue" panose="020B0604020202020204" charset="0"/>
                <a:ea typeface="Calibri" panose="020F0502020204030204" pitchFamily="34" charset="0"/>
                <a:cs typeface="Arial MT"/>
              </a:rPr>
              <a:t>Vypracovanie tímových </a:t>
            </a:r>
            <a:r>
              <a:rPr lang="sk-SK" sz="2800" b="1" dirty="0">
                <a:effectLst/>
                <a:latin typeface="Helvetica Neue" panose="020B0604020202020204" charset="0"/>
                <a:ea typeface="Calibri" panose="020F0502020204030204" pitchFamily="34" charset="0"/>
                <a:cs typeface="Arial MT"/>
              </a:rPr>
              <a:t>štatútov alebo protokolov</a:t>
            </a:r>
            <a:r>
              <a:rPr lang="sk-SK" sz="2800" dirty="0">
                <a:effectLst/>
                <a:latin typeface="Helvetica Neue" panose="020B0604020202020204" charset="0"/>
                <a:ea typeface="Calibri" panose="020F0502020204030204" pitchFamily="34" charset="0"/>
                <a:cs typeface="Arial MT"/>
              </a:rPr>
              <a:t> s cieľom zapojiť zamestnancov do navrhovania a presadzovania vlastných tímových opatrení na zavádzanie postupov inteligentnej práce.</a:t>
            </a:r>
            <a:endParaRPr lang="en-US" sz="2800" dirty="0">
              <a:effectLst/>
              <a:latin typeface="Helvetica Neue" panose="020B0604020202020204" charset="0"/>
              <a:ea typeface="Calibri" panose="020F0502020204030204" pitchFamily="34" charset="0"/>
              <a:cs typeface="Arial MT"/>
            </a:endParaRPr>
          </a:p>
          <a:p>
            <a:pPr marL="342900" lvl="0" indent="-342900" algn="just">
              <a:buFont typeface="Calibri" panose="020F0502020204030204" pitchFamily="34" charset="0"/>
              <a:buChar char="•"/>
            </a:pPr>
            <a:r>
              <a:rPr lang="sk-SK" sz="2800" dirty="0">
                <a:effectLst/>
                <a:latin typeface="Helvetica Neue" panose="020B0604020202020204" charset="0"/>
                <a:ea typeface="Calibri" panose="020F0502020204030204" pitchFamily="34" charset="0"/>
                <a:cs typeface="Arial MT"/>
              </a:rPr>
              <a:t>Začleňovanie techník a princípov inteligentnej práce do </a:t>
            </a:r>
            <a:r>
              <a:rPr lang="sk-SK" sz="2800" b="1" dirty="0">
                <a:effectLst/>
                <a:latin typeface="Helvetica Neue" panose="020B0604020202020204" charset="0"/>
                <a:ea typeface="Calibri" panose="020F0502020204030204" pitchFamily="34" charset="0"/>
                <a:cs typeface="Arial MT"/>
              </a:rPr>
              <a:t>programov rozvoja vedenia</a:t>
            </a:r>
            <a:r>
              <a:rPr lang="sk-SK" sz="2800" dirty="0">
                <a:effectLst/>
                <a:latin typeface="Helvetica Neue" panose="020B0604020202020204" charset="0"/>
                <a:ea typeface="Calibri" panose="020F0502020204030204" pitchFamily="34" charset="0"/>
                <a:cs typeface="Arial MT"/>
              </a:rPr>
              <a:t> a iných relevantných odborných školení.</a:t>
            </a:r>
            <a:endParaRPr lang="en-US" sz="2800" dirty="0">
              <a:effectLst/>
              <a:latin typeface="Helvetica Neue" panose="020B0604020202020204" charset="0"/>
              <a:ea typeface="Calibri" panose="020F0502020204030204" pitchFamily="34" charset="0"/>
              <a:cs typeface="Arial MT"/>
            </a:endParaRPr>
          </a:p>
          <a:p>
            <a:pPr marL="342900" lvl="0" indent="-342900" algn="just">
              <a:buFont typeface="Calibri" panose="020F0502020204030204" pitchFamily="34" charset="0"/>
              <a:buChar char="•"/>
            </a:pPr>
            <a:r>
              <a:rPr lang="sk-SK" sz="2800" dirty="0">
                <a:effectLst/>
                <a:latin typeface="Helvetica Neue" panose="020B0604020202020204" charset="0"/>
                <a:ea typeface="Calibri" panose="020F0502020204030204" pitchFamily="34" charset="0"/>
                <a:cs typeface="Arial MT"/>
              </a:rPr>
              <a:t>Zabezpečenie toho, aby </a:t>
            </a:r>
            <a:r>
              <a:rPr lang="sk-SK" sz="2800" b="1" dirty="0">
                <a:effectLst/>
                <a:latin typeface="Helvetica Neue" panose="020B0604020202020204" charset="0"/>
                <a:ea typeface="Calibri" panose="020F0502020204030204" pitchFamily="34" charset="0"/>
                <a:cs typeface="Arial MT"/>
              </a:rPr>
              <a:t>politiky prijímania</a:t>
            </a:r>
            <a:r>
              <a:rPr lang="sk-SK" sz="2800" dirty="0">
                <a:effectLst/>
                <a:latin typeface="Helvetica Neue" panose="020B0604020202020204" charset="0"/>
                <a:ea typeface="Calibri" panose="020F0502020204030204" pitchFamily="34" charset="0"/>
                <a:cs typeface="Arial MT"/>
              </a:rPr>
              <a:t> zamestnancov podporovali rozvoj pracovnej sily a kultúry inteligentnej práce.</a:t>
            </a:r>
            <a:endParaRPr lang="en-US" sz="2800" dirty="0">
              <a:effectLst/>
              <a:latin typeface="Helvetica Neue" panose="020B0604020202020204" charset="0"/>
              <a:ea typeface="Calibri" panose="020F0502020204030204" pitchFamily="34" charset="0"/>
              <a:cs typeface="Arial MT"/>
            </a:endParaRPr>
          </a:p>
          <a:p>
            <a:pPr marL="342900" lvl="0" indent="-342900" algn="just">
              <a:buFont typeface="Calibri" panose="020F0502020204030204" pitchFamily="34" charset="0"/>
              <a:buChar char="•"/>
            </a:pPr>
            <a:r>
              <a:rPr lang="sk-SK" sz="2800" dirty="0">
                <a:effectLst/>
                <a:latin typeface="Helvetica Neue" panose="020B0604020202020204" charset="0"/>
                <a:ea typeface="Calibri" panose="020F0502020204030204" pitchFamily="34" charset="0"/>
                <a:cs typeface="Arial MT"/>
              </a:rPr>
              <a:t>Zabezpečenie toho, aby </a:t>
            </a:r>
            <a:r>
              <a:rPr lang="sk-SK" sz="2800" b="1" dirty="0">
                <a:effectLst/>
                <a:latin typeface="Helvetica Neue" panose="020B0604020202020204" charset="0"/>
                <a:ea typeface="Calibri" panose="020F0502020204030204" pitchFamily="34" charset="0"/>
                <a:cs typeface="Arial MT"/>
              </a:rPr>
              <a:t>riadenie výkonnosti, odmeňovanie a ďalšie politiky týkajúce sa ľudí</a:t>
            </a:r>
            <a:r>
              <a:rPr lang="sk-SK" sz="2800" dirty="0">
                <a:effectLst/>
                <a:latin typeface="Helvetica Neue" panose="020B0604020202020204" charset="0"/>
                <a:ea typeface="Calibri" panose="020F0502020204030204" pitchFamily="34" charset="0"/>
                <a:cs typeface="Arial MT"/>
              </a:rPr>
              <a:t> podporovali rozvoj inteligentnej práce.</a:t>
            </a:r>
            <a:endParaRPr lang="en-US" sz="2800" dirty="0">
              <a:effectLst/>
              <a:latin typeface="Helvetica Neue" panose="020B0604020202020204" charset="0"/>
              <a:ea typeface="Calibri" panose="020F0502020204030204" pitchFamily="34" charset="0"/>
              <a:cs typeface="Arial MT"/>
            </a:endParaRPr>
          </a:p>
          <a:p>
            <a:pPr marL="342900" lvl="0" indent="-342900" algn="just">
              <a:buFont typeface="Calibri" panose="020F0502020204030204" pitchFamily="34" charset="0"/>
              <a:buChar char="•"/>
            </a:pPr>
            <a:r>
              <a:rPr lang="sk-SK" sz="2800" dirty="0">
                <a:effectLst/>
                <a:latin typeface="Helvetica Neue" panose="020B0604020202020204" charset="0"/>
                <a:ea typeface="Calibri" panose="020F0502020204030204" pitchFamily="34" charset="0"/>
                <a:cs typeface="Arial MT"/>
              </a:rPr>
              <a:t>Dôležitosť </a:t>
            </a:r>
            <a:r>
              <a:rPr lang="sk-SK" sz="2800" b="1" dirty="0">
                <a:effectLst/>
                <a:latin typeface="Helvetica Neue" panose="020B0604020202020204" charset="0"/>
                <a:ea typeface="Calibri" panose="020F0502020204030204" pitchFamily="34" charset="0"/>
                <a:cs typeface="Arial MT"/>
              </a:rPr>
              <a:t>stanovenia pracovného harmonogramu</a:t>
            </a:r>
            <a:r>
              <a:rPr lang="sk-SK" sz="2800" dirty="0">
                <a:effectLst/>
                <a:latin typeface="Helvetica Neue" panose="020B0604020202020204" charset="0"/>
                <a:ea typeface="Calibri" panose="020F0502020204030204" pitchFamily="34" charset="0"/>
                <a:cs typeface="Arial MT"/>
              </a:rPr>
              <a:t> s cieľom vyvážiť pracovný čas a voľný čas zamestnanca.</a:t>
            </a:r>
            <a:endParaRPr lang="en-US" sz="2800" dirty="0">
              <a:effectLst/>
              <a:latin typeface="Helvetica Neue" panose="020B0604020202020204" charset="0"/>
              <a:ea typeface="Calibri" panose="020F0502020204030204" pitchFamily="34" charset="0"/>
              <a:cs typeface="Arial MT"/>
            </a:endParaRPr>
          </a:p>
          <a:p>
            <a:pPr marL="0" marR="0" lvl="0" indent="0" algn="l" rtl="0">
              <a:spcBef>
                <a:spcPts val="0"/>
              </a:spcBef>
              <a:spcAft>
                <a:spcPts val="0"/>
              </a:spcAft>
              <a:buNone/>
            </a:pPr>
            <a:endParaRPr sz="2800" dirty="0">
              <a:solidFill>
                <a:schemeClr val="dk1"/>
              </a:solidFill>
              <a:highlight>
                <a:schemeClr val="lt1"/>
              </a:highlight>
              <a:latin typeface="Helvetica Neue"/>
              <a:ea typeface="Helvetica Neue"/>
              <a:cs typeface="Helvetica Neue"/>
              <a:sym typeface="Helvetica Neue"/>
            </a:endParaRPr>
          </a:p>
          <a:p>
            <a:pPr marL="0" lvl="0" indent="0" algn="l" rtl="0">
              <a:spcBef>
                <a:spcPts val="0"/>
              </a:spcBef>
              <a:spcAft>
                <a:spcPts val="0"/>
              </a:spcAft>
              <a:buClr>
                <a:schemeClr val="dk1"/>
              </a:buClr>
              <a:buSzPts val="1100"/>
              <a:buFont typeface="Arial"/>
              <a:buNone/>
            </a:pPr>
            <a:endParaRPr sz="2800" dirty="0">
              <a:solidFill>
                <a:schemeClr val="dk1"/>
              </a:solidFill>
              <a:highlight>
                <a:schemeClr val="lt1"/>
              </a:highlight>
              <a:latin typeface="Helvetica Neue"/>
              <a:ea typeface="Helvetica Neue"/>
              <a:cs typeface="Helvetica Neue"/>
              <a:sym typeface="Helvetica Neue"/>
            </a:endParaRPr>
          </a:p>
          <a:p>
            <a:pPr marL="0" marR="0" lvl="0" indent="0" algn="l" rtl="0">
              <a:spcBef>
                <a:spcPts val="0"/>
              </a:spcBef>
              <a:spcAft>
                <a:spcPts val="0"/>
              </a:spcAft>
              <a:buNone/>
            </a:pPr>
            <a:endParaRPr sz="2800" b="1" dirty="0">
              <a:solidFill>
                <a:schemeClr val="dk1"/>
              </a:solidFill>
              <a:latin typeface="Helvetica Neue"/>
              <a:ea typeface="Helvetica Neue"/>
              <a:cs typeface="Helvetica Neue"/>
              <a:sym typeface="Helvetica Neue"/>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g1b288c97b5c_0_30"/>
          <p:cNvSpPr txBox="1"/>
          <p:nvPr/>
        </p:nvSpPr>
        <p:spPr>
          <a:xfrm>
            <a:off x="1346199" y="1248175"/>
            <a:ext cx="11936663" cy="76940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400" b="1" dirty="0">
                <a:solidFill>
                  <a:srgbClr val="D00B24"/>
                </a:solidFill>
              </a:rPr>
              <a:t>3. </a:t>
            </a:r>
            <a:r>
              <a:rPr lang="en-US" sz="4400" b="1" dirty="0" err="1">
                <a:solidFill>
                  <a:srgbClr val="D00B24"/>
                </a:solidFill>
                <a:highlight>
                  <a:schemeClr val="lt1"/>
                </a:highlight>
              </a:rPr>
              <a:t>Osvedčené</a:t>
            </a:r>
            <a:r>
              <a:rPr lang="en-US" sz="4400" b="1" dirty="0">
                <a:solidFill>
                  <a:srgbClr val="D00B24"/>
                </a:solidFill>
                <a:highlight>
                  <a:schemeClr val="lt1"/>
                </a:highlight>
              </a:rPr>
              <a:t> </a:t>
            </a:r>
            <a:r>
              <a:rPr lang="en-US" sz="4400" b="1" dirty="0" err="1">
                <a:solidFill>
                  <a:srgbClr val="D00B24"/>
                </a:solidFill>
                <a:highlight>
                  <a:schemeClr val="lt1"/>
                </a:highlight>
              </a:rPr>
              <a:t>postupy</a:t>
            </a:r>
            <a:r>
              <a:rPr lang="en-US" sz="4400" b="1" dirty="0">
                <a:solidFill>
                  <a:srgbClr val="D00B24"/>
                </a:solidFill>
                <a:highlight>
                  <a:schemeClr val="lt1"/>
                </a:highlight>
              </a:rPr>
              <a:t> </a:t>
            </a:r>
            <a:r>
              <a:rPr lang="en-US" sz="4400" b="1" dirty="0" err="1">
                <a:solidFill>
                  <a:srgbClr val="D00B24"/>
                </a:solidFill>
                <a:highlight>
                  <a:schemeClr val="lt1"/>
                </a:highlight>
              </a:rPr>
              <a:t>inteligentnej</a:t>
            </a:r>
            <a:r>
              <a:rPr lang="en-US" sz="4400" b="1" dirty="0">
                <a:solidFill>
                  <a:srgbClr val="D00B24"/>
                </a:solidFill>
                <a:highlight>
                  <a:schemeClr val="lt1"/>
                </a:highlight>
              </a:rPr>
              <a:t> </a:t>
            </a:r>
            <a:r>
              <a:rPr lang="en-US" sz="4400" b="1" dirty="0" err="1">
                <a:solidFill>
                  <a:srgbClr val="D00B24"/>
                </a:solidFill>
                <a:highlight>
                  <a:schemeClr val="lt1"/>
                </a:highlight>
              </a:rPr>
              <a:t>práce</a:t>
            </a:r>
            <a:endParaRPr lang="en-US" sz="4400" b="1" dirty="0">
              <a:solidFill>
                <a:srgbClr val="D00B24"/>
              </a:solidFill>
            </a:endParaRPr>
          </a:p>
        </p:txBody>
      </p:sp>
      <p:sp>
        <p:nvSpPr>
          <p:cNvPr id="194" name="Google Shape;194;g1b288c97b5c_0_30"/>
          <p:cNvSpPr txBox="1"/>
          <p:nvPr/>
        </p:nvSpPr>
        <p:spPr>
          <a:xfrm>
            <a:off x="1522025" y="2126105"/>
            <a:ext cx="15458170" cy="6124713"/>
          </a:xfrm>
          <a:prstGeom prst="rect">
            <a:avLst/>
          </a:prstGeom>
          <a:noFill/>
          <a:ln>
            <a:noFill/>
          </a:ln>
        </p:spPr>
        <p:txBody>
          <a:bodyPr spcFirstLastPara="1" wrap="square" lIns="91425" tIns="45700" rIns="91425" bIns="45700" anchor="t" anchorCtr="0">
            <a:spAutoFit/>
          </a:bodyPr>
          <a:lstStyle/>
          <a:p>
            <a:pPr marL="0" lvl="0" indent="0" algn="l" rtl="0">
              <a:spcBef>
                <a:spcPts val="0"/>
              </a:spcBef>
              <a:spcAft>
                <a:spcPts val="0"/>
              </a:spcAft>
              <a:buSzPts val="1100"/>
              <a:buNone/>
            </a:pPr>
            <a:r>
              <a:rPr lang="en-US" sz="2800" b="1" dirty="0" err="1">
                <a:solidFill>
                  <a:schemeClr val="dk1"/>
                </a:solidFill>
                <a:highlight>
                  <a:schemeClr val="lt1"/>
                </a:highlight>
                <a:latin typeface="Helvetica Neue"/>
                <a:ea typeface="Helvetica Neue"/>
                <a:cs typeface="Helvetica Neue"/>
                <a:sym typeface="Helvetica Neue"/>
              </a:rPr>
              <a:t>Inteligentná</a:t>
            </a:r>
            <a:r>
              <a:rPr lang="en-US" sz="2800" b="1" dirty="0">
                <a:solidFill>
                  <a:schemeClr val="dk1"/>
                </a:solidFill>
                <a:highlight>
                  <a:schemeClr val="lt1"/>
                </a:highlight>
                <a:latin typeface="Helvetica Neue"/>
                <a:ea typeface="Helvetica Neue"/>
                <a:cs typeface="Helvetica Neue"/>
                <a:sym typeface="Helvetica Neue"/>
              </a:rPr>
              <a:t> </a:t>
            </a:r>
            <a:r>
              <a:rPr lang="en-US" sz="2800" b="1" dirty="0" err="1">
                <a:solidFill>
                  <a:schemeClr val="dk1"/>
                </a:solidFill>
                <a:highlight>
                  <a:schemeClr val="lt1"/>
                </a:highlight>
                <a:latin typeface="Helvetica Neue"/>
                <a:ea typeface="Helvetica Neue"/>
                <a:cs typeface="Helvetica Neue"/>
                <a:sym typeface="Helvetica Neue"/>
              </a:rPr>
              <a:t>práca</a:t>
            </a:r>
            <a:r>
              <a:rPr lang="en-US" sz="2800" b="1" dirty="0">
                <a:solidFill>
                  <a:schemeClr val="dk1"/>
                </a:solidFill>
                <a:highlight>
                  <a:schemeClr val="lt1"/>
                </a:highlight>
                <a:latin typeface="Helvetica Neue"/>
                <a:ea typeface="Helvetica Neue"/>
                <a:cs typeface="Helvetica Neue"/>
                <a:sym typeface="Helvetica Neue"/>
              </a:rPr>
              <a:t> a </a:t>
            </a:r>
            <a:r>
              <a:rPr lang="en-US" sz="2800" b="1" dirty="0" err="1">
                <a:solidFill>
                  <a:schemeClr val="dk1"/>
                </a:solidFill>
                <a:highlight>
                  <a:schemeClr val="lt1"/>
                </a:highlight>
                <a:latin typeface="Helvetica Neue"/>
                <a:ea typeface="Helvetica Neue"/>
                <a:cs typeface="Helvetica Neue"/>
                <a:sym typeface="Helvetica Neue"/>
              </a:rPr>
              <a:t>pohoda</a:t>
            </a:r>
            <a:endParaRPr lang="en-US" sz="2800" b="1" dirty="0">
              <a:solidFill>
                <a:schemeClr val="dk1"/>
              </a:solidFill>
              <a:highlight>
                <a:schemeClr val="lt1"/>
              </a:highlight>
              <a:latin typeface="Helvetica Neue"/>
              <a:ea typeface="Helvetica Neue"/>
              <a:cs typeface="Helvetica Neue"/>
              <a:sym typeface="Helvetica Neue"/>
            </a:endParaRPr>
          </a:p>
          <a:p>
            <a:pPr marL="0" lvl="0" indent="0" algn="l" rtl="0">
              <a:spcBef>
                <a:spcPts val="0"/>
              </a:spcBef>
              <a:spcAft>
                <a:spcPts val="0"/>
              </a:spcAft>
              <a:buClr>
                <a:schemeClr val="dk1"/>
              </a:buClr>
              <a:buSzPts val="1100"/>
              <a:buFont typeface="Arial"/>
              <a:buNone/>
            </a:pPr>
            <a:r>
              <a:rPr lang="en-US" sz="2800" dirty="0" err="1">
                <a:solidFill>
                  <a:schemeClr val="dk1"/>
                </a:solidFill>
              </a:rPr>
              <a:t>Budovanie</a:t>
            </a:r>
            <a:r>
              <a:rPr lang="en-US" sz="2800" dirty="0">
                <a:solidFill>
                  <a:schemeClr val="dk1"/>
                </a:solidFill>
              </a:rPr>
              <a:t> </a:t>
            </a:r>
            <a:r>
              <a:rPr lang="en-US" sz="2800" dirty="0" err="1">
                <a:solidFill>
                  <a:schemeClr val="dk1"/>
                </a:solidFill>
              </a:rPr>
              <a:t>prostredia</a:t>
            </a:r>
            <a:r>
              <a:rPr lang="en-US" sz="2800" dirty="0">
                <a:solidFill>
                  <a:schemeClr val="dk1"/>
                </a:solidFill>
              </a:rPr>
              <a:t> </a:t>
            </a:r>
            <a:r>
              <a:rPr lang="en-US" sz="2800" dirty="0" err="1">
                <a:solidFill>
                  <a:schemeClr val="dk1"/>
                </a:solidFill>
              </a:rPr>
              <a:t>inteligentnej</a:t>
            </a:r>
            <a:r>
              <a:rPr lang="en-US" sz="2800" dirty="0">
                <a:solidFill>
                  <a:schemeClr val="dk1"/>
                </a:solidFill>
              </a:rPr>
              <a:t> </a:t>
            </a:r>
            <a:r>
              <a:rPr lang="en-US" sz="2800" dirty="0" err="1">
                <a:solidFill>
                  <a:schemeClr val="dk1"/>
                </a:solidFill>
              </a:rPr>
              <a:t>práce</a:t>
            </a:r>
            <a:r>
              <a:rPr lang="en-US" sz="2800" dirty="0">
                <a:solidFill>
                  <a:schemeClr val="dk1"/>
                </a:solidFill>
              </a:rPr>
              <a:t>, </a:t>
            </a:r>
            <a:r>
              <a:rPr lang="en-US" sz="2800" dirty="0" err="1">
                <a:solidFill>
                  <a:schemeClr val="dk1"/>
                </a:solidFill>
              </a:rPr>
              <a:t>ktoré</a:t>
            </a:r>
            <a:r>
              <a:rPr lang="en-US" sz="2800" dirty="0">
                <a:solidFill>
                  <a:schemeClr val="dk1"/>
                </a:solidFill>
              </a:rPr>
              <a:t> </a:t>
            </a:r>
            <a:r>
              <a:rPr lang="en-US" sz="2800" dirty="0" err="1">
                <a:solidFill>
                  <a:schemeClr val="dk1"/>
                </a:solidFill>
              </a:rPr>
              <a:t>umožňuje</a:t>
            </a:r>
            <a:r>
              <a:rPr lang="en-US" sz="2800" dirty="0">
                <a:solidFill>
                  <a:schemeClr val="dk1"/>
                </a:solidFill>
              </a:rPr>
              <a:t> </a:t>
            </a:r>
            <a:r>
              <a:rPr lang="en-US" sz="2800" dirty="0" err="1">
                <a:solidFill>
                  <a:schemeClr val="dk1"/>
                </a:solidFill>
              </a:rPr>
              <a:t>pohodu</a:t>
            </a:r>
            <a:r>
              <a:rPr lang="en-US" sz="2800" dirty="0">
                <a:solidFill>
                  <a:schemeClr val="dk1"/>
                </a:solidFill>
              </a:rPr>
              <a:t> </a:t>
            </a:r>
            <a:r>
              <a:rPr lang="en-US" sz="2800" dirty="0" err="1">
                <a:solidFill>
                  <a:schemeClr val="dk1"/>
                </a:solidFill>
              </a:rPr>
              <a:t>zamestnancov</a:t>
            </a:r>
            <a:r>
              <a:rPr lang="en-US" sz="2800" dirty="0">
                <a:solidFill>
                  <a:schemeClr val="dk1"/>
                </a:solidFill>
              </a:rPr>
              <a:t>:</a:t>
            </a:r>
          </a:p>
          <a:p>
            <a:pPr marL="342900" lvl="0" indent="-342900" algn="just">
              <a:buFont typeface="+mj-lt"/>
              <a:buAutoNum type="arabicPeriod"/>
            </a:pPr>
            <a:r>
              <a:rPr lang="sk-SK" sz="2400" dirty="0">
                <a:effectLst/>
                <a:latin typeface="Helvetica Neue" panose="020B0604020202020204" charset="0"/>
                <a:ea typeface="Calibri" panose="020F0502020204030204" pitchFamily="34" charset="0"/>
                <a:cs typeface="Arial MT"/>
              </a:rPr>
              <a:t>Existujú dôkazy o pozitívnom vzťahu medzi flexibilitou práce, zdravím a pohodou.</a:t>
            </a:r>
            <a:endParaRPr lang="en-US" sz="2400" dirty="0">
              <a:effectLst/>
              <a:latin typeface="Helvetica Neue" panose="020B0604020202020204" charset="0"/>
              <a:ea typeface="Arial MT"/>
              <a:cs typeface="Arial MT"/>
            </a:endParaRPr>
          </a:p>
          <a:p>
            <a:pPr marL="342900" lvl="0" indent="-342900" algn="just">
              <a:buFont typeface="+mj-lt"/>
              <a:buAutoNum type="arabicPeriod"/>
            </a:pPr>
            <a:r>
              <a:rPr lang="sk-SK" sz="2400" dirty="0">
                <a:effectLst/>
                <a:latin typeface="Helvetica Neue" panose="020B0604020202020204" charset="0"/>
                <a:ea typeface="Calibri" panose="020F0502020204030204" pitchFamily="34" charset="0"/>
                <a:cs typeface="Arial MT"/>
              </a:rPr>
              <a:t>Význam starostlivosti o zdravie a kondíciu zamestnancov.</a:t>
            </a:r>
            <a:endParaRPr lang="en-US" sz="2400" dirty="0">
              <a:effectLst/>
              <a:latin typeface="Helvetica Neue" panose="020B0604020202020204" charset="0"/>
              <a:ea typeface="Arial MT"/>
              <a:cs typeface="Arial MT"/>
            </a:endParaRPr>
          </a:p>
          <a:p>
            <a:pPr marL="342900" lvl="0" indent="-342900" algn="just">
              <a:buFont typeface="+mj-lt"/>
              <a:buAutoNum type="arabicPeriod"/>
            </a:pPr>
            <a:r>
              <a:rPr lang="sk-SK" sz="2400" dirty="0">
                <a:effectLst/>
                <a:latin typeface="Helvetica Neue" panose="020B0604020202020204" charset="0"/>
                <a:ea typeface="Calibri" panose="020F0502020204030204" pitchFamily="34" charset="0"/>
                <a:cs typeface="Arial MT"/>
              </a:rPr>
              <a:t>Podpora flexibilných pracovných postupov, ktoré môžu </a:t>
            </a:r>
            <a:r>
              <a:rPr lang="sk-SK" sz="2400" b="1" dirty="0">
                <a:effectLst/>
                <a:latin typeface="Helvetica Neue" panose="020B0604020202020204" charset="0"/>
                <a:ea typeface="Calibri" panose="020F0502020204030204" pitchFamily="34" charset="0"/>
                <a:cs typeface="Arial MT"/>
              </a:rPr>
              <a:t>znížiť absenciu</a:t>
            </a:r>
            <a:r>
              <a:rPr lang="sk-SK" sz="2400" dirty="0">
                <a:effectLst/>
                <a:latin typeface="Helvetica Neue" panose="020B0604020202020204" charset="0"/>
                <a:ea typeface="Calibri" panose="020F0502020204030204" pitchFamily="34" charset="0"/>
                <a:cs typeface="Arial MT"/>
              </a:rPr>
              <a:t> a najmä </a:t>
            </a:r>
            <a:r>
              <a:rPr lang="sk-SK" sz="2400" b="1" dirty="0">
                <a:effectLst/>
                <a:latin typeface="Helvetica Neue" panose="020B0604020202020204" charset="0"/>
                <a:ea typeface="Calibri" panose="020F0502020204030204" pitchFamily="34" charset="0"/>
                <a:cs typeface="Arial MT"/>
              </a:rPr>
              <a:t>znížiť stres</a:t>
            </a:r>
            <a:r>
              <a:rPr lang="sk-SK" sz="2400" dirty="0">
                <a:effectLst/>
                <a:latin typeface="Helvetica Neue" panose="020B0604020202020204" charset="0"/>
                <a:ea typeface="Calibri" panose="020F0502020204030204" pitchFamily="34" charset="0"/>
                <a:cs typeface="Arial MT"/>
              </a:rPr>
              <a:t>.</a:t>
            </a:r>
            <a:endParaRPr lang="en-US" sz="2400" dirty="0">
              <a:effectLst/>
              <a:latin typeface="Helvetica Neue" panose="020B0604020202020204" charset="0"/>
              <a:ea typeface="Arial MT"/>
              <a:cs typeface="Arial MT"/>
            </a:endParaRPr>
          </a:p>
          <a:p>
            <a:pPr marL="342900" lvl="0" indent="-342900" algn="just">
              <a:buFont typeface="+mj-lt"/>
              <a:buAutoNum type="arabicPeriod"/>
            </a:pPr>
            <a:r>
              <a:rPr lang="sk-SK" sz="2400" dirty="0">
                <a:effectLst/>
                <a:latin typeface="Helvetica Neue" panose="020B0604020202020204" charset="0"/>
                <a:ea typeface="Calibri" panose="020F0502020204030204" pitchFamily="34" charset="0"/>
                <a:cs typeface="Arial MT"/>
              </a:rPr>
              <a:t>Možnosť </a:t>
            </a:r>
            <a:r>
              <a:rPr lang="sk-SK" sz="2400" b="1" dirty="0">
                <a:effectLst/>
                <a:latin typeface="Helvetica Neue" panose="020B0604020202020204" charset="0"/>
                <a:ea typeface="Calibri" panose="020F0502020204030204" pitchFamily="34" charset="0"/>
                <a:cs typeface="Arial MT"/>
              </a:rPr>
              <a:t>práce na diaľku a online účasti</a:t>
            </a:r>
            <a:r>
              <a:rPr lang="sk-SK" sz="2400" dirty="0">
                <a:effectLst/>
                <a:latin typeface="Helvetica Neue" panose="020B0604020202020204" charset="0"/>
                <a:ea typeface="Calibri" panose="020F0502020204030204" pitchFamily="34" charset="0"/>
                <a:cs typeface="Arial MT"/>
              </a:rPr>
              <a:t> na stretnutiach pomáha podporovať zamestnancov pri drobných ochoreniach alebo počas obdobia zotavovania sa z choroby atď.</a:t>
            </a:r>
            <a:endParaRPr lang="en-US" sz="2400" dirty="0">
              <a:effectLst/>
              <a:latin typeface="Helvetica Neue" panose="020B0604020202020204" charset="0"/>
              <a:ea typeface="Arial MT"/>
              <a:cs typeface="Arial MT"/>
            </a:endParaRPr>
          </a:p>
          <a:p>
            <a:pPr marL="342900" lvl="0" indent="-342900" algn="just">
              <a:buFont typeface="+mj-lt"/>
              <a:buAutoNum type="arabicPeriod"/>
            </a:pPr>
            <a:r>
              <a:rPr lang="sk-SK" sz="2400" dirty="0">
                <a:effectLst/>
                <a:latin typeface="Helvetica Neue" panose="020B0604020202020204" charset="0"/>
                <a:ea typeface="Calibri" panose="020F0502020204030204" pitchFamily="34" charset="0"/>
                <a:cs typeface="Arial MT"/>
              </a:rPr>
              <a:t>Dve široké oblasti podpory </a:t>
            </a:r>
            <a:r>
              <a:rPr lang="sk-SK" sz="2400" b="1" dirty="0">
                <a:effectLst/>
                <a:latin typeface="Helvetica Neue" panose="020B0604020202020204" charset="0"/>
                <a:ea typeface="Calibri" panose="020F0502020204030204" pitchFamily="34" charset="0"/>
                <a:cs typeface="Arial MT"/>
              </a:rPr>
              <a:t>zdravia a pohody</a:t>
            </a:r>
            <a:r>
              <a:rPr lang="sk-SK" sz="2400" dirty="0">
                <a:effectLst/>
                <a:latin typeface="Helvetica Neue" panose="020B0604020202020204" charset="0"/>
                <a:ea typeface="Calibri" panose="020F0502020204030204" pitchFamily="34" charset="0"/>
                <a:cs typeface="Arial MT"/>
              </a:rPr>
              <a:t> prostredníctvom zariadení na pracovisku:</a:t>
            </a:r>
            <a:endParaRPr lang="en-US" sz="2400" dirty="0">
              <a:effectLst/>
              <a:latin typeface="Helvetica Neue" panose="020B0604020202020204" charset="0"/>
              <a:ea typeface="Arial MT"/>
              <a:cs typeface="Arial MT"/>
            </a:endParaRPr>
          </a:p>
          <a:p>
            <a:pPr marL="342900" lvl="0" indent="-342900" algn="just">
              <a:buFont typeface="Arial" panose="020B0604020202020204" pitchFamily="34" charset="0"/>
              <a:buChar char="•"/>
            </a:pPr>
            <a:r>
              <a:rPr lang="sk-SK" sz="2400" dirty="0">
                <a:effectLst/>
                <a:latin typeface="Helvetica Neue" panose="020B0604020202020204" charset="0"/>
                <a:ea typeface="Calibri" panose="020F0502020204030204" pitchFamily="34" charset="0"/>
                <a:cs typeface="Arial MT"/>
              </a:rPr>
              <a:t>poskytnutie centier pohody, fitnes zariadení a priestorov na relaxáciu a umožnenie ich flexibilného využívania zamestnancami; vytvorenie prostredia pre každodennú prácu, ktoré maximalizuje pohodu (</a:t>
            </a:r>
            <a:endParaRPr lang="en-US" sz="2400" dirty="0">
              <a:effectLst/>
              <a:latin typeface="Helvetica Neue" panose="020B0604020202020204" charset="0"/>
              <a:ea typeface="Arial MT"/>
              <a:cs typeface="Arial MT"/>
            </a:endParaRPr>
          </a:p>
          <a:p>
            <a:pPr lvl="0" algn="just"/>
            <a:r>
              <a:rPr lang="sk-SK" sz="2400" dirty="0">
                <a:effectLst/>
                <a:latin typeface="Helvetica Neue" panose="020B0604020202020204" charset="0"/>
                <a:ea typeface="Calibri" panose="020F0502020204030204" pitchFamily="34" charset="0"/>
                <a:cs typeface="Arial MT"/>
              </a:rPr>
              <a:t>6. Význam venovania pozornosti </a:t>
            </a:r>
            <a:r>
              <a:rPr lang="sk-SK" sz="2400" b="1" dirty="0">
                <a:effectLst/>
                <a:latin typeface="Helvetica Neue" panose="020B0604020202020204" charset="0"/>
                <a:ea typeface="Calibri" panose="020F0502020204030204" pitchFamily="34" charset="0"/>
                <a:cs typeface="Arial MT"/>
              </a:rPr>
              <a:t>akustickému</a:t>
            </a:r>
            <a:r>
              <a:rPr lang="sk-SK" sz="2400" dirty="0">
                <a:effectLst/>
                <a:latin typeface="Helvetica Neue" panose="020B0604020202020204" charset="0"/>
                <a:ea typeface="Calibri" panose="020F0502020204030204" pitchFamily="34" charset="0"/>
                <a:cs typeface="Arial MT"/>
              </a:rPr>
              <a:t> a širšiemu </a:t>
            </a:r>
            <a:r>
              <a:rPr lang="sk-SK" sz="2400" b="1" dirty="0">
                <a:effectLst/>
                <a:latin typeface="Helvetica Neue" panose="020B0604020202020204" charset="0"/>
                <a:ea typeface="Calibri" panose="020F0502020204030204" pitchFamily="34" charset="0"/>
                <a:cs typeface="Arial MT"/>
              </a:rPr>
              <a:t>zmyslovému prostrediu</a:t>
            </a:r>
            <a:r>
              <a:rPr lang="sk-SK" sz="2400" dirty="0">
                <a:effectLst/>
                <a:latin typeface="Helvetica Neue" panose="020B0604020202020204" charset="0"/>
                <a:ea typeface="Calibri" panose="020F0502020204030204" pitchFamily="34" charset="0"/>
                <a:cs typeface="Arial MT"/>
              </a:rPr>
              <a:t>.</a:t>
            </a:r>
          </a:p>
          <a:p>
            <a:pPr lvl="0" algn="just"/>
            <a:r>
              <a:rPr lang="sk-SK" sz="2400" dirty="0">
                <a:latin typeface="Helvetica Neue" panose="020B0604020202020204" charset="0"/>
                <a:ea typeface="Calibri" panose="020F0502020204030204" pitchFamily="34" charset="0"/>
                <a:cs typeface="Arial MT"/>
              </a:rPr>
              <a:t>7. </a:t>
            </a:r>
            <a:r>
              <a:rPr lang="sk-SK" sz="2400" dirty="0">
                <a:effectLst/>
                <a:latin typeface="Helvetica Neue" panose="020B0604020202020204" charset="0"/>
                <a:ea typeface="Calibri" panose="020F0502020204030204" pitchFamily="34" charset="0"/>
                <a:cs typeface="Arial MT"/>
              </a:rPr>
              <a:t>Zariadenie pracoviska aj nasadenie technológií môže vytvoriť uspokojivejšie, menej stresujúce a produktívnejšie pracovné prostredie.</a:t>
            </a:r>
          </a:p>
          <a:p>
            <a:pPr lvl="0" algn="just"/>
            <a:r>
              <a:rPr lang="sk-SK" sz="2400" dirty="0">
                <a:latin typeface="Helvetica Neue" panose="020B0604020202020204" charset="0"/>
                <a:ea typeface="Calibri" panose="020F0502020204030204" pitchFamily="34" charset="0"/>
                <a:cs typeface="Arial MT"/>
              </a:rPr>
              <a:t>8. </a:t>
            </a:r>
            <a:r>
              <a:rPr lang="sk-SK" sz="2400" dirty="0" err="1">
                <a:latin typeface="Helvetica Neue" panose="020B0604020202020204" charset="0"/>
                <a:ea typeface="Calibri" panose="020F0502020204030204" pitchFamily="34" charset="0"/>
                <a:cs typeface="Arial MT"/>
              </a:rPr>
              <a:t>Biofília</a:t>
            </a:r>
            <a:r>
              <a:rPr lang="sk-SK" sz="2400" dirty="0">
                <a:latin typeface="Helvetica Neue" panose="020B0604020202020204" charset="0"/>
                <a:ea typeface="Calibri" panose="020F0502020204030204" pitchFamily="34" charset="0"/>
                <a:cs typeface="Arial MT"/>
              </a:rPr>
              <a:t> - začlenenie alebo napodobňovanie prírody prostredníctvom akustiky, rastlín a prístupu do vonkajšieho prostredia môže pozitívne ovplyvniť zdravie a pohodu.</a:t>
            </a:r>
          </a:p>
          <a:p>
            <a:pPr lvl="0" algn="just"/>
            <a:r>
              <a:rPr lang="sk-SK" sz="2400" dirty="0">
                <a:effectLst/>
                <a:latin typeface="Helvetica Neue" panose="020B0604020202020204" charset="0"/>
                <a:ea typeface="Calibri" panose="020F0502020204030204" pitchFamily="34" charset="0"/>
                <a:cs typeface="Arial MT"/>
              </a:rPr>
              <a:t>9. Alokovanie hluku na správne miesto. </a:t>
            </a:r>
            <a:endParaRPr lang="en-US" sz="2400" dirty="0">
              <a:effectLst/>
              <a:latin typeface="Helvetica Neue" panose="020B0604020202020204" charset="0"/>
              <a:ea typeface="Arial MT"/>
              <a:cs typeface="Arial M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g1c06dbf20e2_0_0"/>
          <p:cNvSpPr txBox="1"/>
          <p:nvPr/>
        </p:nvSpPr>
        <p:spPr>
          <a:xfrm>
            <a:off x="1346199" y="1248175"/>
            <a:ext cx="12105105" cy="76940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400" b="1" dirty="0">
                <a:solidFill>
                  <a:srgbClr val="D00B24"/>
                </a:solidFill>
              </a:rPr>
              <a:t>3. </a:t>
            </a:r>
            <a:r>
              <a:rPr lang="en-US" sz="4400" b="1" dirty="0" err="1">
                <a:solidFill>
                  <a:srgbClr val="D00B24"/>
                </a:solidFill>
                <a:highlight>
                  <a:schemeClr val="lt1"/>
                </a:highlight>
              </a:rPr>
              <a:t>Osvedčené</a:t>
            </a:r>
            <a:r>
              <a:rPr lang="en-US" sz="4400" b="1" dirty="0">
                <a:solidFill>
                  <a:srgbClr val="D00B24"/>
                </a:solidFill>
                <a:highlight>
                  <a:schemeClr val="lt1"/>
                </a:highlight>
              </a:rPr>
              <a:t> </a:t>
            </a:r>
            <a:r>
              <a:rPr lang="en-US" sz="4400" b="1" dirty="0" err="1">
                <a:solidFill>
                  <a:srgbClr val="D00B24"/>
                </a:solidFill>
                <a:highlight>
                  <a:schemeClr val="lt1"/>
                </a:highlight>
              </a:rPr>
              <a:t>postupy</a:t>
            </a:r>
            <a:r>
              <a:rPr lang="en-US" sz="4400" b="1" dirty="0">
                <a:solidFill>
                  <a:srgbClr val="D00B24"/>
                </a:solidFill>
                <a:highlight>
                  <a:schemeClr val="lt1"/>
                </a:highlight>
              </a:rPr>
              <a:t> </a:t>
            </a:r>
            <a:r>
              <a:rPr lang="en-US" sz="4400" b="1" dirty="0" err="1">
                <a:solidFill>
                  <a:srgbClr val="D00B24"/>
                </a:solidFill>
                <a:highlight>
                  <a:schemeClr val="lt1"/>
                </a:highlight>
              </a:rPr>
              <a:t>inteligentnej</a:t>
            </a:r>
            <a:r>
              <a:rPr lang="en-US" sz="4400" b="1" dirty="0">
                <a:solidFill>
                  <a:srgbClr val="D00B24"/>
                </a:solidFill>
                <a:highlight>
                  <a:schemeClr val="lt1"/>
                </a:highlight>
              </a:rPr>
              <a:t> </a:t>
            </a:r>
            <a:r>
              <a:rPr lang="en-US" sz="4400" b="1" dirty="0" err="1">
                <a:solidFill>
                  <a:srgbClr val="D00B24"/>
                </a:solidFill>
                <a:highlight>
                  <a:schemeClr val="lt1"/>
                </a:highlight>
              </a:rPr>
              <a:t>práce</a:t>
            </a:r>
            <a:endParaRPr lang="en-US" sz="4400" b="1" dirty="0">
              <a:solidFill>
                <a:srgbClr val="D00B24"/>
              </a:solidFill>
            </a:endParaRPr>
          </a:p>
        </p:txBody>
      </p:sp>
      <p:sp>
        <p:nvSpPr>
          <p:cNvPr id="200" name="Google Shape;200;g1c06dbf20e2_0_0"/>
          <p:cNvSpPr txBox="1"/>
          <p:nvPr/>
        </p:nvSpPr>
        <p:spPr>
          <a:xfrm>
            <a:off x="1522025" y="2126105"/>
            <a:ext cx="13182600" cy="7128065"/>
          </a:xfrm>
          <a:prstGeom prst="rect">
            <a:avLst/>
          </a:prstGeom>
          <a:noFill/>
          <a:ln>
            <a:noFill/>
          </a:ln>
        </p:spPr>
        <p:txBody>
          <a:bodyPr spcFirstLastPara="1" wrap="square" lIns="91425" tIns="45700" rIns="91425" bIns="45700" anchor="t" anchorCtr="0">
            <a:spAutoFit/>
          </a:bodyPr>
          <a:lstStyle/>
          <a:p>
            <a:pPr marL="0" lvl="0" indent="0" algn="l" rtl="0">
              <a:spcBef>
                <a:spcPts val="0"/>
              </a:spcBef>
              <a:spcAft>
                <a:spcPts val="0"/>
              </a:spcAft>
              <a:buSzPts val="1100"/>
              <a:buNone/>
            </a:pPr>
            <a:r>
              <a:rPr lang="en-US" sz="2800" b="1" dirty="0" err="1">
                <a:solidFill>
                  <a:schemeClr val="dk1"/>
                </a:solidFill>
                <a:highlight>
                  <a:schemeClr val="lt1"/>
                </a:highlight>
                <a:latin typeface="Helvetica Neue"/>
                <a:ea typeface="Helvetica Neue"/>
                <a:cs typeface="Helvetica Neue"/>
                <a:sym typeface="Helvetica Neue"/>
              </a:rPr>
              <a:t>Inteligentná</a:t>
            </a:r>
            <a:r>
              <a:rPr lang="en-US" sz="2800" b="1" dirty="0">
                <a:solidFill>
                  <a:schemeClr val="dk1"/>
                </a:solidFill>
                <a:highlight>
                  <a:schemeClr val="lt1"/>
                </a:highlight>
                <a:latin typeface="Helvetica Neue"/>
                <a:ea typeface="Helvetica Neue"/>
                <a:cs typeface="Helvetica Neue"/>
                <a:sym typeface="Helvetica Neue"/>
              </a:rPr>
              <a:t> </a:t>
            </a:r>
            <a:r>
              <a:rPr lang="en-US" sz="2800" b="1" dirty="0" err="1">
                <a:solidFill>
                  <a:schemeClr val="dk1"/>
                </a:solidFill>
                <a:highlight>
                  <a:schemeClr val="lt1"/>
                </a:highlight>
                <a:latin typeface="Helvetica Neue"/>
                <a:ea typeface="Helvetica Neue"/>
                <a:cs typeface="Helvetica Neue"/>
                <a:sym typeface="Helvetica Neue"/>
              </a:rPr>
              <a:t>práca</a:t>
            </a:r>
            <a:r>
              <a:rPr lang="en-US" sz="2800" b="1" dirty="0">
                <a:solidFill>
                  <a:schemeClr val="dk1"/>
                </a:solidFill>
                <a:highlight>
                  <a:schemeClr val="lt1"/>
                </a:highlight>
                <a:latin typeface="Helvetica Neue"/>
                <a:ea typeface="Helvetica Neue"/>
                <a:cs typeface="Helvetica Neue"/>
                <a:sym typeface="Helvetica Neue"/>
              </a:rPr>
              <a:t> a </a:t>
            </a:r>
            <a:r>
              <a:rPr lang="en-US" sz="2800" b="1" dirty="0" err="1">
                <a:solidFill>
                  <a:schemeClr val="dk1"/>
                </a:solidFill>
                <a:highlight>
                  <a:schemeClr val="lt1"/>
                </a:highlight>
                <a:latin typeface="Helvetica Neue"/>
                <a:ea typeface="Helvetica Neue"/>
                <a:cs typeface="Helvetica Neue"/>
                <a:sym typeface="Helvetica Neue"/>
              </a:rPr>
              <a:t>pohoda</a:t>
            </a:r>
            <a:endParaRPr lang="sk-SK" sz="2800" b="1" dirty="0">
              <a:solidFill>
                <a:schemeClr val="dk1"/>
              </a:solidFill>
              <a:highlight>
                <a:schemeClr val="lt1"/>
              </a:highlight>
              <a:latin typeface="Helvetica Neue"/>
              <a:ea typeface="Helvetica Neue"/>
              <a:cs typeface="Helvetica Neue"/>
              <a:sym typeface="Helvetica Neue"/>
            </a:endParaRPr>
          </a:p>
          <a:p>
            <a:pPr marL="0" lvl="0" indent="0" algn="l" rtl="0">
              <a:spcBef>
                <a:spcPts val="0"/>
              </a:spcBef>
              <a:spcAft>
                <a:spcPts val="0"/>
              </a:spcAft>
              <a:buSzPts val="1100"/>
              <a:buNone/>
            </a:pPr>
            <a:endParaRPr sz="2800" dirty="0">
              <a:solidFill>
                <a:schemeClr val="dk1"/>
              </a:solidFill>
              <a:highlight>
                <a:schemeClr val="lt1"/>
              </a:highlight>
              <a:latin typeface="Helvetica Neue"/>
              <a:ea typeface="Helvetica Neue"/>
              <a:cs typeface="Helvetica Neue"/>
              <a:sym typeface="Helvetica Neue"/>
            </a:endParaRPr>
          </a:p>
          <a:p>
            <a:pPr marL="0" lvl="0" indent="0" algn="l" rtl="0">
              <a:spcBef>
                <a:spcPts val="0"/>
              </a:spcBef>
              <a:spcAft>
                <a:spcPts val="0"/>
              </a:spcAft>
              <a:buSzPts val="1100"/>
              <a:buNone/>
            </a:pPr>
            <a:r>
              <a:rPr lang="en-US" sz="2800" b="1" dirty="0" err="1">
                <a:solidFill>
                  <a:schemeClr val="dk1"/>
                </a:solidFill>
                <a:latin typeface="Helvetica Neue"/>
                <a:ea typeface="Helvetica Neue"/>
                <a:cs typeface="Helvetica Neue"/>
                <a:sym typeface="Helvetica Neue"/>
              </a:rPr>
              <a:t>Hrozby</a:t>
            </a:r>
            <a:r>
              <a:rPr lang="en-US" sz="2800" b="1" dirty="0">
                <a:solidFill>
                  <a:schemeClr val="dk1"/>
                </a:solidFill>
                <a:latin typeface="Helvetica Neue"/>
                <a:ea typeface="Helvetica Neue"/>
                <a:cs typeface="Helvetica Neue"/>
                <a:sym typeface="Helvetica Neue"/>
              </a:rPr>
              <a:t> </a:t>
            </a:r>
            <a:r>
              <a:rPr lang="en-US" sz="2800" b="1" dirty="0" err="1">
                <a:solidFill>
                  <a:schemeClr val="dk1"/>
                </a:solidFill>
                <a:latin typeface="Helvetica Neue"/>
                <a:ea typeface="Helvetica Neue"/>
                <a:cs typeface="Helvetica Neue"/>
                <a:sym typeface="Helvetica Neue"/>
              </a:rPr>
              <a:t>inteligentnej</a:t>
            </a:r>
            <a:r>
              <a:rPr lang="en-US" sz="2800" b="1" dirty="0">
                <a:solidFill>
                  <a:schemeClr val="dk1"/>
                </a:solidFill>
                <a:latin typeface="Helvetica Neue"/>
                <a:ea typeface="Helvetica Neue"/>
                <a:cs typeface="Helvetica Neue"/>
                <a:sym typeface="Helvetica Neue"/>
              </a:rPr>
              <a:t> </a:t>
            </a:r>
            <a:r>
              <a:rPr lang="en-US" sz="2800" b="1" dirty="0" err="1">
                <a:solidFill>
                  <a:schemeClr val="dk1"/>
                </a:solidFill>
                <a:latin typeface="Helvetica Neue"/>
                <a:ea typeface="Helvetica Neue"/>
                <a:cs typeface="Helvetica Neue"/>
                <a:sym typeface="Helvetica Neue"/>
              </a:rPr>
              <a:t>práce</a:t>
            </a:r>
            <a:r>
              <a:rPr lang="en-US" sz="2800" b="1" dirty="0">
                <a:solidFill>
                  <a:schemeClr val="dk1"/>
                </a:solidFill>
                <a:latin typeface="Helvetica Neue"/>
                <a:ea typeface="Helvetica Neue"/>
                <a:cs typeface="Helvetica Neue"/>
                <a:sym typeface="Helvetica Neue"/>
              </a:rPr>
              <a:t>:</a:t>
            </a:r>
            <a:endParaRPr sz="2800" b="1" dirty="0">
              <a:solidFill>
                <a:schemeClr val="dk1"/>
              </a:solidFill>
              <a:highlight>
                <a:srgbClr val="FFFFFF"/>
              </a:highlight>
              <a:latin typeface="Helvetica Neue"/>
              <a:ea typeface="Helvetica Neue"/>
              <a:cs typeface="Helvetica Neue"/>
              <a:sym typeface="Helvetica Neue"/>
            </a:endParaRPr>
          </a:p>
          <a:p>
            <a:pPr marL="342900" lvl="0" indent="-342900">
              <a:buFont typeface="Calibri" panose="020F0502020204030204" pitchFamily="34" charset="0"/>
              <a:buChar char="•"/>
            </a:pPr>
            <a:r>
              <a:rPr lang="sk-SK" sz="2800" dirty="0">
                <a:effectLst/>
                <a:latin typeface="Helvetica Neue" panose="020B0604020202020204" charset="0"/>
                <a:ea typeface="Calibri" panose="020F0502020204030204" pitchFamily="34" charset="0"/>
                <a:cs typeface="Arial MT"/>
              </a:rPr>
              <a:t>Normalizácia dlhého pracovného času</a:t>
            </a:r>
            <a:r>
              <a:rPr lang="sk-SK" sz="2800" dirty="0">
                <a:effectLst/>
                <a:highlight>
                  <a:srgbClr val="FFFFFF"/>
                </a:highlight>
                <a:latin typeface="Helvetica Neue" panose="020B0604020202020204" charset="0"/>
                <a:ea typeface="Calibri" panose="020F0502020204030204" pitchFamily="34" charset="0"/>
                <a:cs typeface="Arial MT"/>
              </a:rPr>
              <a:t>.</a:t>
            </a:r>
          </a:p>
          <a:p>
            <a:pPr marL="342900" lvl="0" indent="-342900">
              <a:buFont typeface="Calibri" panose="020F0502020204030204" pitchFamily="34" charset="0"/>
              <a:buChar char="•"/>
            </a:pPr>
            <a:r>
              <a:rPr lang="sk-SK" sz="2800" dirty="0">
                <a:effectLst/>
                <a:latin typeface="Helvetica Neue" panose="020B0604020202020204" charset="0"/>
                <a:ea typeface="Calibri" panose="020F0502020204030204" pitchFamily="34" charset="0"/>
              </a:rPr>
              <a:t>Byť v extrémnom strese, najmä ak to robíme už dlho</a:t>
            </a:r>
            <a:endParaRPr sz="4000" dirty="0">
              <a:solidFill>
                <a:schemeClr val="dk1"/>
              </a:solidFill>
              <a:highlight>
                <a:srgbClr val="FFFFFF"/>
              </a:highlight>
              <a:latin typeface="Helvetica Neue" panose="020B0604020202020204" charset="0"/>
              <a:ea typeface="Helvetica Neue"/>
              <a:cs typeface="Helvetica Neue"/>
              <a:sym typeface="Helvetica Neue"/>
            </a:endParaRPr>
          </a:p>
          <a:p>
            <a:endParaRPr lang="sk-SK" sz="1800" dirty="0">
              <a:effectLst/>
              <a:latin typeface="Calibri" panose="020F0502020204030204" pitchFamily="34" charset="0"/>
              <a:ea typeface="Calibri" panose="020F0502020204030204" pitchFamily="34" charset="0"/>
              <a:cs typeface="Arial MT"/>
            </a:endParaRPr>
          </a:p>
          <a:p>
            <a:r>
              <a:rPr lang="sk-SK" sz="2800" dirty="0">
                <a:effectLst/>
                <a:latin typeface="Helvetica Neue" panose="020B0604020202020204" charset="0"/>
                <a:ea typeface="Calibri" panose="020F0502020204030204" pitchFamily="34" charset="0"/>
                <a:cs typeface="Arial MT"/>
              </a:rPr>
              <a:t>Ako si pomôcť</a:t>
            </a:r>
            <a:r>
              <a:rPr lang="sk-SK" sz="2800" dirty="0">
                <a:effectLst/>
                <a:highlight>
                  <a:srgbClr val="FFFFFF"/>
                </a:highlight>
                <a:latin typeface="Helvetica Neue" panose="020B0604020202020204" charset="0"/>
                <a:ea typeface="Calibri" panose="020F0502020204030204" pitchFamily="34" charset="0"/>
                <a:cs typeface="Arial MT"/>
              </a:rPr>
              <a:t>:</a:t>
            </a:r>
            <a:endParaRPr lang="en-US" sz="2800" dirty="0">
              <a:effectLst/>
              <a:latin typeface="Helvetica Neue" panose="020B0604020202020204" charset="0"/>
              <a:ea typeface="Arial MT"/>
              <a:cs typeface="Arial MT"/>
            </a:endParaRPr>
          </a:p>
          <a:p>
            <a:pPr marL="342900" lvl="0" indent="-342900">
              <a:buFont typeface="+mj-lt"/>
              <a:buAutoNum type="arabicPeriod"/>
            </a:pPr>
            <a:r>
              <a:rPr lang="sk-SK" sz="2800" u="none" strike="noStrike" dirty="0">
                <a:effectLst/>
                <a:latin typeface="Helvetica Neue" panose="020B0604020202020204" charset="0"/>
                <a:ea typeface="Calibri" panose="020F0502020204030204" pitchFamily="34" charset="0"/>
                <a:cs typeface="Arial MT"/>
              </a:rPr>
              <a:t>Urobte si prestávku.</a:t>
            </a:r>
            <a:endParaRPr lang="en-US" sz="2800" u="none" strike="noStrike" dirty="0">
              <a:effectLst/>
              <a:latin typeface="Helvetica Neue" panose="020B0604020202020204" charset="0"/>
              <a:ea typeface="Arial MT"/>
              <a:cs typeface="Arial MT"/>
            </a:endParaRPr>
          </a:p>
          <a:p>
            <a:pPr marL="342900" lvl="0" indent="-342900">
              <a:buFont typeface="+mj-lt"/>
              <a:buAutoNum type="arabicPeriod"/>
            </a:pPr>
            <a:r>
              <a:rPr lang="sk-SK" sz="2800" u="none" strike="noStrike" dirty="0">
                <a:effectLst/>
                <a:latin typeface="Helvetica Neue" panose="020B0604020202020204" charset="0"/>
                <a:ea typeface="Calibri" panose="020F0502020204030204" pitchFamily="34" charset="0"/>
                <a:cs typeface="Arial MT"/>
              </a:rPr>
              <a:t>Venujte pozornosť svojim pocitom. </a:t>
            </a:r>
            <a:endParaRPr lang="en-US" sz="2800" u="none" strike="noStrike" dirty="0">
              <a:effectLst/>
              <a:latin typeface="Helvetica Neue" panose="020B0604020202020204" charset="0"/>
              <a:ea typeface="Arial MT"/>
              <a:cs typeface="Arial MT"/>
            </a:endParaRPr>
          </a:p>
          <a:p>
            <a:pPr marL="342900" lvl="0" indent="-342900">
              <a:buFont typeface="+mj-lt"/>
              <a:buAutoNum type="arabicPeriod"/>
            </a:pPr>
            <a:r>
              <a:rPr lang="sk-SK" sz="2800" u="none" strike="noStrike" dirty="0">
                <a:effectLst/>
                <a:latin typeface="Helvetica Neue" panose="020B0604020202020204" charset="0"/>
                <a:ea typeface="Calibri" panose="020F0502020204030204" pitchFamily="34" charset="0"/>
                <a:cs typeface="Arial MT"/>
              </a:rPr>
              <a:t>Zmeňte si priority. </a:t>
            </a:r>
            <a:endParaRPr lang="en-US" sz="2800" u="none" strike="noStrike" dirty="0">
              <a:effectLst/>
              <a:latin typeface="Helvetica Neue" panose="020B0604020202020204" charset="0"/>
              <a:ea typeface="Arial MT"/>
              <a:cs typeface="Arial MT"/>
            </a:endParaRPr>
          </a:p>
          <a:p>
            <a:pPr marL="342900" lvl="0" indent="-342900">
              <a:buFont typeface="+mj-lt"/>
              <a:buAutoNum type="arabicPeriod"/>
            </a:pPr>
            <a:r>
              <a:rPr lang="sk-SK" sz="2800" u="none" strike="noStrike" dirty="0">
                <a:effectLst/>
                <a:latin typeface="Helvetica Neue" panose="020B0604020202020204" charset="0"/>
                <a:ea typeface="Calibri" panose="020F0502020204030204" pitchFamily="34" charset="0"/>
                <a:cs typeface="Arial MT"/>
              </a:rPr>
              <a:t>Zvážte svoje alternatívy.</a:t>
            </a:r>
            <a:endParaRPr lang="en-US" sz="2800" u="none" strike="noStrike" dirty="0">
              <a:effectLst/>
              <a:latin typeface="Helvetica Neue" panose="020B0604020202020204" charset="0"/>
              <a:ea typeface="Arial MT"/>
              <a:cs typeface="Arial MT"/>
            </a:endParaRPr>
          </a:p>
          <a:p>
            <a:pPr marL="342900" lvl="0" indent="-342900">
              <a:buFont typeface="+mj-lt"/>
              <a:buAutoNum type="arabicPeriod"/>
            </a:pPr>
            <a:r>
              <a:rPr lang="sk-SK" sz="2800" u="none" strike="noStrike" dirty="0">
                <a:effectLst/>
                <a:latin typeface="Helvetica Neue" panose="020B0604020202020204" charset="0"/>
                <a:ea typeface="Calibri" panose="020F0502020204030204" pitchFamily="34" charset="0"/>
                <a:cs typeface="Arial MT"/>
              </a:rPr>
              <a:t>Vykonajte zmeny. </a:t>
            </a:r>
            <a:endParaRPr lang="en-US" sz="2800" u="none" strike="noStrike" dirty="0">
              <a:effectLst/>
              <a:latin typeface="Helvetica Neue" panose="020B0604020202020204" charset="0"/>
              <a:ea typeface="Arial MT"/>
              <a:cs typeface="Arial MT"/>
            </a:endParaRPr>
          </a:p>
          <a:p>
            <a:pPr marL="0" lvl="0" indent="0" algn="l" rtl="0">
              <a:lnSpc>
                <a:spcPct val="115000"/>
              </a:lnSpc>
              <a:spcBef>
                <a:spcPts val="1800"/>
              </a:spcBef>
              <a:spcAft>
                <a:spcPts val="0"/>
              </a:spcAft>
              <a:buNone/>
            </a:pPr>
            <a:endParaRPr sz="2800" dirty="0">
              <a:solidFill>
                <a:srgbClr val="231F20"/>
              </a:solidFill>
              <a:latin typeface="Helvetica Neue"/>
              <a:ea typeface="Helvetica Neue"/>
              <a:cs typeface="Helvetica Neue"/>
              <a:sym typeface="Helvetica Neue"/>
            </a:endParaRPr>
          </a:p>
          <a:p>
            <a:pPr marL="0" lvl="0" indent="0" algn="l" rtl="0">
              <a:spcBef>
                <a:spcPts val="0"/>
              </a:spcBef>
              <a:spcAft>
                <a:spcPts val="0"/>
              </a:spcAft>
              <a:buSzPts val="1100"/>
              <a:buNone/>
            </a:pPr>
            <a:endParaRPr sz="2800" dirty="0">
              <a:solidFill>
                <a:schemeClr val="dk1"/>
              </a:solidFill>
              <a:highlight>
                <a:schemeClr val="lt1"/>
              </a:highlight>
              <a:latin typeface="Helvetica Neue"/>
              <a:ea typeface="Helvetica Neue"/>
              <a:cs typeface="Helvetica Neue"/>
              <a:sym typeface="Helvetica Neue"/>
            </a:endParaRPr>
          </a:p>
          <a:p>
            <a:pPr marL="0" marR="0" lvl="0" indent="0" algn="l" rtl="0">
              <a:spcBef>
                <a:spcPts val="0"/>
              </a:spcBef>
              <a:spcAft>
                <a:spcPts val="0"/>
              </a:spcAft>
              <a:buNone/>
            </a:pPr>
            <a:r>
              <a:rPr lang="en-US" sz="2800" dirty="0">
                <a:solidFill>
                  <a:schemeClr val="dk1"/>
                </a:solidFill>
                <a:highlight>
                  <a:schemeClr val="lt1"/>
                </a:highlight>
                <a:latin typeface="Helvetica Neue"/>
                <a:ea typeface="Helvetica Neue"/>
                <a:cs typeface="Helvetica Neue"/>
                <a:sym typeface="Helvetica Neue"/>
              </a:rPr>
              <a:t> </a:t>
            </a:r>
            <a:endParaRPr sz="2800" dirty="0"/>
          </a:p>
          <a:p>
            <a:pPr marL="0" marR="0" lvl="0" indent="0" algn="l" rtl="0">
              <a:spcBef>
                <a:spcPts val="0"/>
              </a:spcBef>
              <a:spcAft>
                <a:spcPts val="0"/>
              </a:spcAft>
              <a:buNone/>
            </a:pPr>
            <a:endParaRPr sz="2800" b="1" dirty="0">
              <a:solidFill>
                <a:schemeClr val="dk1"/>
              </a:solidFill>
              <a:latin typeface="Helvetica Neue"/>
              <a:ea typeface="Helvetica Neue"/>
              <a:cs typeface="Helvetica Neue"/>
              <a:sym typeface="Helvetica Neue"/>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8"/>
          <p:cNvSpPr txBox="1"/>
          <p:nvPr/>
        </p:nvSpPr>
        <p:spPr>
          <a:xfrm>
            <a:off x="919286" y="1026559"/>
            <a:ext cx="3581400" cy="76940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sk-SK" sz="4400" b="1" dirty="0">
                <a:solidFill>
                  <a:srgbClr val="D00B24"/>
                </a:solidFill>
                <a:latin typeface="Arial"/>
                <a:ea typeface="Arial"/>
                <a:cs typeface="Arial"/>
                <a:sym typeface="Arial"/>
              </a:rPr>
              <a:t>Zhrnutie</a:t>
            </a:r>
            <a:endParaRPr dirty="0"/>
          </a:p>
        </p:txBody>
      </p:sp>
      <p:sp>
        <p:nvSpPr>
          <p:cNvPr id="206" name="Google Shape;206;p8"/>
          <p:cNvSpPr txBox="1"/>
          <p:nvPr/>
        </p:nvSpPr>
        <p:spPr>
          <a:xfrm>
            <a:off x="2285999" y="3206374"/>
            <a:ext cx="3208115" cy="1938952"/>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r>
              <a:rPr lang="en-US" sz="2400" dirty="0" err="1">
                <a:solidFill>
                  <a:schemeClr val="dk1"/>
                </a:solidFill>
                <a:latin typeface="Helvetica Neue"/>
                <a:ea typeface="Helvetica Neue"/>
                <a:cs typeface="Helvetica Neue"/>
                <a:sym typeface="Helvetica Neue"/>
              </a:rPr>
              <a:t>Výber</a:t>
            </a:r>
            <a:r>
              <a:rPr lang="en-US" sz="2400" dirty="0">
                <a:solidFill>
                  <a:schemeClr val="dk1"/>
                </a:solidFill>
                <a:latin typeface="Helvetica Neue"/>
                <a:ea typeface="Helvetica Neue"/>
                <a:cs typeface="Helvetica Neue"/>
                <a:sym typeface="Helvetica Neue"/>
              </a:rPr>
              <a:t> </a:t>
            </a:r>
            <a:r>
              <a:rPr lang="en-US" sz="2400" dirty="0" err="1">
                <a:solidFill>
                  <a:schemeClr val="dk1"/>
                </a:solidFill>
                <a:latin typeface="Helvetica Neue"/>
                <a:ea typeface="Helvetica Neue"/>
                <a:cs typeface="Helvetica Neue"/>
                <a:sym typeface="Helvetica Neue"/>
              </a:rPr>
              <a:t>vhodných</a:t>
            </a:r>
            <a:r>
              <a:rPr lang="en-US" sz="2400" dirty="0">
                <a:solidFill>
                  <a:schemeClr val="dk1"/>
                </a:solidFill>
                <a:latin typeface="Helvetica Neue"/>
                <a:ea typeface="Helvetica Neue"/>
                <a:cs typeface="Helvetica Neue"/>
                <a:sym typeface="Helvetica Neue"/>
              </a:rPr>
              <a:t> </a:t>
            </a:r>
            <a:r>
              <a:rPr lang="en-US" sz="2400" dirty="0" err="1">
                <a:solidFill>
                  <a:schemeClr val="dk1"/>
                </a:solidFill>
                <a:latin typeface="Helvetica Neue"/>
                <a:ea typeface="Helvetica Neue"/>
                <a:cs typeface="Helvetica Neue"/>
                <a:sym typeface="Helvetica Neue"/>
              </a:rPr>
              <a:t>nástrojov</a:t>
            </a:r>
            <a:r>
              <a:rPr lang="en-US" sz="2400" dirty="0">
                <a:solidFill>
                  <a:schemeClr val="dk1"/>
                </a:solidFill>
                <a:latin typeface="Helvetica Neue"/>
                <a:ea typeface="Helvetica Neue"/>
                <a:cs typeface="Helvetica Neue"/>
                <a:sym typeface="Helvetica Neue"/>
              </a:rPr>
              <a:t> a </a:t>
            </a:r>
            <a:r>
              <a:rPr lang="en-US" sz="2400" dirty="0" err="1">
                <a:solidFill>
                  <a:schemeClr val="dk1"/>
                </a:solidFill>
                <a:latin typeface="Helvetica Neue"/>
                <a:ea typeface="Helvetica Neue"/>
                <a:cs typeface="Helvetica Neue"/>
                <a:sym typeface="Helvetica Neue"/>
              </a:rPr>
              <a:t>technológií</a:t>
            </a:r>
            <a:r>
              <a:rPr lang="sk-SK" sz="2400" dirty="0">
                <a:solidFill>
                  <a:schemeClr val="dk1"/>
                </a:solidFill>
                <a:latin typeface="Helvetica Neue"/>
                <a:ea typeface="Helvetica Neue"/>
                <a:cs typeface="Helvetica Neue"/>
                <a:sym typeface="Helvetica Neue"/>
              </a:rPr>
              <a:t> inteligentnej práce </a:t>
            </a:r>
            <a:r>
              <a:rPr lang="en-US" sz="2400" dirty="0">
                <a:solidFill>
                  <a:schemeClr val="dk1"/>
                </a:solidFill>
                <a:latin typeface="Helvetica Neue"/>
                <a:ea typeface="Helvetica Neue"/>
                <a:cs typeface="Helvetica Neue"/>
                <a:sym typeface="Helvetica Neue"/>
              </a:rPr>
              <a:t> je </a:t>
            </a:r>
            <a:r>
              <a:rPr lang="en-US" sz="2400" dirty="0" err="1">
                <a:solidFill>
                  <a:schemeClr val="dk1"/>
                </a:solidFill>
                <a:latin typeface="Helvetica Neue"/>
                <a:ea typeface="Helvetica Neue"/>
                <a:cs typeface="Helvetica Neue"/>
                <a:sym typeface="Helvetica Neue"/>
              </a:rPr>
              <a:t>veľmi</a:t>
            </a:r>
            <a:r>
              <a:rPr lang="en-US" sz="2400" dirty="0">
                <a:solidFill>
                  <a:schemeClr val="dk1"/>
                </a:solidFill>
                <a:latin typeface="Helvetica Neue"/>
                <a:ea typeface="Helvetica Neue"/>
                <a:cs typeface="Helvetica Neue"/>
                <a:sym typeface="Helvetica Neue"/>
              </a:rPr>
              <a:t> </a:t>
            </a:r>
            <a:r>
              <a:rPr lang="en-US" sz="2400" dirty="0" err="1">
                <a:solidFill>
                  <a:schemeClr val="dk1"/>
                </a:solidFill>
                <a:latin typeface="Helvetica Neue"/>
                <a:ea typeface="Helvetica Neue"/>
                <a:cs typeface="Helvetica Neue"/>
                <a:sym typeface="Helvetica Neue"/>
              </a:rPr>
              <a:t>dôležitý</a:t>
            </a:r>
            <a:r>
              <a:rPr lang="en-US" sz="2400" dirty="0">
                <a:solidFill>
                  <a:schemeClr val="dk1"/>
                </a:solidFill>
                <a:latin typeface="Helvetica Neue"/>
                <a:ea typeface="Helvetica Neue"/>
                <a:cs typeface="Helvetica Neue"/>
                <a:sym typeface="Helvetica Neue"/>
              </a:rPr>
              <a:t>.</a:t>
            </a:r>
            <a:endParaRPr sz="2400" dirty="0">
              <a:solidFill>
                <a:schemeClr val="dk1"/>
              </a:solidFill>
              <a:latin typeface="Helvetica Neue"/>
              <a:ea typeface="Helvetica Neue"/>
              <a:cs typeface="Helvetica Neue"/>
              <a:sym typeface="Helvetica Neue"/>
            </a:endParaRPr>
          </a:p>
        </p:txBody>
      </p:sp>
      <p:sp>
        <p:nvSpPr>
          <p:cNvPr id="207" name="Google Shape;207;p8"/>
          <p:cNvSpPr txBox="1"/>
          <p:nvPr/>
        </p:nvSpPr>
        <p:spPr>
          <a:xfrm>
            <a:off x="9616050" y="913458"/>
            <a:ext cx="3330600" cy="2308284"/>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r>
              <a:rPr lang="en-US" sz="2400" dirty="0" err="1">
                <a:solidFill>
                  <a:schemeClr val="dk1"/>
                </a:solidFill>
                <a:latin typeface="Helvetica Neue"/>
                <a:ea typeface="Helvetica Neue"/>
                <a:cs typeface="Helvetica Neue"/>
                <a:sym typeface="Helvetica Neue"/>
              </a:rPr>
              <a:t>Vytváranie</a:t>
            </a:r>
            <a:r>
              <a:rPr lang="en-US" sz="2400" dirty="0">
                <a:solidFill>
                  <a:schemeClr val="dk1"/>
                </a:solidFill>
                <a:latin typeface="Helvetica Neue"/>
                <a:ea typeface="Helvetica Neue"/>
                <a:cs typeface="Helvetica Neue"/>
                <a:sym typeface="Helvetica Neue"/>
              </a:rPr>
              <a:t> </a:t>
            </a:r>
            <a:r>
              <a:rPr lang="sk-SK" sz="2400" dirty="0">
                <a:solidFill>
                  <a:schemeClr val="dk1"/>
                </a:solidFill>
                <a:latin typeface="Helvetica Neue"/>
                <a:ea typeface="Helvetica Neue"/>
                <a:cs typeface="Helvetica Neue"/>
                <a:sym typeface="Helvetica Neue"/>
              </a:rPr>
              <a:t>inteligentných priestorov </a:t>
            </a:r>
            <a:r>
              <a:rPr lang="en-US" sz="2400" dirty="0" err="1">
                <a:solidFill>
                  <a:schemeClr val="dk1"/>
                </a:solidFill>
                <a:latin typeface="Helvetica Neue"/>
                <a:ea typeface="Helvetica Neue"/>
                <a:cs typeface="Helvetica Neue"/>
                <a:sym typeface="Helvetica Neue"/>
              </a:rPr>
              <a:t>prináša</a:t>
            </a:r>
            <a:r>
              <a:rPr lang="en-US" sz="2400" dirty="0">
                <a:solidFill>
                  <a:schemeClr val="dk1"/>
                </a:solidFill>
                <a:latin typeface="Helvetica Neue"/>
                <a:ea typeface="Helvetica Neue"/>
                <a:cs typeface="Helvetica Neue"/>
                <a:sym typeface="Helvetica Neue"/>
              </a:rPr>
              <a:t> </a:t>
            </a:r>
            <a:r>
              <a:rPr lang="en-US" sz="2400" dirty="0" err="1">
                <a:solidFill>
                  <a:schemeClr val="dk1"/>
                </a:solidFill>
                <a:latin typeface="Helvetica Neue"/>
                <a:ea typeface="Helvetica Neue"/>
                <a:cs typeface="Helvetica Neue"/>
                <a:sym typeface="Helvetica Neue"/>
              </a:rPr>
              <a:t>nové</a:t>
            </a:r>
            <a:r>
              <a:rPr lang="en-US" sz="2400" dirty="0">
                <a:solidFill>
                  <a:schemeClr val="dk1"/>
                </a:solidFill>
                <a:latin typeface="Helvetica Neue"/>
                <a:ea typeface="Helvetica Neue"/>
                <a:cs typeface="Helvetica Neue"/>
                <a:sym typeface="Helvetica Neue"/>
              </a:rPr>
              <a:t> </a:t>
            </a:r>
            <a:r>
              <a:rPr lang="en-US" sz="2400" dirty="0" err="1">
                <a:solidFill>
                  <a:schemeClr val="dk1"/>
                </a:solidFill>
                <a:latin typeface="Helvetica Neue"/>
                <a:ea typeface="Helvetica Neue"/>
                <a:cs typeface="Helvetica Neue"/>
                <a:sym typeface="Helvetica Neue"/>
              </a:rPr>
              <a:t>pracovné</a:t>
            </a:r>
            <a:r>
              <a:rPr lang="en-US" sz="2400" dirty="0">
                <a:solidFill>
                  <a:schemeClr val="dk1"/>
                </a:solidFill>
                <a:latin typeface="Helvetica Neue"/>
                <a:ea typeface="Helvetica Neue"/>
                <a:cs typeface="Helvetica Neue"/>
                <a:sym typeface="Helvetica Neue"/>
              </a:rPr>
              <a:t> </a:t>
            </a:r>
            <a:r>
              <a:rPr lang="en-US" sz="2400" dirty="0" err="1">
                <a:solidFill>
                  <a:schemeClr val="dk1"/>
                </a:solidFill>
                <a:latin typeface="Helvetica Neue"/>
                <a:ea typeface="Helvetica Neue"/>
                <a:cs typeface="Helvetica Neue"/>
                <a:sym typeface="Helvetica Neue"/>
              </a:rPr>
              <a:t>prostredie</a:t>
            </a:r>
            <a:r>
              <a:rPr lang="en-US" sz="2400" dirty="0">
                <a:solidFill>
                  <a:schemeClr val="dk1"/>
                </a:solidFill>
                <a:latin typeface="Helvetica Neue"/>
                <a:ea typeface="Helvetica Neue"/>
                <a:cs typeface="Helvetica Neue"/>
                <a:sym typeface="Helvetica Neue"/>
              </a:rPr>
              <a:t> a </a:t>
            </a:r>
            <a:r>
              <a:rPr lang="en-US" sz="2400" dirty="0" err="1">
                <a:solidFill>
                  <a:schemeClr val="dk1"/>
                </a:solidFill>
                <a:latin typeface="Helvetica Neue"/>
                <a:ea typeface="Helvetica Neue"/>
                <a:cs typeface="Helvetica Neue"/>
                <a:sym typeface="Helvetica Neue"/>
              </a:rPr>
              <a:t>tým</a:t>
            </a:r>
            <a:r>
              <a:rPr lang="en-US" sz="2400" dirty="0">
                <a:solidFill>
                  <a:schemeClr val="dk1"/>
                </a:solidFill>
                <a:latin typeface="Helvetica Neue"/>
                <a:ea typeface="Helvetica Neue"/>
                <a:cs typeface="Helvetica Neue"/>
                <a:sym typeface="Helvetica Neue"/>
              </a:rPr>
              <a:t> </a:t>
            </a:r>
            <a:r>
              <a:rPr lang="en-US" sz="2400" dirty="0" err="1">
                <a:solidFill>
                  <a:schemeClr val="dk1"/>
                </a:solidFill>
                <a:latin typeface="Helvetica Neue"/>
                <a:ea typeface="Helvetica Neue"/>
                <a:cs typeface="Helvetica Neue"/>
                <a:sym typeface="Helvetica Neue"/>
              </a:rPr>
              <a:t>aj</a:t>
            </a:r>
            <a:r>
              <a:rPr lang="en-US" sz="2400" dirty="0">
                <a:solidFill>
                  <a:schemeClr val="dk1"/>
                </a:solidFill>
                <a:latin typeface="Helvetica Neue"/>
                <a:ea typeface="Helvetica Neue"/>
                <a:cs typeface="Helvetica Neue"/>
                <a:sym typeface="Helvetica Neue"/>
              </a:rPr>
              <a:t> </a:t>
            </a:r>
            <a:r>
              <a:rPr lang="en-US" sz="2400" dirty="0" err="1">
                <a:solidFill>
                  <a:schemeClr val="dk1"/>
                </a:solidFill>
                <a:latin typeface="Helvetica Neue"/>
                <a:ea typeface="Helvetica Neue"/>
                <a:cs typeface="Helvetica Neue"/>
                <a:sym typeface="Helvetica Neue"/>
              </a:rPr>
              <a:t>mnohé</a:t>
            </a:r>
            <a:r>
              <a:rPr lang="en-US" sz="2400" dirty="0">
                <a:solidFill>
                  <a:schemeClr val="dk1"/>
                </a:solidFill>
                <a:latin typeface="Helvetica Neue"/>
                <a:ea typeface="Helvetica Neue"/>
                <a:cs typeface="Helvetica Neue"/>
                <a:sym typeface="Helvetica Neue"/>
              </a:rPr>
              <a:t> </a:t>
            </a:r>
            <a:r>
              <a:rPr lang="en-US" sz="2400" dirty="0" err="1">
                <a:solidFill>
                  <a:schemeClr val="dk1"/>
                </a:solidFill>
                <a:latin typeface="Helvetica Neue"/>
                <a:ea typeface="Helvetica Neue"/>
                <a:cs typeface="Helvetica Neue"/>
                <a:sym typeface="Helvetica Neue"/>
              </a:rPr>
              <a:t>výhody</a:t>
            </a:r>
            <a:r>
              <a:rPr lang="en-US" sz="2400" dirty="0">
                <a:solidFill>
                  <a:schemeClr val="dk1"/>
                </a:solidFill>
                <a:latin typeface="Helvetica Neue"/>
                <a:ea typeface="Helvetica Neue"/>
                <a:cs typeface="Helvetica Neue"/>
                <a:sym typeface="Helvetica Neue"/>
              </a:rPr>
              <a:t>.</a:t>
            </a:r>
            <a:endParaRPr sz="2400" dirty="0">
              <a:solidFill>
                <a:schemeClr val="dk1"/>
              </a:solidFill>
              <a:latin typeface="Helvetica Neue"/>
              <a:ea typeface="Helvetica Neue"/>
              <a:cs typeface="Helvetica Neue"/>
              <a:sym typeface="Helvetica Neue"/>
            </a:endParaRPr>
          </a:p>
        </p:txBody>
      </p:sp>
      <p:sp>
        <p:nvSpPr>
          <p:cNvPr id="208" name="Google Shape;208;p8"/>
          <p:cNvSpPr txBox="1"/>
          <p:nvPr/>
        </p:nvSpPr>
        <p:spPr>
          <a:xfrm>
            <a:off x="13426000" y="3435775"/>
            <a:ext cx="3330600" cy="1877700"/>
          </a:xfrm>
          <a:prstGeom prst="rect">
            <a:avLst/>
          </a:prstGeom>
          <a:noFill/>
          <a:ln>
            <a:noFill/>
          </a:ln>
        </p:spPr>
        <p:txBody>
          <a:bodyPr spcFirstLastPara="1" wrap="square" lIns="91425" tIns="45700" rIns="91425" bIns="45700" anchor="ctr" anchorCtr="0">
            <a:spAutoFit/>
          </a:bodyPr>
          <a:lstStyle/>
          <a:p>
            <a:pPr marL="0" lvl="0" indent="0" algn="l" rtl="0">
              <a:spcBef>
                <a:spcPts val="0"/>
              </a:spcBef>
              <a:spcAft>
                <a:spcPts val="0"/>
              </a:spcAft>
              <a:buNone/>
            </a:pPr>
            <a:r>
              <a:rPr lang="en-US" sz="2300" dirty="0" err="1">
                <a:solidFill>
                  <a:schemeClr val="dk1"/>
                </a:solidFill>
                <a:highlight>
                  <a:schemeClr val="lt1"/>
                </a:highlight>
                <a:latin typeface="Helvetica Neue"/>
                <a:ea typeface="Helvetica Neue"/>
                <a:cs typeface="Helvetica Neue"/>
                <a:sym typeface="Helvetica Neue"/>
              </a:rPr>
              <a:t>Namiesto</a:t>
            </a:r>
            <a:r>
              <a:rPr lang="en-US" sz="2300" dirty="0">
                <a:solidFill>
                  <a:schemeClr val="dk1"/>
                </a:solidFill>
                <a:highlight>
                  <a:schemeClr val="lt1"/>
                </a:highlight>
                <a:latin typeface="Helvetica Neue"/>
                <a:ea typeface="Helvetica Neue"/>
                <a:cs typeface="Helvetica Neue"/>
                <a:sym typeface="Helvetica Neue"/>
              </a:rPr>
              <a:t> </a:t>
            </a:r>
            <a:r>
              <a:rPr lang="en-US" sz="2300" dirty="0" err="1">
                <a:solidFill>
                  <a:schemeClr val="dk1"/>
                </a:solidFill>
                <a:highlight>
                  <a:schemeClr val="lt1"/>
                </a:highlight>
                <a:latin typeface="Helvetica Neue"/>
                <a:ea typeface="Helvetica Neue"/>
                <a:cs typeface="Helvetica Neue"/>
                <a:sym typeface="Helvetica Neue"/>
              </a:rPr>
              <a:t>merania</a:t>
            </a:r>
            <a:r>
              <a:rPr lang="en-US" sz="2300" dirty="0">
                <a:solidFill>
                  <a:schemeClr val="dk1"/>
                </a:solidFill>
                <a:highlight>
                  <a:schemeClr val="lt1"/>
                </a:highlight>
                <a:latin typeface="Helvetica Neue"/>
                <a:ea typeface="Helvetica Neue"/>
                <a:cs typeface="Helvetica Neue"/>
                <a:sym typeface="Helvetica Neue"/>
              </a:rPr>
              <a:t> </a:t>
            </a:r>
            <a:r>
              <a:rPr lang="en-US" sz="2300" dirty="0" err="1">
                <a:solidFill>
                  <a:schemeClr val="dk1"/>
                </a:solidFill>
                <a:highlight>
                  <a:schemeClr val="lt1"/>
                </a:highlight>
                <a:latin typeface="Helvetica Neue"/>
                <a:ea typeface="Helvetica Neue"/>
                <a:cs typeface="Helvetica Neue"/>
                <a:sym typeface="Helvetica Neue"/>
              </a:rPr>
              <a:t>pracovného</a:t>
            </a:r>
            <a:r>
              <a:rPr lang="en-US" sz="2300" dirty="0">
                <a:solidFill>
                  <a:schemeClr val="dk1"/>
                </a:solidFill>
                <a:highlight>
                  <a:schemeClr val="lt1"/>
                </a:highlight>
                <a:latin typeface="Helvetica Neue"/>
                <a:ea typeface="Helvetica Neue"/>
                <a:cs typeface="Helvetica Neue"/>
                <a:sym typeface="Helvetica Neue"/>
              </a:rPr>
              <a:t> </a:t>
            </a:r>
            <a:r>
              <a:rPr lang="en-US" sz="2300" dirty="0" err="1">
                <a:solidFill>
                  <a:schemeClr val="dk1"/>
                </a:solidFill>
                <a:highlight>
                  <a:schemeClr val="lt1"/>
                </a:highlight>
                <a:latin typeface="Helvetica Neue"/>
                <a:ea typeface="Helvetica Neue"/>
                <a:cs typeface="Helvetica Neue"/>
                <a:sym typeface="Helvetica Neue"/>
              </a:rPr>
              <a:t>času</a:t>
            </a:r>
            <a:r>
              <a:rPr lang="en-US" sz="2300" dirty="0">
                <a:solidFill>
                  <a:schemeClr val="dk1"/>
                </a:solidFill>
                <a:highlight>
                  <a:schemeClr val="lt1"/>
                </a:highlight>
                <a:latin typeface="Helvetica Neue"/>
                <a:ea typeface="Helvetica Neue"/>
                <a:cs typeface="Helvetica Neue"/>
                <a:sym typeface="Helvetica Neue"/>
              </a:rPr>
              <a:t> je </a:t>
            </a:r>
            <a:r>
              <a:rPr lang="en-US" sz="2300" dirty="0" err="1">
                <a:solidFill>
                  <a:schemeClr val="dk1"/>
                </a:solidFill>
                <a:highlight>
                  <a:schemeClr val="lt1"/>
                </a:highlight>
                <a:latin typeface="Helvetica Neue"/>
                <a:ea typeface="Helvetica Neue"/>
                <a:cs typeface="Helvetica Neue"/>
                <a:sym typeface="Helvetica Neue"/>
              </a:rPr>
              <a:t>dôležitejšie</a:t>
            </a:r>
            <a:r>
              <a:rPr lang="en-US" sz="2300" dirty="0">
                <a:solidFill>
                  <a:schemeClr val="dk1"/>
                </a:solidFill>
                <a:highlight>
                  <a:schemeClr val="lt1"/>
                </a:highlight>
                <a:latin typeface="Helvetica Neue"/>
                <a:ea typeface="Helvetica Neue"/>
                <a:cs typeface="Helvetica Neue"/>
                <a:sym typeface="Helvetica Neue"/>
              </a:rPr>
              <a:t> </a:t>
            </a:r>
            <a:r>
              <a:rPr lang="en-US" sz="2300" dirty="0" err="1">
                <a:solidFill>
                  <a:schemeClr val="dk1"/>
                </a:solidFill>
                <a:highlight>
                  <a:schemeClr val="lt1"/>
                </a:highlight>
                <a:latin typeface="Helvetica Neue"/>
                <a:ea typeface="Helvetica Neue"/>
                <a:cs typeface="Helvetica Neue"/>
                <a:sym typeface="Helvetica Neue"/>
              </a:rPr>
              <a:t>dosiahnuť</a:t>
            </a:r>
            <a:r>
              <a:rPr lang="en-US" sz="2300" dirty="0">
                <a:solidFill>
                  <a:schemeClr val="dk1"/>
                </a:solidFill>
                <a:highlight>
                  <a:schemeClr val="lt1"/>
                </a:highlight>
                <a:latin typeface="Helvetica Neue"/>
                <a:ea typeface="Helvetica Neue"/>
                <a:cs typeface="Helvetica Neue"/>
                <a:sym typeface="Helvetica Neue"/>
              </a:rPr>
              <a:t> </a:t>
            </a:r>
            <a:r>
              <a:rPr lang="en-US" sz="2300" dirty="0" err="1">
                <a:solidFill>
                  <a:schemeClr val="dk1"/>
                </a:solidFill>
                <a:highlight>
                  <a:schemeClr val="lt1"/>
                </a:highlight>
                <a:latin typeface="Helvetica Neue"/>
                <a:ea typeface="Helvetica Neue"/>
                <a:cs typeface="Helvetica Neue"/>
                <a:sym typeface="Helvetica Neue"/>
              </a:rPr>
              <a:t>očakávané</a:t>
            </a:r>
            <a:r>
              <a:rPr lang="en-US" sz="2300" dirty="0">
                <a:solidFill>
                  <a:schemeClr val="dk1"/>
                </a:solidFill>
                <a:highlight>
                  <a:schemeClr val="lt1"/>
                </a:highlight>
                <a:latin typeface="Helvetica Neue"/>
                <a:ea typeface="Helvetica Neue"/>
                <a:cs typeface="Helvetica Neue"/>
                <a:sym typeface="Helvetica Neue"/>
              </a:rPr>
              <a:t> </a:t>
            </a:r>
            <a:r>
              <a:rPr lang="en-US" sz="2300" dirty="0" err="1">
                <a:solidFill>
                  <a:schemeClr val="dk1"/>
                </a:solidFill>
                <a:highlight>
                  <a:schemeClr val="lt1"/>
                </a:highlight>
                <a:latin typeface="Helvetica Neue"/>
                <a:ea typeface="Helvetica Neue"/>
                <a:cs typeface="Helvetica Neue"/>
                <a:sym typeface="Helvetica Neue"/>
              </a:rPr>
              <a:t>pracovné</a:t>
            </a:r>
            <a:r>
              <a:rPr lang="en-US" sz="2300" dirty="0">
                <a:solidFill>
                  <a:schemeClr val="dk1"/>
                </a:solidFill>
                <a:highlight>
                  <a:schemeClr val="lt1"/>
                </a:highlight>
                <a:latin typeface="Helvetica Neue"/>
                <a:ea typeface="Helvetica Neue"/>
                <a:cs typeface="Helvetica Neue"/>
                <a:sym typeface="Helvetica Neue"/>
              </a:rPr>
              <a:t> </a:t>
            </a:r>
            <a:r>
              <a:rPr lang="en-US" sz="2300" dirty="0" err="1">
                <a:solidFill>
                  <a:schemeClr val="dk1"/>
                </a:solidFill>
                <a:highlight>
                  <a:schemeClr val="lt1"/>
                </a:highlight>
                <a:latin typeface="Helvetica Neue"/>
                <a:ea typeface="Helvetica Neue"/>
                <a:cs typeface="Helvetica Neue"/>
                <a:sym typeface="Helvetica Neue"/>
              </a:rPr>
              <a:t>výsledky</a:t>
            </a:r>
            <a:r>
              <a:rPr lang="en-US" sz="2300" dirty="0">
                <a:solidFill>
                  <a:schemeClr val="dk1"/>
                </a:solidFill>
                <a:highlight>
                  <a:schemeClr val="lt1"/>
                </a:highlight>
                <a:latin typeface="Helvetica Neue"/>
                <a:ea typeface="Helvetica Neue"/>
                <a:cs typeface="Helvetica Neue"/>
                <a:sym typeface="Helvetica Neue"/>
              </a:rPr>
              <a:t>.</a:t>
            </a:r>
            <a:endParaRPr sz="2400" dirty="0">
              <a:solidFill>
                <a:schemeClr val="dk1"/>
              </a:solidFill>
              <a:latin typeface="Helvetica Neue"/>
              <a:ea typeface="Helvetica Neue"/>
              <a:cs typeface="Helvetica Neue"/>
              <a:sym typeface="Helvetica Neue"/>
            </a:endParaRPr>
          </a:p>
        </p:txBody>
      </p:sp>
      <p:sp>
        <p:nvSpPr>
          <p:cNvPr id="209" name="Google Shape;209;p8"/>
          <p:cNvSpPr txBox="1"/>
          <p:nvPr/>
        </p:nvSpPr>
        <p:spPr>
          <a:xfrm>
            <a:off x="13396900" y="5922130"/>
            <a:ext cx="4065600" cy="1366488"/>
          </a:xfrm>
          <a:prstGeom prst="rect">
            <a:avLst/>
          </a:prstGeom>
          <a:noFill/>
          <a:ln>
            <a:noFill/>
          </a:ln>
        </p:spPr>
        <p:txBody>
          <a:bodyPr spcFirstLastPara="1" wrap="square" lIns="91425" tIns="45700" rIns="91425" bIns="45700" anchor="ctr" anchorCtr="0">
            <a:spAutoFit/>
          </a:bodyPr>
          <a:lstStyle/>
          <a:p>
            <a:pPr marL="0" lvl="0" indent="0" algn="l" rtl="0">
              <a:lnSpc>
                <a:spcPct val="115000"/>
              </a:lnSpc>
              <a:spcBef>
                <a:spcPts val="0"/>
              </a:spcBef>
              <a:spcAft>
                <a:spcPts val="0"/>
              </a:spcAft>
              <a:buClr>
                <a:schemeClr val="dk1"/>
              </a:buClr>
              <a:buSzPts val="1100"/>
              <a:buFont typeface="Arial"/>
              <a:buNone/>
            </a:pPr>
            <a:r>
              <a:rPr lang="en-US" sz="2400" dirty="0" err="1">
                <a:solidFill>
                  <a:schemeClr val="dk1"/>
                </a:solidFill>
                <a:latin typeface="Helvetica Neue"/>
                <a:ea typeface="Helvetica Neue"/>
                <a:cs typeface="Helvetica Neue"/>
                <a:sym typeface="Helvetica Neue"/>
              </a:rPr>
              <a:t>Pozitívny</a:t>
            </a:r>
            <a:r>
              <a:rPr lang="en-US" sz="2400" dirty="0">
                <a:solidFill>
                  <a:schemeClr val="dk1"/>
                </a:solidFill>
                <a:latin typeface="Helvetica Neue"/>
                <a:ea typeface="Helvetica Neue"/>
                <a:cs typeface="Helvetica Neue"/>
                <a:sym typeface="Helvetica Neue"/>
              </a:rPr>
              <a:t> </a:t>
            </a:r>
            <a:r>
              <a:rPr lang="en-US" sz="2400" dirty="0" err="1">
                <a:solidFill>
                  <a:schemeClr val="dk1"/>
                </a:solidFill>
                <a:latin typeface="Helvetica Neue"/>
                <a:ea typeface="Helvetica Neue"/>
                <a:cs typeface="Helvetica Neue"/>
                <a:sym typeface="Helvetica Neue"/>
              </a:rPr>
              <a:t>vzťah</a:t>
            </a:r>
            <a:r>
              <a:rPr lang="en-US" sz="2400" dirty="0">
                <a:solidFill>
                  <a:schemeClr val="dk1"/>
                </a:solidFill>
                <a:latin typeface="Helvetica Neue"/>
                <a:ea typeface="Helvetica Neue"/>
                <a:cs typeface="Helvetica Neue"/>
                <a:sym typeface="Helvetica Neue"/>
              </a:rPr>
              <a:t> </a:t>
            </a:r>
            <a:r>
              <a:rPr lang="en-US" sz="2400" dirty="0" err="1">
                <a:solidFill>
                  <a:schemeClr val="dk1"/>
                </a:solidFill>
                <a:latin typeface="Helvetica Neue"/>
                <a:ea typeface="Helvetica Neue"/>
                <a:cs typeface="Helvetica Neue"/>
                <a:sym typeface="Helvetica Neue"/>
              </a:rPr>
              <a:t>medzi</a:t>
            </a:r>
            <a:r>
              <a:rPr lang="sk-SK" sz="2400" dirty="0">
                <a:solidFill>
                  <a:schemeClr val="dk1"/>
                </a:solidFill>
                <a:latin typeface="Helvetica Neue"/>
                <a:ea typeface="Helvetica Neue"/>
                <a:cs typeface="Helvetica Neue"/>
                <a:sym typeface="Helvetica Neue"/>
              </a:rPr>
              <a:t> inteligentnou prácou</a:t>
            </a:r>
            <a:r>
              <a:rPr lang="en-US" sz="2400" dirty="0">
                <a:solidFill>
                  <a:schemeClr val="dk1"/>
                </a:solidFill>
                <a:latin typeface="Helvetica Neue"/>
                <a:ea typeface="Helvetica Neue"/>
                <a:cs typeface="Helvetica Neue"/>
                <a:sym typeface="Helvetica Neue"/>
              </a:rPr>
              <a:t>, </a:t>
            </a:r>
            <a:r>
              <a:rPr lang="en-US" sz="2400" dirty="0" err="1">
                <a:solidFill>
                  <a:schemeClr val="dk1"/>
                </a:solidFill>
                <a:latin typeface="Helvetica Neue"/>
                <a:ea typeface="Helvetica Neue"/>
                <a:cs typeface="Helvetica Neue"/>
                <a:sym typeface="Helvetica Neue"/>
              </a:rPr>
              <a:t>zdravím</a:t>
            </a:r>
            <a:r>
              <a:rPr lang="en-US" sz="2400" dirty="0">
                <a:solidFill>
                  <a:schemeClr val="dk1"/>
                </a:solidFill>
                <a:latin typeface="Helvetica Neue"/>
                <a:ea typeface="Helvetica Neue"/>
                <a:cs typeface="Helvetica Neue"/>
                <a:sym typeface="Helvetica Neue"/>
              </a:rPr>
              <a:t> a </a:t>
            </a:r>
            <a:r>
              <a:rPr lang="en-US" sz="2400" dirty="0" err="1">
                <a:solidFill>
                  <a:schemeClr val="dk1"/>
                </a:solidFill>
                <a:latin typeface="Helvetica Neue"/>
                <a:ea typeface="Helvetica Neue"/>
                <a:cs typeface="Helvetica Neue"/>
                <a:sym typeface="Helvetica Neue"/>
              </a:rPr>
              <a:t>pohodou</a:t>
            </a:r>
            <a:r>
              <a:rPr lang="en-US" sz="2400" dirty="0">
                <a:solidFill>
                  <a:schemeClr val="dk1"/>
                </a:solidFill>
                <a:latin typeface="Helvetica Neue"/>
                <a:ea typeface="Helvetica Neue"/>
                <a:cs typeface="Helvetica Neue"/>
                <a:sym typeface="Helvetica Neue"/>
              </a:rPr>
              <a:t>.</a:t>
            </a:r>
            <a:endParaRPr sz="2400" dirty="0">
              <a:solidFill>
                <a:schemeClr val="dk1"/>
              </a:solidFill>
              <a:latin typeface="Helvetica Neue"/>
              <a:ea typeface="Helvetica Neue"/>
              <a:cs typeface="Helvetica Neue"/>
              <a:sym typeface="Helvetica Neue"/>
            </a:endParaRPr>
          </a:p>
        </p:txBody>
      </p:sp>
      <p:pic>
        <p:nvPicPr>
          <p:cNvPr id="210" name="Google Shape;210;p8"/>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rot="-5400000">
            <a:off x="1749446" y="2976729"/>
            <a:ext cx="467367" cy="450740"/>
          </a:xfrm>
          <a:prstGeom prst="rect">
            <a:avLst/>
          </a:prstGeom>
          <a:noFill/>
          <a:ln>
            <a:noFill/>
          </a:ln>
        </p:spPr>
      </p:pic>
      <p:pic>
        <p:nvPicPr>
          <p:cNvPr id="211" name="Google Shape;211;p8"/>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rot="-5400000">
            <a:off x="1749446" y="5637323"/>
            <a:ext cx="467367" cy="450740"/>
          </a:xfrm>
          <a:prstGeom prst="rect">
            <a:avLst/>
          </a:prstGeom>
          <a:noFill/>
          <a:ln>
            <a:noFill/>
          </a:ln>
        </p:spPr>
      </p:pic>
      <p:pic>
        <p:nvPicPr>
          <p:cNvPr id="212" name="Google Shape;212;p8"/>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rot="-5400000">
            <a:off x="12785573" y="3444098"/>
            <a:ext cx="467367" cy="450740"/>
          </a:xfrm>
          <a:prstGeom prst="rect">
            <a:avLst/>
          </a:prstGeom>
          <a:noFill/>
          <a:ln>
            <a:noFill/>
          </a:ln>
        </p:spPr>
      </p:pic>
      <p:pic>
        <p:nvPicPr>
          <p:cNvPr id="213" name="Google Shape;213;p8"/>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rot="-5400000">
            <a:off x="12785573" y="5907542"/>
            <a:ext cx="467367" cy="450740"/>
          </a:xfrm>
          <a:prstGeom prst="rect">
            <a:avLst/>
          </a:prstGeom>
          <a:noFill/>
          <a:ln>
            <a:noFill/>
          </a:ln>
        </p:spPr>
      </p:pic>
      <p:pic>
        <p:nvPicPr>
          <p:cNvPr id="214" name="Google Shape;214;p8"/>
          <p:cNvPicPr preferRelativeResize="0"/>
          <p:nvPr/>
        </p:nvPicPr>
        <p:blipFill rotWithShape="1">
          <a:blip r:embed="rId4" cstate="email">
            <a:alphaModFix/>
            <a:extLst>
              <a:ext uri="{28A0092B-C50C-407E-A947-70E740481C1C}">
                <a14:useLocalDpi xmlns:a14="http://schemas.microsoft.com/office/drawing/2010/main"/>
              </a:ext>
            </a:extLst>
          </a:blip>
          <a:srcRect/>
          <a:stretch/>
        </p:blipFill>
        <p:spPr>
          <a:xfrm>
            <a:off x="5525239" y="3600730"/>
            <a:ext cx="6323123" cy="3085540"/>
          </a:xfrm>
          <a:prstGeom prst="rect">
            <a:avLst/>
          </a:prstGeom>
          <a:noFill/>
          <a:ln>
            <a:noFill/>
          </a:ln>
        </p:spPr>
      </p:pic>
      <p:pic>
        <p:nvPicPr>
          <p:cNvPr id="215" name="Google Shape;215;p8"/>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rot="-5400000">
            <a:off x="6442156" y="7140473"/>
            <a:ext cx="467367" cy="450740"/>
          </a:xfrm>
          <a:prstGeom prst="rect">
            <a:avLst/>
          </a:prstGeom>
          <a:noFill/>
          <a:ln>
            <a:noFill/>
          </a:ln>
        </p:spPr>
      </p:pic>
      <p:pic>
        <p:nvPicPr>
          <p:cNvPr id="216" name="Google Shape;216;p8"/>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rot="-5400000">
            <a:off x="4492373" y="1290955"/>
            <a:ext cx="467367" cy="450740"/>
          </a:xfrm>
          <a:prstGeom prst="rect">
            <a:avLst/>
          </a:prstGeom>
          <a:noFill/>
          <a:ln>
            <a:noFill/>
          </a:ln>
        </p:spPr>
      </p:pic>
      <p:pic>
        <p:nvPicPr>
          <p:cNvPr id="217" name="Google Shape;217;p8"/>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rot="-5400000">
            <a:off x="9022073" y="1290955"/>
            <a:ext cx="467367" cy="450740"/>
          </a:xfrm>
          <a:prstGeom prst="rect">
            <a:avLst/>
          </a:prstGeom>
          <a:noFill/>
          <a:ln>
            <a:noFill/>
          </a:ln>
        </p:spPr>
      </p:pic>
      <p:sp>
        <p:nvSpPr>
          <p:cNvPr id="218" name="Google Shape;218;p8"/>
          <p:cNvSpPr txBox="1"/>
          <p:nvPr/>
        </p:nvSpPr>
        <p:spPr>
          <a:xfrm>
            <a:off x="2338600" y="5559125"/>
            <a:ext cx="3364368" cy="1954351"/>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sk-SK" sz="2300" dirty="0">
                <a:solidFill>
                  <a:schemeClr val="dk1"/>
                </a:solidFill>
                <a:highlight>
                  <a:schemeClr val="lt1"/>
                </a:highlight>
                <a:latin typeface="Helvetica Neue"/>
                <a:ea typeface="Helvetica Neue"/>
                <a:cs typeface="Helvetica Neue"/>
                <a:sym typeface="Helvetica Neue"/>
              </a:rPr>
              <a:t>Inteligentná práca: </a:t>
            </a:r>
            <a:r>
              <a:rPr lang="en-US" sz="2300" dirty="0" err="1">
                <a:solidFill>
                  <a:schemeClr val="dk1"/>
                </a:solidFill>
                <a:highlight>
                  <a:schemeClr val="lt1"/>
                </a:highlight>
                <a:latin typeface="Helvetica Neue"/>
                <a:ea typeface="Helvetica Neue"/>
                <a:cs typeface="Helvetica Neue"/>
                <a:sym typeface="Helvetica Neue"/>
              </a:rPr>
              <a:t>potreba</a:t>
            </a:r>
            <a:r>
              <a:rPr lang="en-US" sz="2300" dirty="0">
                <a:solidFill>
                  <a:schemeClr val="dk1"/>
                </a:solidFill>
                <a:highlight>
                  <a:schemeClr val="lt1"/>
                </a:highlight>
                <a:latin typeface="Helvetica Neue"/>
                <a:ea typeface="Helvetica Neue"/>
                <a:cs typeface="Helvetica Neue"/>
                <a:sym typeface="Helvetica Neue"/>
              </a:rPr>
              <a:t> </a:t>
            </a:r>
            <a:r>
              <a:rPr lang="en-US" sz="2300" dirty="0" err="1">
                <a:solidFill>
                  <a:schemeClr val="dk1"/>
                </a:solidFill>
                <a:highlight>
                  <a:schemeClr val="lt1"/>
                </a:highlight>
                <a:latin typeface="Helvetica Neue"/>
                <a:ea typeface="Helvetica Neue"/>
                <a:cs typeface="Helvetica Neue"/>
                <a:sym typeface="Helvetica Neue"/>
              </a:rPr>
              <a:t>kompetentných</a:t>
            </a:r>
            <a:r>
              <a:rPr lang="en-US" sz="2300" dirty="0">
                <a:solidFill>
                  <a:schemeClr val="dk1"/>
                </a:solidFill>
                <a:highlight>
                  <a:schemeClr val="lt1"/>
                </a:highlight>
                <a:latin typeface="Helvetica Neue"/>
                <a:ea typeface="Helvetica Neue"/>
                <a:cs typeface="Helvetica Neue"/>
                <a:sym typeface="Helvetica Neue"/>
              </a:rPr>
              <a:t> </a:t>
            </a:r>
            <a:r>
              <a:rPr lang="en-US" sz="2300" dirty="0" err="1">
                <a:solidFill>
                  <a:schemeClr val="dk1"/>
                </a:solidFill>
                <a:highlight>
                  <a:schemeClr val="lt1"/>
                </a:highlight>
                <a:latin typeface="Helvetica Neue"/>
                <a:ea typeface="Helvetica Neue"/>
                <a:cs typeface="Helvetica Neue"/>
                <a:sym typeface="Helvetica Neue"/>
              </a:rPr>
              <a:t>pracovníkov</a:t>
            </a:r>
            <a:r>
              <a:rPr lang="en-US" sz="2300" dirty="0">
                <a:solidFill>
                  <a:schemeClr val="dk1"/>
                </a:solidFill>
                <a:highlight>
                  <a:schemeClr val="lt1"/>
                </a:highlight>
                <a:latin typeface="Helvetica Neue"/>
                <a:ea typeface="Helvetica Neue"/>
                <a:cs typeface="Helvetica Neue"/>
                <a:sym typeface="Helvetica Neue"/>
              </a:rPr>
              <a:t> </a:t>
            </a:r>
            <a:r>
              <a:rPr lang="en-US" sz="2300" dirty="0" err="1">
                <a:solidFill>
                  <a:schemeClr val="dk1"/>
                </a:solidFill>
                <a:highlight>
                  <a:schemeClr val="lt1"/>
                </a:highlight>
                <a:latin typeface="Helvetica Neue"/>
                <a:ea typeface="Helvetica Neue"/>
                <a:cs typeface="Helvetica Neue"/>
                <a:sym typeface="Helvetica Neue"/>
              </a:rPr>
              <a:t>schopných</a:t>
            </a:r>
            <a:r>
              <a:rPr lang="en-US" sz="2300" dirty="0">
                <a:solidFill>
                  <a:schemeClr val="dk1"/>
                </a:solidFill>
                <a:highlight>
                  <a:schemeClr val="lt1"/>
                </a:highlight>
                <a:latin typeface="Helvetica Neue"/>
                <a:ea typeface="Helvetica Neue"/>
                <a:cs typeface="Helvetica Neue"/>
                <a:sym typeface="Helvetica Neue"/>
              </a:rPr>
              <a:t> </a:t>
            </a:r>
            <a:r>
              <a:rPr lang="en-US" sz="2300" dirty="0" err="1">
                <a:solidFill>
                  <a:schemeClr val="dk1"/>
                </a:solidFill>
                <a:highlight>
                  <a:schemeClr val="lt1"/>
                </a:highlight>
                <a:latin typeface="Helvetica Neue"/>
                <a:ea typeface="Helvetica Neue"/>
                <a:cs typeface="Helvetica Neue"/>
                <a:sym typeface="Helvetica Neue"/>
              </a:rPr>
              <a:t>vyhľadávať</a:t>
            </a:r>
            <a:r>
              <a:rPr lang="en-US" sz="2300" dirty="0">
                <a:solidFill>
                  <a:schemeClr val="dk1"/>
                </a:solidFill>
                <a:highlight>
                  <a:schemeClr val="lt1"/>
                </a:highlight>
                <a:latin typeface="Helvetica Neue"/>
                <a:ea typeface="Helvetica Neue"/>
                <a:cs typeface="Helvetica Neue"/>
                <a:sym typeface="Helvetica Neue"/>
              </a:rPr>
              <a:t> </a:t>
            </a:r>
            <a:r>
              <a:rPr lang="en-US" sz="2300" dirty="0" err="1">
                <a:solidFill>
                  <a:schemeClr val="dk1"/>
                </a:solidFill>
                <a:highlight>
                  <a:schemeClr val="lt1"/>
                </a:highlight>
                <a:latin typeface="Helvetica Neue"/>
                <a:ea typeface="Helvetica Neue"/>
                <a:cs typeface="Helvetica Neue"/>
                <a:sym typeface="Helvetica Neue"/>
              </a:rPr>
              <a:t>relevantné</a:t>
            </a:r>
            <a:r>
              <a:rPr lang="en-US" sz="2300" dirty="0">
                <a:solidFill>
                  <a:schemeClr val="dk1"/>
                </a:solidFill>
                <a:highlight>
                  <a:schemeClr val="lt1"/>
                </a:highlight>
                <a:latin typeface="Helvetica Neue"/>
                <a:ea typeface="Helvetica Neue"/>
                <a:cs typeface="Helvetica Neue"/>
                <a:sym typeface="Helvetica Neue"/>
              </a:rPr>
              <a:t> </a:t>
            </a:r>
            <a:r>
              <a:rPr lang="en-US" sz="2300" dirty="0" err="1">
                <a:solidFill>
                  <a:schemeClr val="dk1"/>
                </a:solidFill>
                <a:highlight>
                  <a:schemeClr val="lt1"/>
                </a:highlight>
                <a:latin typeface="Helvetica Neue"/>
                <a:ea typeface="Helvetica Neue"/>
                <a:cs typeface="Helvetica Neue"/>
                <a:sym typeface="Helvetica Neue"/>
              </a:rPr>
              <a:t>informácie</a:t>
            </a:r>
            <a:r>
              <a:rPr lang="en-US" sz="2300" dirty="0">
                <a:solidFill>
                  <a:schemeClr val="dk1"/>
                </a:solidFill>
                <a:highlight>
                  <a:schemeClr val="lt1"/>
                </a:highlight>
                <a:latin typeface="Helvetica Neue"/>
                <a:ea typeface="Helvetica Neue"/>
                <a:cs typeface="Helvetica Neue"/>
                <a:sym typeface="Helvetica Neue"/>
              </a:rPr>
              <a:t>.</a:t>
            </a:r>
            <a:endParaRPr sz="2300" dirty="0">
              <a:solidFill>
                <a:schemeClr val="dk1"/>
              </a:solidFill>
              <a:highlight>
                <a:schemeClr val="lt1"/>
              </a:highlight>
              <a:latin typeface="Helvetica Neue"/>
              <a:ea typeface="Helvetica Neue"/>
              <a:cs typeface="Helvetica Neue"/>
              <a:sym typeface="Helvetica Neue"/>
            </a:endParaRPr>
          </a:p>
        </p:txBody>
      </p:sp>
      <p:sp>
        <p:nvSpPr>
          <p:cNvPr id="219" name="Google Shape;219;p8"/>
          <p:cNvSpPr txBox="1"/>
          <p:nvPr/>
        </p:nvSpPr>
        <p:spPr>
          <a:xfrm>
            <a:off x="4981050" y="1210350"/>
            <a:ext cx="3000000" cy="1458831"/>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US" sz="2400" dirty="0" err="1">
                <a:solidFill>
                  <a:schemeClr val="dk1"/>
                </a:solidFill>
                <a:latin typeface="Helvetica Neue"/>
                <a:ea typeface="Helvetica Neue"/>
                <a:cs typeface="Helvetica Neue"/>
                <a:sym typeface="Helvetica Neue"/>
              </a:rPr>
              <a:t>Prijatie</a:t>
            </a:r>
            <a:r>
              <a:rPr lang="en-US" sz="2400" dirty="0">
                <a:solidFill>
                  <a:schemeClr val="dk1"/>
                </a:solidFill>
                <a:latin typeface="Helvetica Neue"/>
                <a:ea typeface="Helvetica Neue"/>
                <a:cs typeface="Helvetica Neue"/>
                <a:sym typeface="Helvetica Neue"/>
              </a:rPr>
              <a:t> </a:t>
            </a:r>
            <a:r>
              <a:rPr lang="sk-SK" sz="2400" dirty="0">
                <a:solidFill>
                  <a:schemeClr val="dk1"/>
                </a:solidFill>
                <a:latin typeface="Helvetica Neue"/>
                <a:ea typeface="Helvetica Neue"/>
                <a:cs typeface="Helvetica Neue"/>
                <a:sym typeface="Helvetica Neue"/>
              </a:rPr>
              <a:t>inteligentnej práce</a:t>
            </a:r>
            <a:r>
              <a:rPr lang="en-US" sz="2400" dirty="0">
                <a:solidFill>
                  <a:schemeClr val="dk1"/>
                </a:solidFill>
                <a:latin typeface="Helvetica Neue"/>
                <a:ea typeface="Helvetica Neue"/>
                <a:cs typeface="Helvetica Neue"/>
                <a:sym typeface="Helvetica Neue"/>
              </a:rPr>
              <a:t> </a:t>
            </a:r>
            <a:r>
              <a:rPr lang="en-US" sz="2400" dirty="0" err="1">
                <a:solidFill>
                  <a:schemeClr val="dk1"/>
                </a:solidFill>
                <a:latin typeface="Helvetica Neue"/>
                <a:ea typeface="Helvetica Neue"/>
                <a:cs typeface="Helvetica Neue"/>
                <a:sym typeface="Helvetica Neue"/>
              </a:rPr>
              <a:t>ako</a:t>
            </a:r>
            <a:r>
              <a:rPr lang="en-US" sz="2400" dirty="0">
                <a:solidFill>
                  <a:schemeClr val="dk1"/>
                </a:solidFill>
                <a:latin typeface="Helvetica Neue"/>
                <a:ea typeface="Helvetica Neue"/>
                <a:cs typeface="Helvetica Neue"/>
                <a:sym typeface="Helvetica Neue"/>
              </a:rPr>
              <a:t> </a:t>
            </a:r>
            <a:r>
              <a:rPr lang="en-US" sz="2400" dirty="0" err="1">
                <a:solidFill>
                  <a:schemeClr val="dk1"/>
                </a:solidFill>
                <a:latin typeface="Helvetica Neue"/>
                <a:ea typeface="Helvetica Neue"/>
                <a:cs typeface="Helvetica Neue"/>
                <a:sym typeface="Helvetica Neue"/>
              </a:rPr>
              <a:t>bežného</a:t>
            </a:r>
            <a:r>
              <a:rPr lang="en-US" sz="2400" dirty="0">
                <a:solidFill>
                  <a:schemeClr val="dk1"/>
                </a:solidFill>
                <a:latin typeface="Helvetica Neue"/>
                <a:ea typeface="Helvetica Neue"/>
                <a:cs typeface="Helvetica Neue"/>
                <a:sym typeface="Helvetica Neue"/>
              </a:rPr>
              <a:t> </a:t>
            </a:r>
            <a:r>
              <a:rPr lang="en-US" sz="2400" dirty="0" err="1">
                <a:solidFill>
                  <a:schemeClr val="dk1"/>
                </a:solidFill>
                <a:latin typeface="Helvetica Neue"/>
                <a:ea typeface="Helvetica Neue"/>
                <a:cs typeface="Helvetica Neue"/>
                <a:sym typeface="Helvetica Neue"/>
              </a:rPr>
              <a:t>spôsobu</a:t>
            </a:r>
            <a:r>
              <a:rPr lang="en-US" sz="2400" dirty="0">
                <a:solidFill>
                  <a:schemeClr val="dk1"/>
                </a:solidFill>
                <a:latin typeface="Helvetica Neue"/>
                <a:ea typeface="Helvetica Neue"/>
                <a:cs typeface="Helvetica Neue"/>
                <a:sym typeface="Helvetica Neue"/>
              </a:rPr>
              <a:t> </a:t>
            </a:r>
            <a:r>
              <a:rPr lang="en-US" sz="2400" dirty="0" err="1">
                <a:solidFill>
                  <a:schemeClr val="dk1"/>
                </a:solidFill>
                <a:latin typeface="Helvetica Neue"/>
                <a:ea typeface="Helvetica Neue"/>
                <a:cs typeface="Helvetica Neue"/>
                <a:sym typeface="Helvetica Neue"/>
              </a:rPr>
              <a:t>práce</a:t>
            </a:r>
            <a:r>
              <a:rPr lang="en-US" sz="2400" dirty="0">
                <a:solidFill>
                  <a:schemeClr val="dk1"/>
                </a:solidFill>
                <a:latin typeface="Helvetica Neue"/>
                <a:ea typeface="Helvetica Neue"/>
                <a:cs typeface="Helvetica Neue"/>
                <a:sym typeface="Helvetica Neue"/>
              </a:rPr>
              <a:t>.</a:t>
            </a:r>
            <a:endParaRPr b="1" dirty="0"/>
          </a:p>
        </p:txBody>
      </p:sp>
      <p:sp>
        <p:nvSpPr>
          <p:cNvPr id="220" name="Google Shape;220;p8"/>
          <p:cNvSpPr txBox="1"/>
          <p:nvPr/>
        </p:nvSpPr>
        <p:spPr>
          <a:xfrm>
            <a:off x="7059650" y="7046775"/>
            <a:ext cx="5887000" cy="1812774"/>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US" sz="2300" dirty="0" err="1">
                <a:latin typeface="Helvetica Neue"/>
                <a:ea typeface="Helvetica Neue"/>
                <a:cs typeface="Helvetica Neue"/>
                <a:sym typeface="Helvetica Neue"/>
              </a:rPr>
              <a:t>Zachovanie</a:t>
            </a:r>
            <a:r>
              <a:rPr lang="en-US" sz="2300" dirty="0">
                <a:latin typeface="Helvetica Neue"/>
                <a:ea typeface="Helvetica Neue"/>
                <a:cs typeface="Helvetica Neue"/>
                <a:sym typeface="Helvetica Neue"/>
              </a:rPr>
              <a:t> </a:t>
            </a:r>
            <a:r>
              <a:rPr lang="en-US" sz="2300" dirty="0" err="1">
                <a:latin typeface="Helvetica Neue"/>
                <a:ea typeface="Helvetica Neue"/>
                <a:cs typeface="Helvetica Neue"/>
                <a:sym typeface="Helvetica Neue"/>
              </a:rPr>
              <a:t>zdravej</a:t>
            </a:r>
            <a:r>
              <a:rPr lang="en-US" sz="2300" dirty="0">
                <a:latin typeface="Helvetica Neue"/>
                <a:ea typeface="Helvetica Neue"/>
                <a:cs typeface="Helvetica Neue"/>
                <a:sym typeface="Helvetica Neue"/>
              </a:rPr>
              <a:t> </a:t>
            </a:r>
            <a:r>
              <a:rPr lang="en-US" sz="2300" dirty="0" err="1">
                <a:latin typeface="Helvetica Neue"/>
                <a:ea typeface="Helvetica Neue"/>
                <a:cs typeface="Helvetica Neue"/>
                <a:sym typeface="Helvetica Neue"/>
              </a:rPr>
              <a:t>rovnováhy</a:t>
            </a:r>
            <a:r>
              <a:rPr lang="en-US" sz="2300" dirty="0">
                <a:latin typeface="Helvetica Neue"/>
                <a:ea typeface="Helvetica Neue"/>
                <a:cs typeface="Helvetica Neue"/>
                <a:sym typeface="Helvetica Neue"/>
              </a:rPr>
              <a:t> </a:t>
            </a:r>
            <a:r>
              <a:rPr lang="en-US" sz="2300" dirty="0" err="1">
                <a:latin typeface="Helvetica Neue"/>
                <a:ea typeface="Helvetica Neue"/>
                <a:cs typeface="Helvetica Neue"/>
                <a:sym typeface="Helvetica Neue"/>
              </a:rPr>
              <a:t>medzi</a:t>
            </a:r>
            <a:r>
              <a:rPr lang="en-US" sz="2300" dirty="0">
                <a:latin typeface="Helvetica Neue"/>
                <a:ea typeface="Helvetica Neue"/>
                <a:cs typeface="Helvetica Neue"/>
                <a:sym typeface="Helvetica Neue"/>
              </a:rPr>
              <a:t> </a:t>
            </a:r>
            <a:r>
              <a:rPr lang="en-US" sz="2300" dirty="0" err="1">
                <a:latin typeface="Helvetica Neue"/>
                <a:ea typeface="Helvetica Neue"/>
                <a:cs typeface="Helvetica Neue"/>
                <a:sym typeface="Helvetica Neue"/>
              </a:rPr>
              <a:t>pracovným</a:t>
            </a:r>
            <a:r>
              <a:rPr lang="en-US" sz="2300" dirty="0">
                <a:latin typeface="Helvetica Neue"/>
                <a:ea typeface="Helvetica Neue"/>
                <a:cs typeface="Helvetica Neue"/>
                <a:sym typeface="Helvetica Neue"/>
              </a:rPr>
              <a:t> a </a:t>
            </a:r>
            <a:r>
              <a:rPr lang="en-US" sz="2300" dirty="0" err="1">
                <a:latin typeface="Helvetica Neue"/>
                <a:ea typeface="Helvetica Neue"/>
                <a:cs typeface="Helvetica Neue"/>
                <a:sym typeface="Helvetica Neue"/>
              </a:rPr>
              <a:t>súkromným</a:t>
            </a:r>
            <a:r>
              <a:rPr lang="en-US" sz="2300" dirty="0">
                <a:latin typeface="Helvetica Neue"/>
                <a:ea typeface="Helvetica Neue"/>
                <a:cs typeface="Helvetica Neue"/>
                <a:sym typeface="Helvetica Neue"/>
              </a:rPr>
              <a:t> </a:t>
            </a:r>
            <a:r>
              <a:rPr lang="en-US" sz="2300" dirty="0" err="1">
                <a:latin typeface="Helvetica Neue"/>
                <a:ea typeface="Helvetica Neue"/>
                <a:cs typeface="Helvetica Neue"/>
                <a:sym typeface="Helvetica Neue"/>
              </a:rPr>
              <a:t>životom</a:t>
            </a:r>
            <a:r>
              <a:rPr lang="en-US" sz="2300" dirty="0">
                <a:latin typeface="Helvetica Neue"/>
                <a:ea typeface="Helvetica Neue"/>
                <a:cs typeface="Helvetica Neue"/>
                <a:sym typeface="Helvetica Neue"/>
              </a:rPr>
              <a:t> </a:t>
            </a:r>
            <a:r>
              <a:rPr lang="en-US" sz="2300" dirty="0" err="1">
                <a:latin typeface="Helvetica Neue"/>
                <a:ea typeface="Helvetica Neue"/>
                <a:cs typeface="Helvetica Neue"/>
                <a:sym typeface="Helvetica Neue"/>
              </a:rPr>
              <a:t>má</a:t>
            </a:r>
            <a:r>
              <a:rPr lang="en-US" sz="2300" dirty="0">
                <a:latin typeface="Helvetica Neue"/>
                <a:ea typeface="Helvetica Neue"/>
                <a:cs typeface="Helvetica Neue"/>
                <a:sym typeface="Helvetica Neue"/>
              </a:rPr>
              <a:t> </a:t>
            </a:r>
            <a:r>
              <a:rPr lang="en-US" sz="2300" dirty="0" err="1">
                <a:latin typeface="Helvetica Neue"/>
                <a:ea typeface="Helvetica Neue"/>
                <a:cs typeface="Helvetica Neue"/>
                <a:sym typeface="Helvetica Neue"/>
              </a:rPr>
              <a:t>zásadný</a:t>
            </a:r>
            <a:r>
              <a:rPr lang="en-US" sz="2300" dirty="0">
                <a:latin typeface="Helvetica Neue"/>
                <a:ea typeface="Helvetica Neue"/>
                <a:cs typeface="Helvetica Neue"/>
                <a:sym typeface="Helvetica Neue"/>
              </a:rPr>
              <a:t> </a:t>
            </a:r>
            <a:r>
              <a:rPr lang="en-US" sz="2300" dirty="0" err="1">
                <a:latin typeface="Helvetica Neue"/>
                <a:ea typeface="Helvetica Neue"/>
                <a:cs typeface="Helvetica Neue"/>
                <a:sym typeface="Helvetica Neue"/>
              </a:rPr>
              <a:t>význam</a:t>
            </a:r>
            <a:r>
              <a:rPr lang="en-US" sz="2300" dirty="0">
                <a:latin typeface="Helvetica Neue"/>
                <a:ea typeface="Helvetica Neue"/>
                <a:cs typeface="Helvetica Neue"/>
                <a:sym typeface="Helvetica Neue"/>
              </a:rPr>
              <a:t> pre </a:t>
            </a:r>
            <a:r>
              <a:rPr lang="en-US" sz="2300" dirty="0" err="1">
                <a:latin typeface="Helvetica Neue"/>
                <a:ea typeface="Helvetica Neue"/>
                <a:cs typeface="Helvetica Neue"/>
                <a:sym typeface="Helvetica Neue"/>
              </a:rPr>
              <a:t>produktivitu</a:t>
            </a:r>
            <a:r>
              <a:rPr lang="en-US" sz="2300" dirty="0">
                <a:latin typeface="Helvetica Neue"/>
                <a:ea typeface="Helvetica Neue"/>
                <a:cs typeface="Helvetica Neue"/>
                <a:sym typeface="Helvetica Neue"/>
              </a:rPr>
              <a:t> </a:t>
            </a:r>
            <a:r>
              <a:rPr lang="en-US" sz="2300" dirty="0" err="1">
                <a:latin typeface="Helvetica Neue"/>
                <a:ea typeface="Helvetica Neue"/>
                <a:cs typeface="Helvetica Neue"/>
                <a:sym typeface="Helvetica Neue"/>
              </a:rPr>
              <a:t>zamestnancov</a:t>
            </a:r>
            <a:r>
              <a:rPr lang="en-US" sz="2300" dirty="0">
                <a:latin typeface="Helvetica Neue"/>
                <a:ea typeface="Helvetica Neue"/>
                <a:cs typeface="Helvetica Neue"/>
                <a:sym typeface="Helvetica Neue"/>
              </a:rPr>
              <a:t>.</a:t>
            </a:r>
            <a:endParaRPr dirty="0"/>
          </a:p>
        </p:txBody>
      </p:sp>
      <p:sp>
        <p:nvSpPr>
          <p:cNvPr id="221" name="Google Shape;221;p8"/>
          <p:cNvSpPr txBox="1"/>
          <p:nvPr/>
        </p:nvSpPr>
        <p:spPr>
          <a:xfrm>
            <a:off x="12793875" y="6992925"/>
            <a:ext cx="3000000" cy="4002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10"/>
          <p:cNvSpPr txBox="1"/>
          <p:nvPr/>
        </p:nvSpPr>
        <p:spPr>
          <a:xfrm>
            <a:off x="3303671" y="6254416"/>
            <a:ext cx="12137858" cy="132339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D00B24"/>
              </a:buClr>
              <a:buSzPts val="8000"/>
              <a:buFont typeface="Arial"/>
              <a:buNone/>
            </a:pPr>
            <a:r>
              <a:rPr lang="sk-SK" sz="8000" b="1" dirty="0">
                <a:solidFill>
                  <a:srgbClr val="D00B24"/>
                </a:solidFill>
                <a:latin typeface="Arial"/>
                <a:ea typeface="Arial"/>
                <a:cs typeface="Arial"/>
                <a:sym typeface="Arial"/>
              </a:rPr>
              <a:t>Ďakujeme za pozornosť</a:t>
            </a:r>
            <a:r>
              <a:rPr lang="en-US" sz="8000" b="1" dirty="0">
                <a:solidFill>
                  <a:srgbClr val="D00B24"/>
                </a:solidFill>
                <a:latin typeface="Arial"/>
                <a:ea typeface="Arial"/>
                <a:cs typeface="Arial"/>
                <a:sym typeface="Arial"/>
              </a:rPr>
              <a:t>!</a:t>
            </a:r>
            <a:endParaRPr sz="8000" b="1" i="0" u="none" strike="noStrike" cap="none" dirty="0">
              <a:solidFill>
                <a:srgbClr val="D00B24"/>
              </a:solidFill>
              <a:latin typeface="Arial"/>
              <a:ea typeface="Arial"/>
              <a:cs typeface="Arial"/>
              <a:sym typeface="Arial"/>
            </a:endParaRPr>
          </a:p>
        </p:txBody>
      </p:sp>
      <p:sp>
        <p:nvSpPr>
          <p:cNvPr id="241" name="Google Shape;241;p10"/>
          <p:cNvSpPr txBox="1"/>
          <p:nvPr/>
        </p:nvSpPr>
        <p:spPr>
          <a:xfrm>
            <a:off x="8195705" y="5143500"/>
            <a:ext cx="2353790" cy="386003"/>
          </a:xfrm>
          <a:prstGeom prst="rect">
            <a:avLst/>
          </a:prstGeom>
          <a:noFill/>
          <a:ln>
            <a:noFill/>
          </a:ln>
        </p:spPr>
        <p:txBody>
          <a:bodyPr spcFirstLastPara="1" wrap="square" lIns="0" tIns="16500" rIns="0" bIns="0" anchor="t" anchorCtr="0">
            <a:spAutoFit/>
          </a:bodyPr>
          <a:lstStyle/>
          <a:p>
            <a:pPr marL="12700" marR="0" lvl="0" indent="0" algn="l" rtl="0">
              <a:lnSpc>
                <a:spcPct val="100000"/>
              </a:lnSpc>
              <a:spcBef>
                <a:spcPts val="0"/>
              </a:spcBef>
              <a:spcAft>
                <a:spcPts val="0"/>
              </a:spcAft>
              <a:buNone/>
            </a:pPr>
            <a:r>
              <a:rPr lang="en-US" sz="2400" u="sng">
                <a:solidFill>
                  <a:srgbClr val="7F7F7F"/>
                </a:solidFill>
                <a:latin typeface="Tahoma"/>
                <a:ea typeface="Tahoma"/>
                <a:cs typeface="Tahoma"/>
                <a:sym typeface="Tahoma"/>
                <a:hlinkClick r:id="rId3">
                  <a:extLst>
                    <a:ext uri="{A12FA001-AC4F-418D-AE19-62706E023703}">
                      <ahyp:hlinkClr xmlns:ahyp="http://schemas.microsoft.com/office/drawing/2018/hyperlinkcolor" val="tx"/>
                    </a:ext>
                  </a:extLst>
                </a:hlinkClick>
              </a:rPr>
              <a:t>just-training</a:t>
            </a:r>
            <a:r>
              <a:rPr lang="en-US" sz="2400" u="sng">
                <a:solidFill>
                  <a:srgbClr val="0000FF"/>
                </a:solidFill>
                <a:latin typeface="Tahoma"/>
                <a:ea typeface="Tahoma"/>
                <a:cs typeface="Tahoma"/>
                <a:sym typeface="Tahoma"/>
                <a:hlinkClick r:id="rId3">
                  <a:extLst>
                    <a:ext uri="{A12FA001-AC4F-418D-AE19-62706E023703}">
                      <ahyp:hlinkClr xmlns:ahyp="http://schemas.microsoft.com/office/drawing/2018/hyperlinkcolor" val="tx"/>
                    </a:ext>
                  </a:extLst>
                </a:hlinkClick>
              </a:rPr>
              <a:t>.</a:t>
            </a:r>
            <a:r>
              <a:rPr lang="en-US" sz="2400" u="sng">
                <a:solidFill>
                  <a:srgbClr val="7F7F7F"/>
                </a:solidFill>
                <a:latin typeface="Tahoma"/>
                <a:ea typeface="Tahoma"/>
                <a:cs typeface="Tahoma"/>
                <a:sym typeface="Tahoma"/>
                <a:hlinkClick r:id="rId3">
                  <a:extLst>
                    <a:ext uri="{A12FA001-AC4F-418D-AE19-62706E023703}">
                      <ahyp:hlinkClr xmlns:ahyp="http://schemas.microsoft.com/office/drawing/2018/hyperlinkcolor" val="tx"/>
                    </a:ext>
                  </a:extLst>
                </a:hlinkClick>
              </a:rPr>
              <a:t>eu</a:t>
            </a:r>
            <a:endParaRPr sz="2400">
              <a:solidFill>
                <a:srgbClr val="7F7F7F"/>
              </a:solidFill>
              <a:latin typeface="Tahoma"/>
              <a:ea typeface="Tahoma"/>
              <a:cs typeface="Tahoma"/>
              <a:sym typeface="Tahom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
          <p:cNvSpPr txBox="1"/>
          <p:nvPr/>
        </p:nvSpPr>
        <p:spPr>
          <a:xfrm>
            <a:off x="1524000" y="1427012"/>
            <a:ext cx="5459510" cy="76940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sk-SK" sz="4400" b="1" dirty="0">
                <a:solidFill>
                  <a:srgbClr val="D00B24"/>
                </a:solidFill>
                <a:latin typeface="Arial"/>
                <a:ea typeface="Arial"/>
                <a:cs typeface="Arial"/>
                <a:sym typeface="Arial"/>
              </a:rPr>
              <a:t>Ciele vzdelávania</a:t>
            </a:r>
            <a:endParaRPr lang="sk-SK" sz="4400" dirty="0"/>
          </a:p>
        </p:txBody>
      </p:sp>
      <p:sp>
        <p:nvSpPr>
          <p:cNvPr id="122" name="Google Shape;122;p2"/>
          <p:cNvSpPr txBox="1"/>
          <p:nvPr/>
        </p:nvSpPr>
        <p:spPr>
          <a:xfrm>
            <a:off x="1524000" y="2640526"/>
            <a:ext cx="10040100" cy="5232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sk-SK" sz="2800" dirty="0">
                <a:solidFill>
                  <a:schemeClr val="dk1"/>
                </a:solidFill>
                <a:latin typeface="Helvetica Neue"/>
                <a:ea typeface="Helvetica Neue"/>
                <a:cs typeface="Helvetica Neue"/>
                <a:sym typeface="Helvetica Neue"/>
              </a:rPr>
              <a:t>Na konci modulu budete:</a:t>
            </a:r>
            <a:endParaRPr lang="sk-SK" sz="2800" dirty="0"/>
          </a:p>
        </p:txBody>
      </p:sp>
      <p:pic>
        <p:nvPicPr>
          <p:cNvPr id="123" name="Google Shape;123;p2"/>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rot="-5400000">
            <a:off x="1515689" y="3622810"/>
            <a:ext cx="467367" cy="450740"/>
          </a:xfrm>
          <a:prstGeom prst="rect">
            <a:avLst/>
          </a:prstGeom>
          <a:noFill/>
          <a:ln>
            <a:noFill/>
          </a:ln>
        </p:spPr>
      </p:pic>
      <p:pic>
        <p:nvPicPr>
          <p:cNvPr id="124" name="Google Shape;124;p2"/>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rot="-5400000">
            <a:off x="1515676" y="4700135"/>
            <a:ext cx="467367" cy="450740"/>
          </a:xfrm>
          <a:prstGeom prst="rect">
            <a:avLst/>
          </a:prstGeom>
          <a:noFill/>
          <a:ln>
            <a:noFill/>
          </a:ln>
        </p:spPr>
      </p:pic>
      <p:sp>
        <p:nvSpPr>
          <p:cNvPr id="125" name="Google Shape;125;p2"/>
          <p:cNvSpPr txBox="1"/>
          <p:nvPr/>
        </p:nvSpPr>
        <p:spPr>
          <a:xfrm>
            <a:off x="2375863" y="3505650"/>
            <a:ext cx="7586700" cy="954067"/>
          </a:xfrm>
          <a:prstGeom prst="rect">
            <a:avLst/>
          </a:prstGeom>
          <a:noFill/>
          <a:ln>
            <a:noFill/>
          </a:ln>
        </p:spPr>
        <p:txBody>
          <a:bodyPr spcFirstLastPara="1" wrap="square" lIns="108000" tIns="45700" rIns="108000" bIns="45700" anchor="t" anchorCtr="0">
            <a:spAutoFit/>
          </a:bodyPr>
          <a:lstStyle/>
          <a:p>
            <a:pPr marL="0" marR="0" lvl="0" indent="0" algn="l" rtl="0">
              <a:spcBef>
                <a:spcPts val="0"/>
              </a:spcBef>
              <a:spcAft>
                <a:spcPts val="0"/>
              </a:spcAft>
              <a:buNone/>
            </a:pPr>
            <a:r>
              <a:rPr lang="pl-PL" sz="2800" b="1" dirty="0">
                <a:solidFill>
                  <a:srgbClr val="ED9DAB"/>
                </a:solidFill>
                <a:latin typeface="Helvetica Neue"/>
                <a:ea typeface="Helvetica Neue"/>
                <a:cs typeface="Helvetica Neue"/>
                <a:sym typeface="Helvetica Neue"/>
              </a:rPr>
              <a:t>Chápať inteligentnej práci a jej výhodám a nevýhodám</a:t>
            </a:r>
            <a:endParaRPr sz="2800" b="1" dirty="0">
              <a:solidFill>
                <a:srgbClr val="ED9DAB"/>
              </a:solidFill>
              <a:latin typeface="Helvetica Neue"/>
              <a:ea typeface="Helvetica Neue"/>
              <a:cs typeface="Helvetica Neue"/>
              <a:sym typeface="Helvetica Neue"/>
            </a:endParaRPr>
          </a:p>
        </p:txBody>
      </p:sp>
      <p:sp>
        <p:nvSpPr>
          <p:cNvPr id="126" name="Google Shape;126;p2"/>
          <p:cNvSpPr txBox="1"/>
          <p:nvPr/>
        </p:nvSpPr>
        <p:spPr>
          <a:xfrm>
            <a:off x="2381275" y="4663913"/>
            <a:ext cx="7581287" cy="523180"/>
          </a:xfrm>
          <a:prstGeom prst="rect">
            <a:avLst/>
          </a:prstGeom>
          <a:noFill/>
          <a:ln>
            <a:noFill/>
          </a:ln>
        </p:spPr>
        <p:txBody>
          <a:bodyPr spcFirstLastPara="1" wrap="square" lIns="108000" tIns="45700" rIns="108000" bIns="45700" anchor="t" anchorCtr="0">
            <a:spAutoFit/>
          </a:bodyPr>
          <a:lstStyle/>
          <a:p>
            <a:pPr lvl="0"/>
            <a:r>
              <a:rPr lang="sk-SK" sz="2800" b="1" dirty="0">
                <a:solidFill>
                  <a:srgbClr val="ED9DAB"/>
                </a:solidFill>
                <a:latin typeface="Helvetica Neue"/>
              </a:rPr>
              <a:t>Poznať osvedčené postupy inteligentnej práce</a:t>
            </a:r>
            <a:endParaRPr lang="en-US" sz="2800" b="1" dirty="0">
              <a:solidFill>
                <a:srgbClr val="ED9DAB"/>
              </a:solidFill>
              <a:latin typeface="Helvetica Neue"/>
            </a:endParaRPr>
          </a:p>
        </p:txBody>
      </p:sp>
      <p:pic>
        <p:nvPicPr>
          <p:cNvPr id="127" name="Google Shape;127;p2"/>
          <p:cNvPicPr preferRelativeResize="0"/>
          <p:nvPr/>
        </p:nvPicPr>
        <p:blipFill rotWithShape="1">
          <a:blip r:embed="rId4" cstate="email">
            <a:alphaModFix/>
            <a:extLst>
              <a:ext uri="{28A0092B-C50C-407E-A947-70E740481C1C}">
                <a14:useLocalDpi xmlns:a14="http://schemas.microsoft.com/office/drawing/2010/main"/>
              </a:ext>
            </a:extLst>
          </a:blip>
          <a:srcRect/>
          <a:stretch/>
        </p:blipFill>
        <p:spPr>
          <a:xfrm>
            <a:off x="10427449" y="3845240"/>
            <a:ext cx="6597239" cy="3503307"/>
          </a:xfrm>
          <a:prstGeom prst="rect">
            <a:avLst/>
          </a:prstGeom>
          <a:noFill/>
          <a:ln>
            <a:noFill/>
          </a:ln>
        </p:spPr>
      </p:pic>
      <p:pic>
        <p:nvPicPr>
          <p:cNvPr id="128" name="Google Shape;128;p2"/>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rot="-5400000">
            <a:off x="1515689" y="5620254"/>
            <a:ext cx="467367" cy="450740"/>
          </a:xfrm>
          <a:prstGeom prst="rect">
            <a:avLst/>
          </a:prstGeom>
          <a:noFill/>
          <a:ln>
            <a:noFill/>
          </a:ln>
        </p:spPr>
      </p:pic>
      <p:sp>
        <p:nvSpPr>
          <p:cNvPr id="129" name="Google Shape;129;p2"/>
          <p:cNvSpPr txBox="1"/>
          <p:nvPr/>
        </p:nvSpPr>
        <p:spPr>
          <a:xfrm>
            <a:off x="2397117" y="6513438"/>
            <a:ext cx="7348200" cy="954067"/>
          </a:xfrm>
          <a:prstGeom prst="rect">
            <a:avLst/>
          </a:prstGeom>
          <a:noFill/>
          <a:ln>
            <a:noFill/>
          </a:ln>
        </p:spPr>
        <p:txBody>
          <a:bodyPr spcFirstLastPara="1" wrap="square" lIns="108000" tIns="45700" rIns="108000" bIns="45700" anchor="t" anchorCtr="0">
            <a:spAutoFit/>
          </a:bodyPr>
          <a:lstStyle/>
          <a:p>
            <a:pPr marL="0" marR="0" lvl="0" indent="0" algn="l" rtl="0">
              <a:spcBef>
                <a:spcPts val="0"/>
              </a:spcBef>
              <a:spcAft>
                <a:spcPts val="0"/>
              </a:spcAft>
              <a:buNone/>
            </a:pPr>
            <a:r>
              <a:rPr lang="sk-SK" sz="2800" b="1" dirty="0">
                <a:solidFill>
                  <a:srgbClr val="ED9DAB"/>
                </a:solidFill>
                <a:latin typeface="Helvetica Neue"/>
                <a:ea typeface="Helvetica Neue"/>
                <a:cs typeface="Helvetica Neue"/>
                <a:sym typeface="Helvetica Neue"/>
              </a:rPr>
              <a:t>V</a:t>
            </a:r>
            <a:r>
              <a:rPr lang="en-US" sz="2800" b="1" dirty="0" err="1">
                <a:solidFill>
                  <a:srgbClr val="ED9DAB"/>
                </a:solidFill>
                <a:latin typeface="Helvetica Neue"/>
                <a:ea typeface="Helvetica Neue"/>
                <a:cs typeface="Helvetica Neue"/>
                <a:sym typeface="Helvetica Neue"/>
              </a:rPr>
              <a:t>edieť</a:t>
            </a:r>
            <a:r>
              <a:rPr lang="en-US" sz="2800" b="1" dirty="0">
                <a:solidFill>
                  <a:srgbClr val="ED9DAB"/>
                </a:solidFill>
                <a:latin typeface="Helvetica Neue"/>
                <a:ea typeface="Helvetica Neue"/>
                <a:cs typeface="Helvetica Neue"/>
                <a:sym typeface="Helvetica Neue"/>
              </a:rPr>
              <a:t> </a:t>
            </a:r>
            <a:r>
              <a:rPr lang="en-US" sz="2800" b="1" dirty="0" err="1">
                <a:solidFill>
                  <a:srgbClr val="ED9DAB"/>
                </a:solidFill>
                <a:latin typeface="Helvetica Neue"/>
                <a:ea typeface="Helvetica Neue"/>
                <a:cs typeface="Helvetica Neue"/>
                <a:sym typeface="Helvetica Neue"/>
              </a:rPr>
              <a:t>si</a:t>
            </a:r>
            <a:r>
              <a:rPr lang="en-US" sz="2800" b="1" dirty="0">
                <a:solidFill>
                  <a:srgbClr val="ED9DAB"/>
                </a:solidFill>
                <a:latin typeface="Helvetica Neue"/>
                <a:ea typeface="Helvetica Neue"/>
                <a:cs typeface="Helvetica Neue"/>
                <a:sym typeface="Helvetica Neue"/>
              </a:rPr>
              <a:t> </a:t>
            </a:r>
            <a:r>
              <a:rPr lang="en-US" sz="2800" b="1" dirty="0" err="1">
                <a:solidFill>
                  <a:srgbClr val="ED9DAB"/>
                </a:solidFill>
                <a:latin typeface="Helvetica Neue"/>
                <a:ea typeface="Helvetica Neue"/>
                <a:cs typeface="Helvetica Neue"/>
                <a:sym typeface="Helvetica Neue"/>
              </a:rPr>
              <a:t>vytvoriť</a:t>
            </a:r>
            <a:r>
              <a:rPr lang="en-US" sz="2800" b="1" dirty="0">
                <a:solidFill>
                  <a:srgbClr val="ED9DAB"/>
                </a:solidFill>
                <a:latin typeface="Helvetica Neue"/>
                <a:ea typeface="Helvetica Neue"/>
                <a:cs typeface="Helvetica Neue"/>
                <a:sym typeface="Helvetica Neue"/>
              </a:rPr>
              <a:t> </a:t>
            </a:r>
            <a:r>
              <a:rPr lang="en-US" sz="2800" b="1" dirty="0" err="1">
                <a:solidFill>
                  <a:srgbClr val="ED9DAB"/>
                </a:solidFill>
                <a:latin typeface="Helvetica Neue"/>
                <a:ea typeface="Helvetica Neue"/>
                <a:cs typeface="Helvetica Neue"/>
                <a:sym typeface="Helvetica Neue"/>
              </a:rPr>
              <a:t>vyvážený</a:t>
            </a:r>
            <a:r>
              <a:rPr lang="en-US" sz="2800" b="1" dirty="0">
                <a:solidFill>
                  <a:srgbClr val="ED9DAB"/>
                </a:solidFill>
                <a:latin typeface="Helvetica Neue"/>
                <a:ea typeface="Helvetica Neue"/>
                <a:cs typeface="Helvetica Neue"/>
                <a:sym typeface="Helvetica Neue"/>
              </a:rPr>
              <a:t> </a:t>
            </a:r>
            <a:r>
              <a:rPr lang="en-US" sz="2800" b="1" dirty="0" err="1">
                <a:solidFill>
                  <a:srgbClr val="ED9DAB"/>
                </a:solidFill>
                <a:latin typeface="Helvetica Neue"/>
                <a:ea typeface="Helvetica Neue"/>
                <a:cs typeface="Helvetica Neue"/>
                <a:sym typeface="Helvetica Neue"/>
              </a:rPr>
              <a:t>pracovný</a:t>
            </a:r>
            <a:r>
              <a:rPr lang="en-US" sz="2800" b="1" dirty="0">
                <a:solidFill>
                  <a:srgbClr val="ED9DAB"/>
                </a:solidFill>
                <a:latin typeface="Helvetica Neue"/>
                <a:ea typeface="Helvetica Neue"/>
                <a:cs typeface="Helvetica Neue"/>
                <a:sym typeface="Helvetica Neue"/>
              </a:rPr>
              <a:t> a </a:t>
            </a:r>
            <a:r>
              <a:rPr lang="en-US" sz="2800" b="1" dirty="0" err="1">
                <a:solidFill>
                  <a:srgbClr val="ED9DAB"/>
                </a:solidFill>
                <a:latin typeface="Helvetica Neue"/>
                <a:ea typeface="Helvetica Neue"/>
                <a:cs typeface="Helvetica Neue"/>
                <a:sym typeface="Helvetica Neue"/>
              </a:rPr>
              <a:t>súkromný</a:t>
            </a:r>
            <a:r>
              <a:rPr lang="en-US" sz="2800" b="1" dirty="0">
                <a:solidFill>
                  <a:srgbClr val="ED9DAB"/>
                </a:solidFill>
                <a:latin typeface="Helvetica Neue"/>
                <a:ea typeface="Helvetica Neue"/>
                <a:cs typeface="Helvetica Neue"/>
                <a:sym typeface="Helvetica Neue"/>
              </a:rPr>
              <a:t> </a:t>
            </a:r>
            <a:r>
              <a:rPr lang="en-US" sz="2800" b="1" dirty="0" err="1">
                <a:solidFill>
                  <a:srgbClr val="ED9DAB"/>
                </a:solidFill>
                <a:latin typeface="Helvetica Neue"/>
                <a:ea typeface="Helvetica Neue"/>
                <a:cs typeface="Helvetica Neue"/>
                <a:sym typeface="Helvetica Neue"/>
              </a:rPr>
              <a:t>životný</a:t>
            </a:r>
            <a:r>
              <a:rPr lang="en-US" sz="2800" b="1" dirty="0">
                <a:solidFill>
                  <a:srgbClr val="ED9DAB"/>
                </a:solidFill>
                <a:latin typeface="Helvetica Neue"/>
                <a:ea typeface="Helvetica Neue"/>
                <a:cs typeface="Helvetica Neue"/>
                <a:sym typeface="Helvetica Neue"/>
              </a:rPr>
              <a:t> </a:t>
            </a:r>
            <a:r>
              <a:rPr lang="en-US" sz="2800" b="1" dirty="0" err="1">
                <a:solidFill>
                  <a:srgbClr val="ED9DAB"/>
                </a:solidFill>
                <a:latin typeface="Helvetica Neue"/>
                <a:ea typeface="Helvetica Neue"/>
                <a:cs typeface="Helvetica Neue"/>
                <a:sym typeface="Helvetica Neue"/>
              </a:rPr>
              <a:t>štýl</a:t>
            </a:r>
            <a:endParaRPr sz="2800" b="1" dirty="0">
              <a:solidFill>
                <a:srgbClr val="ED9DAB"/>
              </a:solidFill>
              <a:latin typeface="Helvetica Neue"/>
              <a:ea typeface="Helvetica Neue"/>
              <a:cs typeface="Helvetica Neue"/>
              <a:sym typeface="Helvetica Neue"/>
            </a:endParaRPr>
          </a:p>
        </p:txBody>
      </p:sp>
      <p:sp>
        <p:nvSpPr>
          <p:cNvPr id="133" name="Google Shape;133;p2"/>
          <p:cNvSpPr txBox="1"/>
          <p:nvPr/>
        </p:nvSpPr>
        <p:spPr>
          <a:xfrm>
            <a:off x="2381275" y="5368912"/>
            <a:ext cx="7613400" cy="954067"/>
          </a:xfrm>
          <a:prstGeom prst="rect">
            <a:avLst/>
          </a:prstGeom>
          <a:noFill/>
          <a:ln>
            <a:noFill/>
          </a:ln>
        </p:spPr>
        <p:txBody>
          <a:bodyPr spcFirstLastPara="1" wrap="square" lIns="108000" tIns="45700" rIns="108000" bIns="45700" anchor="t" anchorCtr="0">
            <a:spAutoFit/>
          </a:bodyPr>
          <a:lstStyle/>
          <a:p>
            <a:pPr marL="0" marR="0" lvl="0" indent="0" algn="l" rtl="0">
              <a:spcBef>
                <a:spcPts val="0"/>
              </a:spcBef>
              <a:spcAft>
                <a:spcPts val="0"/>
              </a:spcAft>
              <a:buNone/>
            </a:pPr>
            <a:r>
              <a:rPr lang="en-US" sz="2800" b="1" dirty="0" err="1">
                <a:solidFill>
                  <a:srgbClr val="ED9DAB"/>
                </a:solidFill>
                <a:latin typeface="Helvetica Neue"/>
                <a:ea typeface="Helvetica Neue"/>
                <a:cs typeface="Helvetica Neue"/>
                <a:sym typeface="Helvetica Neue"/>
              </a:rPr>
              <a:t>Vedieť</a:t>
            </a:r>
            <a:r>
              <a:rPr lang="en-US" sz="2800" b="1" dirty="0">
                <a:solidFill>
                  <a:srgbClr val="ED9DAB"/>
                </a:solidFill>
                <a:latin typeface="Helvetica Neue"/>
                <a:ea typeface="Helvetica Neue"/>
                <a:cs typeface="Helvetica Neue"/>
                <a:sym typeface="Helvetica Neue"/>
              </a:rPr>
              <a:t> </a:t>
            </a:r>
            <a:r>
              <a:rPr lang="en-US" sz="2800" b="1" dirty="0" err="1">
                <a:solidFill>
                  <a:srgbClr val="ED9DAB"/>
                </a:solidFill>
                <a:latin typeface="Helvetica Neue"/>
                <a:ea typeface="Helvetica Neue"/>
                <a:cs typeface="Helvetica Neue"/>
                <a:sym typeface="Helvetica Neue"/>
              </a:rPr>
              <a:t>si</a:t>
            </a:r>
            <a:r>
              <a:rPr lang="en-US" sz="2800" b="1" dirty="0">
                <a:solidFill>
                  <a:srgbClr val="ED9DAB"/>
                </a:solidFill>
                <a:latin typeface="Helvetica Neue"/>
                <a:ea typeface="Helvetica Neue"/>
                <a:cs typeface="Helvetica Neue"/>
                <a:sym typeface="Helvetica Neue"/>
              </a:rPr>
              <a:t> </a:t>
            </a:r>
            <a:r>
              <a:rPr lang="en-US" sz="2800" b="1" dirty="0" err="1">
                <a:solidFill>
                  <a:srgbClr val="ED9DAB"/>
                </a:solidFill>
                <a:latin typeface="Helvetica Neue"/>
                <a:ea typeface="Helvetica Neue"/>
                <a:cs typeface="Helvetica Neue"/>
                <a:sym typeface="Helvetica Neue"/>
              </a:rPr>
              <a:t>vybrať</a:t>
            </a:r>
            <a:r>
              <a:rPr lang="en-US" sz="2800" b="1" dirty="0">
                <a:solidFill>
                  <a:srgbClr val="ED9DAB"/>
                </a:solidFill>
                <a:latin typeface="Helvetica Neue"/>
                <a:ea typeface="Helvetica Neue"/>
                <a:cs typeface="Helvetica Neue"/>
                <a:sym typeface="Helvetica Neue"/>
              </a:rPr>
              <a:t> </a:t>
            </a:r>
            <a:r>
              <a:rPr lang="en-US" sz="2800" b="1" dirty="0" err="1">
                <a:solidFill>
                  <a:srgbClr val="ED9DAB"/>
                </a:solidFill>
                <a:latin typeface="Helvetica Neue"/>
                <a:ea typeface="Helvetica Neue"/>
                <a:cs typeface="Helvetica Neue"/>
                <a:sym typeface="Helvetica Neue"/>
              </a:rPr>
              <a:t>správne</a:t>
            </a:r>
            <a:r>
              <a:rPr lang="en-US" sz="2800" b="1" dirty="0">
                <a:solidFill>
                  <a:srgbClr val="ED9DAB"/>
                </a:solidFill>
                <a:latin typeface="Helvetica Neue"/>
                <a:ea typeface="Helvetica Neue"/>
                <a:cs typeface="Helvetica Neue"/>
                <a:sym typeface="Helvetica Neue"/>
              </a:rPr>
              <a:t> </a:t>
            </a:r>
            <a:r>
              <a:rPr lang="en-US" sz="2800" b="1" dirty="0" err="1">
                <a:solidFill>
                  <a:srgbClr val="ED9DAB"/>
                </a:solidFill>
                <a:latin typeface="Helvetica Neue"/>
                <a:ea typeface="Helvetica Neue"/>
                <a:cs typeface="Helvetica Neue"/>
                <a:sym typeface="Helvetica Neue"/>
              </a:rPr>
              <a:t>nástroje</a:t>
            </a:r>
            <a:r>
              <a:rPr lang="en-US" sz="2800" b="1" dirty="0">
                <a:solidFill>
                  <a:srgbClr val="ED9DAB"/>
                </a:solidFill>
                <a:latin typeface="Helvetica Neue"/>
                <a:ea typeface="Helvetica Neue"/>
                <a:cs typeface="Helvetica Neue"/>
                <a:sym typeface="Helvetica Neue"/>
              </a:rPr>
              <a:t> a </a:t>
            </a:r>
            <a:r>
              <a:rPr lang="en-US" sz="2800" b="1" dirty="0" err="1">
                <a:solidFill>
                  <a:srgbClr val="ED9DAB"/>
                </a:solidFill>
                <a:latin typeface="Helvetica Neue"/>
                <a:ea typeface="Helvetica Neue"/>
                <a:cs typeface="Helvetica Neue"/>
                <a:sym typeface="Helvetica Neue"/>
              </a:rPr>
              <a:t>technológie</a:t>
            </a:r>
            <a:r>
              <a:rPr lang="en-US" sz="2800" b="1" dirty="0">
                <a:solidFill>
                  <a:srgbClr val="ED9DAB"/>
                </a:solidFill>
                <a:latin typeface="Helvetica Neue"/>
                <a:ea typeface="Helvetica Neue"/>
                <a:cs typeface="Helvetica Neue"/>
                <a:sym typeface="Helvetica Neue"/>
              </a:rPr>
              <a:t> pre </a:t>
            </a:r>
            <a:r>
              <a:rPr lang="en-US" sz="2800" b="1" dirty="0" err="1">
                <a:solidFill>
                  <a:srgbClr val="ED9DAB"/>
                </a:solidFill>
                <a:latin typeface="Helvetica Neue"/>
                <a:ea typeface="Helvetica Neue"/>
                <a:cs typeface="Helvetica Neue"/>
                <a:sym typeface="Helvetica Neue"/>
              </a:rPr>
              <a:t>inteligentnú</a:t>
            </a:r>
            <a:r>
              <a:rPr lang="en-US" sz="2800" b="1" dirty="0">
                <a:solidFill>
                  <a:srgbClr val="ED9DAB"/>
                </a:solidFill>
                <a:latin typeface="Helvetica Neue"/>
                <a:ea typeface="Helvetica Neue"/>
                <a:cs typeface="Helvetica Neue"/>
                <a:sym typeface="Helvetica Neue"/>
              </a:rPr>
              <a:t> </a:t>
            </a:r>
            <a:r>
              <a:rPr lang="en-US" sz="2800" b="1" dirty="0" err="1">
                <a:solidFill>
                  <a:srgbClr val="ED9DAB"/>
                </a:solidFill>
                <a:latin typeface="Helvetica Neue"/>
                <a:ea typeface="Helvetica Neue"/>
                <a:cs typeface="Helvetica Neue"/>
                <a:sym typeface="Helvetica Neue"/>
              </a:rPr>
              <a:t>prácu</a:t>
            </a:r>
            <a:endParaRPr sz="2800" b="1" dirty="0">
              <a:solidFill>
                <a:srgbClr val="ED9DAB"/>
              </a:solidFill>
              <a:latin typeface="Helvetica Neue"/>
              <a:ea typeface="Helvetica Neue"/>
              <a:cs typeface="Helvetica Neue"/>
              <a:sym typeface="Helvetica Neue"/>
            </a:endParaRPr>
          </a:p>
        </p:txBody>
      </p:sp>
      <p:pic>
        <p:nvPicPr>
          <p:cNvPr id="134" name="Google Shape;134;p2"/>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rot="-5400000">
            <a:off x="1496307" y="7680480"/>
            <a:ext cx="467367" cy="450740"/>
          </a:xfrm>
          <a:prstGeom prst="rect">
            <a:avLst/>
          </a:prstGeom>
          <a:noFill/>
          <a:ln>
            <a:noFill/>
          </a:ln>
        </p:spPr>
      </p:pic>
      <p:sp>
        <p:nvSpPr>
          <p:cNvPr id="135" name="Google Shape;135;p2"/>
          <p:cNvSpPr txBox="1"/>
          <p:nvPr/>
        </p:nvSpPr>
        <p:spPr>
          <a:xfrm>
            <a:off x="2418394" y="7644251"/>
            <a:ext cx="8506279" cy="523180"/>
          </a:xfrm>
          <a:prstGeom prst="rect">
            <a:avLst/>
          </a:prstGeom>
          <a:noFill/>
          <a:ln>
            <a:noFill/>
          </a:ln>
        </p:spPr>
        <p:txBody>
          <a:bodyPr spcFirstLastPara="1" wrap="square" lIns="108000" tIns="45700" rIns="108000" bIns="45700" anchor="t" anchorCtr="0">
            <a:spAutoFit/>
          </a:bodyPr>
          <a:lstStyle/>
          <a:p>
            <a:pPr marL="0" marR="0" lvl="0" indent="0" algn="l" rtl="0">
              <a:spcBef>
                <a:spcPts val="0"/>
              </a:spcBef>
              <a:spcAft>
                <a:spcPts val="0"/>
              </a:spcAft>
              <a:buNone/>
            </a:pPr>
            <a:r>
              <a:rPr lang="sk-SK" sz="2800" b="1" dirty="0">
                <a:solidFill>
                  <a:srgbClr val="ED9DAB"/>
                </a:solidFill>
                <a:latin typeface="Helvetica Neue"/>
                <a:ea typeface="Helvetica Neue"/>
                <a:cs typeface="Helvetica Neue"/>
                <a:sym typeface="Helvetica Neue"/>
              </a:rPr>
              <a:t>Vedieť zariadiť </a:t>
            </a:r>
            <a:r>
              <a:rPr lang="en-US" sz="2800" b="1" dirty="0" err="1">
                <a:solidFill>
                  <a:srgbClr val="ED9DAB"/>
                </a:solidFill>
                <a:latin typeface="Helvetica Neue"/>
                <a:ea typeface="Helvetica Neue"/>
                <a:cs typeface="Helvetica Neue"/>
                <a:sym typeface="Helvetica Neue"/>
              </a:rPr>
              <a:t>prostredie</a:t>
            </a:r>
            <a:r>
              <a:rPr lang="en-US" sz="2800" b="1" dirty="0">
                <a:solidFill>
                  <a:srgbClr val="ED9DAB"/>
                </a:solidFill>
                <a:latin typeface="Helvetica Neue"/>
                <a:ea typeface="Helvetica Neue"/>
                <a:cs typeface="Helvetica Neue"/>
                <a:sym typeface="Helvetica Neue"/>
              </a:rPr>
              <a:t> pre </a:t>
            </a:r>
            <a:r>
              <a:rPr lang="en-US" sz="2800" b="1" dirty="0" err="1">
                <a:solidFill>
                  <a:srgbClr val="ED9DAB"/>
                </a:solidFill>
                <a:latin typeface="Helvetica Neue"/>
                <a:ea typeface="Helvetica Neue"/>
                <a:cs typeface="Helvetica Neue"/>
                <a:sym typeface="Helvetica Neue"/>
              </a:rPr>
              <a:t>inteligentnú</a:t>
            </a:r>
            <a:r>
              <a:rPr lang="en-US" sz="2800" b="1" dirty="0">
                <a:solidFill>
                  <a:srgbClr val="ED9DAB"/>
                </a:solidFill>
                <a:latin typeface="Helvetica Neue"/>
                <a:ea typeface="Helvetica Neue"/>
                <a:cs typeface="Helvetica Neue"/>
                <a:sym typeface="Helvetica Neue"/>
              </a:rPr>
              <a:t> </a:t>
            </a:r>
            <a:r>
              <a:rPr lang="en-US" sz="2800" b="1" dirty="0" err="1">
                <a:solidFill>
                  <a:srgbClr val="ED9DAB"/>
                </a:solidFill>
                <a:latin typeface="Helvetica Neue"/>
                <a:ea typeface="Helvetica Neue"/>
                <a:cs typeface="Helvetica Neue"/>
                <a:sym typeface="Helvetica Neue"/>
              </a:rPr>
              <a:t>prácu</a:t>
            </a:r>
            <a:endParaRPr sz="2800" b="1" dirty="0">
              <a:solidFill>
                <a:srgbClr val="ED9DAB"/>
              </a:solidFill>
              <a:latin typeface="Helvetica Neue"/>
              <a:ea typeface="Helvetica Neue"/>
              <a:cs typeface="Helvetica Neue"/>
              <a:sym typeface="Helvetica Neue"/>
            </a:endParaRPr>
          </a:p>
        </p:txBody>
      </p:sp>
      <p:sp>
        <p:nvSpPr>
          <p:cNvPr id="136" name="Google Shape;136;p2"/>
          <p:cNvSpPr txBox="1"/>
          <p:nvPr/>
        </p:nvSpPr>
        <p:spPr>
          <a:xfrm>
            <a:off x="2381276" y="9061188"/>
            <a:ext cx="6267600" cy="523200"/>
          </a:xfrm>
          <a:prstGeom prst="rect">
            <a:avLst/>
          </a:prstGeom>
          <a:noFill/>
          <a:ln>
            <a:noFill/>
          </a:ln>
        </p:spPr>
        <p:txBody>
          <a:bodyPr spcFirstLastPara="1" wrap="square" lIns="108000" tIns="45700" rIns="108000" bIns="45700" anchor="t" anchorCtr="0">
            <a:spAutoFit/>
          </a:bodyPr>
          <a:lstStyle/>
          <a:p>
            <a:pPr marL="0" marR="0" lvl="0" indent="0" algn="l" rtl="0">
              <a:spcBef>
                <a:spcPts val="0"/>
              </a:spcBef>
              <a:spcAft>
                <a:spcPts val="0"/>
              </a:spcAft>
              <a:buNone/>
            </a:pPr>
            <a:endParaRPr sz="2800" b="1">
              <a:solidFill>
                <a:srgbClr val="ED9DAB"/>
              </a:solidFill>
              <a:latin typeface="Helvetica Neue"/>
              <a:ea typeface="Helvetica Neue"/>
              <a:cs typeface="Helvetica Neue"/>
              <a:sym typeface="Helvetica Neue"/>
            </a:endParaRPr>
          </a:p>
        </p:txBody>
      </p:sp>
      <p:pic>
        <p:nvPicPr>
          <p:cNvPr id="2" name="Google Shape;128;p2">
            <a:extLst>
              <a:ext uri="{FF2B5EF4-FFF2-40B4-BE49-F238E27FC236}">
                <a16:creationId xmlns:a16="http://schemas.microsoft.com/office/drawing/2014/main" id="{C70C9D2D-5BC6-87C2-E2F8-309B2F04083A}"/>
              </a:ext>
            </a:extLst>
          </p:cNvPr>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rot="-5400000">
            <a:off x="1496307" y="6759857"/>
            <a:ext cx="467367" cy="45074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2" name="Google Shape;142;p3"/>
          <p:cNvSpPr txBox="1"/>
          <p:nvPr/>
        </p:nvSpPr>
        <p:spPr>
          <a:xfrm>
            <a:off x="2307333" y="2812700"/>
            <a:ext cx="9017400" cy="2554505"/>
          </a:xfrm>
          <a:prstGeom prst="rect">
            <a:avLst/>
          </a:prstGeom>
          <a:noFill/>
          <a:ln>
            <a:noFill/>
          </a:ln>
        </p:spPr>
        <p:txBody>
          <a:bodyPr spcFirstLastPara="1" wrap="square" lIns="108000" tIns="45700" rIns="108000" bIns="45700" anchor="t" anchorCtr="0">
            <a:spAutoFit/>
          </a:bodyPr>
          <a:lstStyle/>
          <a:p>
            <a:pPr marL="0" lvl="0" indent="0" algn="l" rtl="0">
              <a:spcBef>
                <a:spcPts val="0"/>
              </a:spcBef>
              <a:spcAft>
                <a:spcPts val="0"/>
              </a:spcAft>
              <a:buSzPts val="1100"/>
              <a:buNone/>
            </a:pPr>
            <a:r>
              <a:rPr lang="en-US" sz="2800" b="1" dirty="0" err="1">
                <a:solidFill>
                  <a:schemeClr val="dk1"/>
                </a:solidFill>
                <a:latin typeface="Helvetica Neue" panose="020B0604020202020204" charset="0"/>
                <a:ea typeface="Microsoft Sans Serif" panose="020B0604020202020204" pitchFamily="34" charset="0"/>
                <a:cs typeface="Microsoft Sans Serif" panose="020B0604020202020204" pitchFamily="34" charset="0"/>
                <a:sym typeface="Helvetica Neue"/>
              </a:rPr>
              <a:t>Definícia</a:t>
            </a:r>
            <a:r>
              <a:rPr lang="en-US" sz="2800" b="1" dirty="0">
                <a:solidFill>
                  <a:schemeClr val="dk1"/>
                </a:solidFill>
                <a:latin typeface="Helvetica Neue" panose="020B0604020202020204" charset="0"/>
                <a:ea typeface="Microsoft Sans Serif" panose="020B0604020202020204" pitchFamily="34" charset="0"/>
                <a:cs typeface="Microsoft Sans Serif" panose="020B0604020202020204" pitchFamily="34" charset="0"/>
                <a:sym typeface="Helvetica Neue"/>
              </a:rPr>
              <a:t> </a:t>
            </a:r>
            <a:r>
              <a:rPr lang="en-US" sz="2800" b="1" dirty="0" err="1">
                <a:solidFill>
                  <a:schemeClr val="dk1"/>
                </a:solidFill>
                <a:latin typeface="Helvetica Neue" panose="020B0604020202020204" charset="0"/>
                <a:ea typeface="Microsoft Sans Serif" panose="020B0604020202020204" pitchFamily="34" charset="0"/>
                <a:cs typeface="Microsoft Sans Serif" panose="020B0604020202020204" pitchFamily="34" charset="0"/>
                <a:sym typeface="Helvetica Neue"/>
              </a:rPr>
              <a:t>inteligentnej</a:t>
            </a:r>
            <a:r>
              <a:rPr lang="en-US" sz="2800" b="1" dirty="0">
                <a:solidFill>
                  <a:schemeClr val="dk1"/>
                </a:solidFill>
                <a:latin typeface="Helvetica Neue" panose="020B0604020202020204" charset="0"/>
                <a:ea typeface="Microsoft Sans Serif" panose="020B0604020202020204" pitchFamily="34" charset="0"/>
                <a:cs typeface="Microsoft Sans Serif" panose="020B0604020202020204" pitchFamily="34" charset="0"/>
                <a:sym typeface="Helvetica Neue"/>
              </a:rPr>
              <a:t> </a:t>
            </a:r>
            <a:r>
              <a:rPr lang="en-US" sz="2800" b="1" dirty="0" err="1">
                <a:solidFill>
                  <a:schemeClr val="dk1"/>
                </a:solidFill>
                <a:latin typeface="Helvetica Neue" panose="020B0604020202020204" charset="0"/>
                <a:ea typeface="Microsoft Sans Serif" panose="020B0604020202020204" pitchFamily="34" charset="0"/>
                <a:cs typeface="Microsoft Sans Serif" panose="020B0604020202020204" pitchFamily="34" charset="0"/>
                <a:sym typeface="Helvetica Neue"/>
              </a:rPr>
              <a:t>práce</a:t>
            </a:r>
            <a:endParaRPr lang="en-US" sz="2800" b="1" dirty="0">
              <a:solidFill>
                <a:schemeClr val="dk1"/>
              </a:solidFill>
              <a:latin typeface="Helvetica Neue" panose="020B0604020202020204" charset="0"/>
              <a:ea typeface="Microsoft Sans Serif" panose="020B0604020202020204" pitchFamily="34" charset="0"/>
              <a:cs typeface="Microsoft Sans Serif" panose="020B0604020202020204" pitchFamily="34" charset="0"/>
              <a:sym typeface="Helvetica Neue"/>
            </a:endParaRPr>
          </a:p>
          <a:p>
            <a:pPr marL="342900" lvl="0" indent="-342900">
              <a:spcBef>
                <a:spcPts val="0"/>
              </a:spcBef>
              <a:spcAft>
                <a:spcPts val="0"/>
              </a:spcAft>
              <a:buSzPct val="100000"/>
              <a:buFont typeface="Microsoft Sans Serif" panose="020B0604020202020204" pitchFamily="34" charset="0"/>
              <a:buChar char="•"/>
            </a:pPr>
            <a:r>
              <a:rPr lang="en-US" sz="2400" kern="1200" dirty="0" err="1">
                <a:solidFill>
                  <a:schemeClr val="tx1"/>
                </a:solidFill>
                <a:latin typeface="Helvetica Neue" panose="020B0604020202020204" charset="0"/>
                <a:ea typeface="Microsoft Sans Serif" panose="020B0604020202020204" pitchFamily="34" charset="0"/>
                <a:cs typeface="Microsoft Sans Serif" panose="020B0604020202020204" pitchFamily="34" charset="0"/>
                <a:sym typeface="Helvetica Neue"/>
              </a:rPr>
              <a:t>Definovanie</a:t>
            </a:r>
            <a:r>
              <a:rPr lang="en-US" sz="2400" kern="1200" dirty="0">
                <a:solidFill>
                  <a:schemeClr val="tx1"/>
                </a:solidFill>
                <a:latin typeface="Helvetica Neue" panose="020B0604020202020204" charset="0"/>
                <a:ea typeface="Microsoft Sans Serif" panose="020B0604020202020204" pitchFamily="34" charset="0"/>
                <a:cs typeface="Microsoft Sans Serif" panose="020B0604020202020204" pitchFamily="34" charset="0"/>
                <a:sym typeface="Helvetica Neue"/>
              </a:rPr>
              <a:t> </a:t>
            </a:r>
            <a:r>
              <a:rPr lang="en-US" sz="2400" kern="1200" dirty="0" err="1">
                <a:solidFill>
                  <a:schemeClr val="tx1"/>
                </a:solidFill>
                <a:latin typeface="Helvetica Neue" panose="020B0604020202020204" charset="0"/>
                <a:ea typeface="Microsoft Sans Serif" panose="020B0604020202020204" pitchFamily="34" charset="0"/>
                <a:cs typeface="Microsoft Sans Serif" panose="020B0604020202020204" pitchFamily="34" charset="0"/>
                <a:sym typeface="Helvetica Neue"/>
              </a:rPr>
              <a:t>inteligentnej</a:t>
            </a:r>
            <a:r>
              <a:rPr lang="en-US" sz="2400" kern="1200" dirty="0">
                <a:solidFill>
                  <a:schemeClr val="tx1"/>
                </a:solidFill>
                <a:latin typeface="Helvetica Neue" panose="020B0604020202020204" charset="0"/>
                <a:ea typeface="Microsoft Sans Serif" panose="020B0604020202020204" pitchFamily="34" charset="0"/>
                <a:cs typeface="Microsoft Sans Serif" panose="020B0604020202020204" pitchFamily="34" charset="0"/>
                <a:sym typeface="Helvetica Neue"/>
              </a:rPr>
              <a:t> </a:t>
            </a:r>
            <a:r>
              <a:rPr lang="en-US" sz="2400" kern="1200" dirty="0" err="1">
                <a:solidFill>
                  <a:schemeClr val="tx1"/>
                </a:solidFill>
                <a:latin typeface="Helvetica Neue" panose="020B0604020202020204" charset="0"/>
                <a:ea typeface="Microsoft Sans Serif" panose="020B0604020202020204" pitchFamily="34" charset="0"/>
                <a:cs typeface="Microsoft Sans Serif" panose="020B0604020202020204" pitchFamily="34" charset="0"/>
                <a:sym typeface="Helvetica Neue"/>
              </a:rPr>
              <a:t>práce</a:t>
            </a:r>
            <a:endParaRPr lang="en-US" sz="2400" kern="1200" dirty="0">
              <a:solidFill>
                <a:schemeClr val="tx1"/>
              </a:solidFill>
              <a:latin typeface="Helvetica Neue" panose="020B0604020202020204" charset="0"/>
              <a:ea typeface="Microsoft Sans Serif" panose="020B0604020202020204" pitchFamily="34" charset="0"/>
              <a:cs typeface="Microsoft Sans Serif" panose="020B0604020202020204" pitchFamily="34" charset="0"/>
              <a:sym typeface="Helvetica Neue"/>
            </a:endParaRPr>
          </a:p>
          <a:p>
            <a:pPr marL="342900" lvl="0" indent="-342900">
              <a:spcBef>
                <a:spcPts val="0"/>
              </a:spcBef>
              <a:spcAft>
                <a:spcPts val="0"/>
              </a:spcAft>
              <a:buSzPct val="100000"/>
              <a:buFont typeface="Microsoft Sans Serif" panose="020B0604020202020204" pitchFamily="34" charset="0"/>
              <a:buChar char="•"/>
            </a:pPr>
            <a:r>
              <a:rPr lang="en-US" sz="2400" dirty="0" err="1">
                <a:solidFill>
                  <a:schemeClr val="dk1"/>
                </a:solidFill>
                <a:highlight>
                  <a:schemeClr val="lt1"/>
                </a:highlight>
                <a:latin typeface="Helvetica Neue" panose="020B0604020202020204" charset="0"/>
                <a:ea typeface="Microsoft Sans Serif" panose="020B0604020202020204" pitchFamily="34" charset="0"/>
                <a:cs typeface="Microsoft Sans Serif" panose="020B0604020202020204" pitchFamily="34" charset="0"/>
                <a:sym typeface="Helvetica Neue"/>
              </a:rPr>
              <a:t>Princípy</a:t>
            </a:r>
            <a:r>
              <a:rPr lang="en-US" sz="2400" dirty="0">
                <a:solidFill>
                  <a:schemeClr val="dk1"/>
                </a:solidFill>
                <a:highlight>
                  <a:schemeClr val="lt1"/>
                </a:highlight>
                <a:latin typeface="Helvetica Neue" panose="020B0604020202020204" charset="0"/>
                <a:ea typeface="Microsoft Sans Serif" panose="020B0604020202020204" pitchFamily="34" charset="0"/>
                <a:cs typeface="Microsoft Sans Serif" panose="020B0604020202020204" pitchFamily="34" charset="0"/>
                <a:sym typeface="Helvetica Neue"/>
              </a:rPr>
              <a:t> </a:t>
            </a:r>
            <a:r>
              <a:rPr lang="en-US" sz="2400" dirty="0" err="1">
                <a:solidFill>
                  <a:schemeClr val="dk1"/>
                </a:solidFill>
                <a:highlight>
                  <a:schemeClr val="lt1"/>
                </a:highlight>
                <a:latin typeface="Helvetica Neue" panose="020B0604020202020204" charset="0"/>
                <a:ea typeface="Microsoft Sans Serif" panose="020B0604020202020204" pitchFamily="34" charset="0"/>
                <a:cs typeface="Microsoft Sans Serif" panose="020B0604020202020204" pitchFamily="34" charset="0"/>
                <a:sym typeface="Helvetica Neue"/>
              </a:rPr>
              <a:t>inteligentnej</a:t>
            </a:r>
            <a:r>
              <a:rPr lang="en-US" sz="2400" dirty="0">
                <a:solidFill>
                  <a:schemeClr val="dk1"/>
                </a:solidFill>
                <a:highlight>
                  <a:schemeClr val="lt1"/>
                </a:highlight>
                <a:latin typeface="Helvetica Neue" panose="020B0604020202020204" charset="0"/>
                <a:ea typeface="Microsoft Sans Serif" panose="020B0604020202020204" pitchFamily="34" charset="0"/>
                <a:cs typeface="Microsoft Sans Serif" panose="020B0604020202020204" pitchFamily="34" charset="0"/>
                <a:sym typeface="Helvetica Neue"/>
              </a:rPr>
              <a:t> </a:t>
            </a:r>
            <a:r>
              <a:rPr lang="en-US" sz="2400" dirty="0" err="1">
                <a:solidFill>
                  <a:schemeClr val="dk1"/>
                </a:solidFill>
                <a:highlight>
                  <a:schemeClr val="lt1"/>
                </a:highlight>
                <a:latin typeface="Helvetica Neue" panose="020B0604020202020204" charset="0"/>
                <a:ea typeface="Microsoft Sans Serif" panose="020B0604020202020204" pitchFamily="34" charset="0"/>
                <a:cs typeface="Microsoft Sans Serif" panose="020B0604020202020204" pitchFamily="34" charset="0"/>
                <a:sym typeface="Helvetica Neue"/>
              </a:rPr>
              <a:t>práce</a:t>
            </a:r>
            <a:endParaRPr sz="2400" dirty="0">
              <a:solidFill>
                <a:schemeClr val="dk1"/>
              </a:solidFill>
              <a:highlight>
                <a:schemeClr val="lt1"/>
              </a:highlight>
              <a:latin typeface="Helvetica Neue" panose="020B0604020202020204" charset="0"/>
              <a:ea typeface="Microsoft Sans Serif" panose="020B0604020202020204" pitchFamily="34" charset="0"/>
              <a:cs typeface="Microsoft Sans Serif" panose="020B0604020202020204" pitchFamily="34" charset="0"/>
              <a:sym typeface="Helvetica Neue"/>
            </a:endParaRPr>
          </a:p>
          <a:p>
            <a:pPr marL="0" lvl="0" indent="0" algn="l" rtl="0">
              <a:spcBef>
                <a:spcPts val="0"/>
              </a:spcBef>
              <a:spcAft>
                <a:spcPts val="0"/>
              </a:spcAft>
              <a:buSzPts val="1100"/>
              <a:buNone/>
            </a:pPr>
            <a:endParaRPr sz="2800" b="1" dirty="0">
              <a:solidFill>
                <a:schemeClr val="dk1"/>
              </a:solidFill>
              <a:latin typeface="Helvetica Neue" panose="020B0604020202020204" charset="0"/>
              <a:ea typeface="Microsoft Sans Serif" panose="020B0604020202020204" pitchFamily="34" charset="0"/>
              <a:cs typeface="Microsoft Sans Serif" panose="020B0604020202020204" pitchFamily="34" charset="0"/>
              <a:sym typeface="Helvetica Neue"/>
            </a:endParaRPr>
          </a:p>
          <a:p>
            <a:pPr marL="0" lvl="0" indent="0" algn="l" rtl="0">
              <a:spcBef>
                <a:spcPts val="0"/>
              </a:spcBef>
              <a:spcAft>
                <a:spcPts val="0"/>
              </a:spcAft>
              <a:buClr>
                <a:schemeClr val="dk1"/>
              </a:buClr>
              <a:buSzPts val="1100"/>
              <a:buFont typeface="Arial"/>
              <a:buNone/>
            </a:pPr>
            <a:endParaRPr sz="2800" b="1" dirty="0">
              <a:solidFill>
                <a:schemeClr val="dk1"/>
              </a:solidFill>
              <a:latin typeface="Helvetica Neue" panose="020B0604020202020204" charset="0"/>
              <a:ea typeface="Microsoft Sans Serif" panose="020B0604020202020204" pitchFamily="34" charset="0"/>
              <a:cs typeface="Microsoft Sans Serif" panose="020B0604020202020204" pitchFamily="34" charset="0"/>
              <a:sym typeface="Helvetica Neue"/>
            </a:endParaRPr>
          </a:p>
          <a:p>
            <a:pPr marL="0" marR="0" lvl="0" indent="0" algn="l" rtl="0">
              <a:spcBef>
                <a:spcPts val="0"/>
              </a:spcBef>
              <a:spcAft>
                <a:spcPts val="0"/>
              </a:spcAft>
              <a:buNone/>
            </a:pPr>
            <a:endParaRPr sz="2800" b="1" dirty="0">
              <a:solidFill>
                <a:schemeClr val="dk1"/>
              </a:solidFill>
              <a:latin typeface="Helvetica Neue" panose="020B0604020202020204" charset="0"/>
              <a:ea typeface="Microsoft Sans Serif" panose="020B0604020202020204" pitchFamily="34" charset="0"/>
              <a:cs typeface="Microsoft Sans Serif" panose="020B0604020202020204" pitchFamily="34" charset="0"/>
              <a:sym typeface="Helvetica Neue"/>
            </a:endParaRPr>
          </a:p>
        </p:txBody>
      </p:sp>
      <p:grpSp>
        <p:nvGrpSpPr>
          <p:cNvPr id="143" name="Google Shape;143;p3"/>
          <p:cNvGrpSpPr/>
          <p:nvPr/>
        </p:nvGrpSpPr>
        <p:grpSpPr>
          <a:xfrm>
            <a:off x="2297750" y="4391199"/>
            <a:ext cx="8685300" cy="1614389"/>
            <a:chOff x="6420993" y="1336384"/>
            <a:chExt cx="8685300" cy="1614389"/>
          </a:xfrm>
        </p:grpSpPr>
        <p:sp>
          <p:nvSpPr>
            <p:cNvPr id="144" name="Google Shape;144;p3"/>
            <p:cNvSpPr txBox="1"/>
            <p:nvPr/>
          </p:nvSpPr>
          <p:spPr>
            <a:xfrm>
              <a:off x="6420993" y="1750485"/>
              <a:ext cx="7061100" cy="1200288"/>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Font typeface="Arial" panose="020B0604020202020204" pitchFamily="34" charset="0"/>
                <a:buChar char="•"/>
              </a:pPr>
              <a:r>
                <a:rPr lang="en-US" sz="2400" dirty="0" err="1">
                  <a:solidFill>
                    <a:schemeClr val="dk1"/>
                  </a:solidFill>
                  <a:highlight>
                    <a:schemeClr val="lt1"/>
                  </a:highlight>
                  <a:latin typeface="Helvetica Neue" panose="020B0604020202020204" charset="0"/>
                  <a:ea typeface="Microsoft Sans Serif" panose="020B0604020202020204" pitchFamily="34" charset="0"/>
                  <a:cs typeface="Microsoft Sans Serif" panose="020B0604020202020204" pitchFamily="34" charset="0"/>
                  <a:sym typeface="Helvetica Neue"/>
                </a:rPr>
                <a:t>Vytvorenie</a:t>
              </a:r>
              <a:r>
                <a:rPr lang="en-US" sz="2400" dirty="0">
                  <a:solidFill>
                    <a:schemeClr val="dk1"/>
                  </a:solidFill>
                  <a:highlight>
                    <a:schemeClr val="lt1"/>
                  </a:highlight>
                  <a:latin typeface="Helvetica Neue" panose="020B0604020202020204" charset="0"/>
                  <a:ea typeface="Microsoft Sans Serif" panose="020B0604020202020204" pitchFamily="34" charset="0"/>
                  <a:cs typeface="Microsoft Sans Serif" panose="020B0604020202020204" pitchFamily="34" charset="0"/>
                  <a:sym typeface="Helvetica Neue"/>
                </a:rPr>
                <a:t> </a:t>
              </a:r>
              <a:r>
                <a:rPr lang="en-US" sz="2400" dirty="0" err="1">
                  <a:solidFill>
                    <a:schemeClr val="dk1"/>
                  </a:solidFill>
                  <a:highlight>
                    <a:schemeClr val="lt1"/>
                  </a:highlight>
                  <a:latin typeface="Helvetica Neue" panose="020B0604020202020204" charset="0"/>
                  <a:ea typeface="Microsoft Sans Serif" panose="020B0604020202020204" pitchFamily="34" charset="0"/>
                  <a:cs typeface="Microsoft Sans Serif" panose="020B0604020202020204" pitchFamily="34" charset="0"/>
                  <a:sym typeface="Helvetica Neue"/>
                </a:rPr>
                <a:t>inteligentného</a:t>
              </a:r>
              <a:r>
                <a:rPr lang="en-US" sz="2400" dirty="0">
                  <a:solidFill>
                    <a:schemeClr val="dk1"/>
                  </a:solidFill>
                  <a:highlight>
                    <a:schemeClr val="lt1"/>
                  </a:highlight>
                  <a:latin typeface="Helvetica Neue" panose="020B0604020202020204" charset="0"/>
                  <a:ea typeface="Microsoft Sans Serif" panose="020B0604020202020204" pitchFamily="34" charset="0"/>
                  <a:cs typeface="Microsoft Sans Serif" panose="020B0604020202020204" pitchFamily="34" charset="0"/>
                  <a:sym typeface="Helvetica Neue"/>
                </a:rPr>
                <a:t> </a:t>
              </a:r>
              <a:r>
                <a:rPr lang="en-US" sz="2400" dirty="0" err="1">
                  <a:solidFill>
                    <a:schemeClr val="dk1"/>
                  </a:solidFill>
                  <a:highlight>
                    <a:schemeClr val="lt1"/>
                  </a:highlight>
                  <a:latin typeface="Helvetica Neue" panose="020B0604020202020204" charset="0"/>
                  <a:ea typeface="Microsoft Sans Serif" panose="020B0604020202020204" pitchFamily="34" charset="0"/>
                  <a:cs typeface="Microsoft Sans Serif" panose="020B0604020202020204" pitchFamily="34" charset="0"/>
                  <a:sym typeface="Helvetica Neue"/>
                </a:rPr>
                <a:t>pracoviska</a:t>
              </a:r>
              <a:endParaRPr lang="sk-SK" sz="2400" dirty="0">
                <a:solidFill>
                  <a:schemeClr val="dk1"/>
                </a:solidFill>
                <a:highlight>
                  <a:schemeClr val="lt1"/>
                </a:highlight>
                <a:latin typeface="Helvetica Neue" panose="020B0604020202020204" charset="0"/>
                <a:ea typeface="Microsoft Sans Serif" panose="020B0604020202020204" pitchFamily="34" charset="0"/>
                <a:cs typeface="Microsoft Sans Serif" panose="020B0604020202020204" pitchFamily="34" charset="0"/>
                <a:sym typeface="Helvetica Neue"/>
              </a:endParaRPr>
            </a:p>
            <a:p>
              <a:pPr marL="342900" marR="0" lvl="0" indent="-342900" algn="l" rtl="0">
                <a:spcBef>
                  <a:spcPts val="0"/>
                </a:spcBef>
                <a:spcAft>
                  <a:spcPts val="0"/>
                </a:spcAft>
                <a:buFont typeface="Arial" panose="020B0604020202020204" pitchFamily="34" charset="0"/>
                <a:buChar char="•"/>
              </a:pPr>
              <a:r>
                <a:rPr lang="en-US" sz="2400" dirty="0" err="1">
                  <a:solidFill>
                    <a:schemeClr val="dk1"/>
                  </a:solidFill>
                  <a:highlight>
                    <a:schemeClr val="lt1"/>
                  </a:highlight>
                  <a:latin typeface="Helvetica Neue" panose="020B0604020202020204" charset="0"/>
                  <a:ea typeface="Microsoft Sans Serif" panose="020B0604020202020204" pitchFamily="34" charset="0"/>
                  <a:cs typeface="Microsoft Sans Serif" panose="020B0604020202020204" pitchFamily="34" charset="0"/>
                  <a:sym typeface="Helvetica Neue"/>
                </a:rPr>
                <a:t>Nástroje</a:t>
              </a:r>
              <a:r>
                <a:rPr lang="en-US" sz="2400" dirty="0">
                  <a:solidFill>
                    <a:schemeClr val="dk1"/>
                  </a:solidFill>
                  <a:highlight>
                    <a:schemeClr val="lt1"/>
                  </a:highlight>
                  <a:latin typeface="Helvetica Neue" panose="020B0604020202020204" charset="0"/>
                  <a:ea typeface="Microsoft Sans Serif" panose="020B0604020202020204" pitchFamily="34" charset="0"/>
                  <a:cs typeface="Microsoft Sans Serif" panose="020B0604020202020204" pitchFamily="34" charset="0"/>
                  <a:sym typeface="Helvetica Neue"/>
                </a:rPr>
                <a:t> a </a:t>
              </a:r>
              <a:r>
                <a:rPr lang="en-US" sz="2400" dirty="0" err="1">
                  <a:solidFill>
                    <a:schemeClr val="dk1"/>
                  </a:solidFill>
                  <a:highlight>
                    <a:schemeClr val="lt1"/>
                  </a:highlight>
                  <a:latin typeface="Helvetica Neue" panose="020B0604020202020204" charset="0"/>
                  <a:ea typeface="Microsoft Sans Serif" panose="020B0604020202020204" pitchFamily="34" charset="0"/>
                  <a:cs typeface="Microsoft Sans Serif" panose="020B0604020202020204" pitchFamily="34" charset="0"/>
                  <a:sym typeface="Helvetica Neue"/>
                </a:rPr>
                <a:t>technológie</a:t>
              </a:r>
              <a:r>
                <a:rPr lang="en-US" sz="2400" dirty="0">
                  <a:solidFill>
                    <a:schemeClr val="dk1"/>
                  </a:solidFill>
                  <a:highlight>
                    <a:schemeClr val="lt1"/>
                  </a:highlight>
                  <a:latin typeface="Helvetica Neue" panose="020B0604020202020204" charset="0"/>
                  <a:ea typeface="Microsoft Sans Serif" panose="020B0604020202020204" pitchFamily="34" charset="0"/>
                  <a:cs typeface="Microsoft Sans Serif" panose="020B0604020202020204" pitchFamily="34" charset="0"/>
                  <a:sym typeface="Helvetica Neue"/>
                </a:rPr>
                <a:t> pre </a:t>
              </a:r>
              <a:r>
                <a:rPr lang="en-US" sz="2400" dirty="0" err="1">
                  <a:solidFill>
                    <a:schemeClr val="dk1"/>
                  </a:solidFill>
                  <a:highlight>
                    <a:schemeClr val="lt1"/>
                  </a:highlight>
                  <a:latin typeface="Helvetica Neue" panose="020B0604020202020204" charset="0"/>
                  <a:ea typeface="Microsoft Sans Serif" panose="020B0604020202020204" pitchFamily="34" charset="0"/>
                  <a:cs typeface="Microsoft Sans Serif" panose="020B0604020202020204" pitchFamily="34" charset="0"/>
                  <a:sym typeface="Helvetica Neue"/>
                </a:rPr>
                <a:t>inteligentnú</a:t>
              </a:r>
              <a:r>
                <a:rPr lang="en-US" sz="2400" dirty="0">
                  <a:solidFill>
                    <a:schemeClr val="dk1"/>
                  </a:solidFill>
                  <a:highlight>
                    <a:schemeClr val="lt1"/>
                  </a:highlight>
                  <a:latin typeface="Helvetica Neue" panose="020B0604020202020204" charset="0"/>
                  <a:ea typeface="Microsoft Sans Serif" panose="020B0604020202020204" pitchFamily="34" charset="0"/>
                  <a:cs typeface="Microsoft Sans Serif" panose="020B0604020202020204" pitchFamily="34" charset="0"/>
                  <a:sym typeface="Helvetica Neue"/>
                </a:rPr>
                <a:t> </a:t>
              </a:r>
              <a:r>
                <a:rPr lang="en-US" sz="2400" dirty="0" err="1">
                  <a:solidFill>
                    <a:schemeClr val="dk1"/>
                  </a:solidFill>
                  <a:highlight>
                    <a:schemeClr val="lt1"/>
                  </a:highlight>
                  <a:latin typeface="Helvetica Neue" panose="020B0604020202020204" charset="0"/>
                  <a:ea typeface="Microsoft Sans Serif" panose="020B0604020202020204" pitchFamily="34" charset="0"/>
                  <a:cs typeface="Microsoft Sans Serif" panose="020B0604020202020204" pitchFamily="34" charset="0"/>
                  <a:sym typeface="Helvetica Neue"/>
                </a:rPr>
                <a:t>prácu</a:t>
              </a:r>
              <a:endParaRPr sz="2400" dirty="0">
                <a:solidFill>
                  <a:schemeClr val="dk1"/>
                </a:solidFill>
                <a:highlight>
                  <a:schemeClr val="lt1"/>
                </a:highlight>
                <a:latin typeface="Helvetica Neue" panose="020B0604020202020204" charset="0"/>
                <a:ea typeface="Microsoft Sans Serif" panose="020B0604020202020204" pitchFamily="34" charset="0"/>
                <a:cs typeface="Microsoft Sans Serif" panose="020B0604020202020204" pitchFamily="34" charset="0"/>
                <a:sym typeface="Helvetica Neue"/>
              </a:endParaRPr>
            </a:p>
            <a:p>
              <a:pPr marL="0" marR="0" lvl="0" indent="0" algn="l" rtl="0">
                <a:spcBef>
                  <a:spcPts val="0"/>
                </a:spcBef>
                <a:spcAft>
                  <a:spcPts val="0"/>
                </a:spcAft>
                <a:buNone/>
              </a:pPr>
              <a:endParaRPr sz="2400" dirty="0">
                <a:solidFill>
                  <a:schemeClr val="dk1"/>
                </a:solidFill>
                <a:latin typeface="Helvetica Neue" panose="020B0604020202020204" charset="0"/>
                <a:ea typeface="Microsoft Sans Serif" panose="020B0604020202020204" pitchFamily="34" charset="0"/>
                <a:cs typeface="Microsoft Sans Serif" panose="020B0604020202020204" pitchFamily="34" charset="0"/>
                <a:sym typeface="Helvetica Neue"/>
              </a:endParaRPr>
            </a:p>
          </p:txBody>
        </p:sp>
        <p:sp>
          <p:nvSpPr>
            <p:cNvPr id="145" name="Google Shape;145;p3"/>
            <p:cNvSpPr txBox="1"/>
            <p:nvPr/>
          </p:nvSpPr>
          <p:spPr>
            <a:xfrm>
              <a:off x="6420993" y="1336384"/>
              <a:ext cx="8685300" cy="523200"/>
            </a:xfrm>
            <a:prstGeom prst="rect">
              <a:avLst/>
            </a:prstGeom>
            <a:noFill/>
            <a:ln>
              <a:noFill/>
            </a:ln>
          </p:spPr>
          <p:txBody>
            <a:bodyPr spcFirstLastPara="1" wrap="square" lIns="108000" tIns="45700" rIns="108000" bIns="45700" anchor="t" anchorCtr="0">
              <a:spAutoFit/>
            </a:bodyPr>
            <a:lstStyle/>
            <a:p>
              <a:pPr marL="0" marR="0" lvl="0" indent="0" algn="l" rtl="0">
                <a:spcBef>
                  <a:spcPts val="0"/>
                </a:spcBef>
                <a:spcAft>
                  <a:spcPts val="0"/>
                </a:spcAft>
                <a:buNone/>
              </a:pPr>
              <a:r>
                <a:rPr lang="pl-PL" sz="2800" b="1" dirty="0">
                  <a:solidFill>
                    <a:schemeClr val="dk1"/>
                  </a:solidFill>
                  <a:highlight>
                    <a:schemeClr val="lt1"/>
                  </a:highlight>
                  <a:latin typeface="Helvetica Neue" panose="020B0604020202020204" charset="0"/>
                  <a:ea typeface="Microsoft Sans Serif" panose="020B0604020202020204" pitchFamily="34" charset="0"/>
                  <a:cs typeface="Microsoft Sans Serif" panose="020B0604020202020204" pitchFamily="34" charset="0"/>
                  <a:sym typeface="Helvetica Neue"/>
                </a:rPr>
                <a:t>Nástroje a technológie inteligentnej práce</a:t>
              </a:r>
              <a:r>
                <a:rPr lang="en-US" sz="2800" b="1" dirty="0">
                  <a:solidFill>
                    <a:schemeClr val="dk1"/>
                  </a:solidFill>
                  <a:highlight>
                    <a:schemeClr val="lt1"/>
                  </a:highlight>
                  <a:latin typeface="Helvetica Neue" panose="020B0604020202020204" charset="0"/>
                  <a:ea typeface="Microsoft Sans Serif" panose="020B0604020202020204" pitchFamily="34" charset="0"/>
                  <a:cs typeface="Microsoft Sans Serif" panose="020B0604020202020204" pitchFamily="34" charset="0"/>
                  <a:sym typeface="Helvetica Neue"/>
                </a:rPr>
                <a:t> </a:t>
              </a:r>
              <a:endParaRPr sz="2800" b="1" dirty="0">
                <a:solidFill>
                  <a:schemeClr val="dk1"/>
                </a:solidFill>
                <a:highlight>
                  <a:schemeClr val="lt1"/>
                </a:highlight>
                <a:latin typeface="Helvetica Neue" panose="020B0604020202020204" charset="0"/>
                <a:ea typeface="Microsoft Sans Serif" panose="020B0604020202020204" pitchFamily="34" charset="0"/>
                <a:cs typeface="Microsoft Sans Serif" panose="020B0604020202020204" pitchFamily="34" charset="0"/>
                <a:sym typeface="Helvetica Neue"/>
              </a:endParaRPr>
            </a:p>
          </p:txBody>
        </p:sp>
      </p:grpSp>
      <p:grpSp>
        <p:nvGrpSpPr>
          <p:cNvPr id="146" name="Google Shape;146;p3"/>
          <p:cNvGrpSpPr/>
          <p:nvPr/>
        </p:nvGrpSpPr>
        <p:grpSpPr>
          <a:xfrm>
            <a:off x="2307311" y="5968825"/>
            <a:ext cx="7448601" cy="2090245"/>
            <a:chOff x="6366105" y="1442337"/>
            <a:chExt cx="7448601" cy="2090245"/>
          </a:xfrm>
        </p:grpSpPr>
        <p:sp>
          <p:nvSpPr>
            <p:cNvPr id="147" name="Google Shape;147;p3"/>
            <p:cNvSpPr txBox="1"/>
            <p:nvPr/>
          </p:nvSpPr>
          <p:spPr>
            <a:xfrm>
              <a:off x="6418506" y="1962962"/>
              <a:ext cx="7396200" cy="1569620"/>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Font typeface="Arial" panose="020B0604020202020204" pitchFamily="34" charset="0"/>
                <a:buChar char="•"/>
              </a:pPr>
              <a:r>
                <a:rPr lang="en-US" sz="2400" dirty="0" err="1">
                  <a:solidFill>
                    <a:schemeClr val="dk1"/>
                  </a:solidFill>
                  <a:highlight>
                    <a:schemeClr val="lt1"/>
                  </a:highlight>
                  <a:latin typeface="Helvetica Neue" panose="020B0604020202020204" charset="0"/>
                  <a:ea typeface="Microsoft Sans Serif" panose="020B0604020202020204" pitchFamily="34" charset="0"/>
                  <a:cs typeface="Microsoft Sans Serif" panose="020B0604020202020204" pitchFamily="34" charset="0"/>
                  <a:sym typeface="Helvetica Neue"/>
                </a:rPr>
                <a:t>Identifikácia</a:t>
              </a:r>
              <a:r>
                <a:rPr lang="en-US" sz="2400" dirty="0">
                  <a:solidFill>
                    <a:schemeClr val="dk1"/>
                  </a:solidFill>
                  <a:highlight>
                    <a:schemeClr val="lt1"/>
                  </a:highlight>
                  <a:latin typeface="Helvetica Neue" panose="020B0604020202020204" charset="0"/>
                  <a:ea typeface="Microsoft Sans Serif" panose="020B0604020202020204" pitchFamily="34" charset="0"/>
                  <a:cs typeface="Microsoft Sans Serif" panose="020B0604020202020204" pitchFamily="34" charset="0"/>
                  <a:sym typeface="Helvetica Neue"/>
                </a:rPr>
                <a:t> </a:t>
              </a:r>
              <a:r>
                <a:rPr lang="en-US" sz="2400" dirty="0" err="1">
                  <a:solidFill>
                    <a:schemeClr val="dk1"/>
                  </a:solidFill>
                  <a:highlight>
                    <a:schemeClr val="lt1"/>
                  </a:highlight>
                  <a:latin typeface="Helvetica Neue" panose="020B0604020202020204" charset="0"/>
                  <a:ea typeface="Microsoft Sans Serif" panose="020B0604020202020204" pitchFamily="34" charset="0"/>
                  <a:cs typeface="Microsoft Sans Serif" panose="020B0604020202020204" pitchFamily="34" charset="0"/>
                  <a:sym typeface="Helvetica Neue"/>
                </a:rPr>
                <a:t>osvedčených</a:t>
              </a:r>
              <a:r>
                <a:rPr lang="en-US" sz="2400" dirty="0">
                  <a:solidFill>
                    <a:schemeClr val="dk1"/>
                  </a:solidFill>
                  <a:highlight>
                    <a:schemeClr val="lt1"/>
                  </a:highlight>
                  <a:latin typeface="Helvetica Neue" panose="020B0604020202020204" charset="0"/>
                  <a:ea typeface="Microsoft Sans Serif" panose="020B0604020202020204" pitchFamily="34" charset="0"/>
                  <a:cs typeface="Microsoft Sans Serif" panose="020B0604020202020204" pitchFamily="34" charset="0"/>
                  <a:sym typeface="Helvetica Neue"/>
                </a:rPr>
                <a:t> </a:t>
              </a:r>
              <a:r>
                <a:rPr lang="en-US" sz="2400" dirty="0" err="1">
                  <a:solidFill>
                    <a:schemeClr val="dk1"/>
                  </a:solidFill>
                  <a:highlight>
                    <a:schemeClr val="lt1"/>
                  </a:highlight>
                  <a:latin typeface="Helvetica Neue" panose="020B0604020202020204" charset="0"/>
                  <a:ea typeface="Microsoft Sans Serif" panose="020B0604020202020204" pitchFamily="34" charset="0"/>
                  <a:cs typeface="Microsoft Sans Serif" panose="020B0604020202020204" pitchFamily="34" charset="0"/>
                  <a:sym typeface="Helvetica Neue"/>
                </a:rPr>
                <a:t>postupov</a:t>
              </a:r>
              <a:endParaRPr lang="sk-SK" sz="2400" dirty="0">
                <a:solidFill>
                  <a:schemeClr val="dk1"/>
                </a:solidFill>
                <a:highlight>
                  <a:schemeClr val="lt1"/>
                </a:highlight>
                <a:latin typeface="Helvetica Neue" panose="020B0604020202020204" charset="0"/>
                <a:ea typeface="Microsoft Sans Serif" panose="020B0604020202020204" pitchFamily="34" charset="0"/>
                <a:cs typeface="Microsoft Sans Serif" panose="020B0604020202020204" pitchFamily="34" charset="0"/>
                <a:sym typeface="Helvetica Neue"/>
              </a:endParaRPr>
            </a:p>
            <a:p>
              <a:pPr marL="342900" marR="0" lvl="0" indent="-342900" algn="l" rtl="0">
                <a:spcBef>
                  <a:spcPts val="0"/>
                </a:spcBef>
                <a:spcAft>
                  <a:spcPts val="0"/>
                </a:spcAft>
                <a:buFont typeface="Arial" panose="020B0604020202020204" pitchFamily="34" charset="0"/>
                <a:buChar char="•"/>
              </a:pPr>
              <a:r>
                <a:rPr lang="en-US" sz="2400" dirty="0" err="1">
                  <a:solidFill>
                    <a:schemeClr val="dk1"/>
                  </a:solidFill>
                  <a:highlight>
                    <a:schemeClr val="lt1"/>
                  </a:highlight>
                  <a:latin typeface="Helvetica Neue" panose="020B0604020202020204" charset="0"/>
                  <a:ea typeface="Microsoft Sans Serif" panose="020B0604020202020204" pitchFamily="34" charset="0"/>
                  <a:cs typeface="Microsoft Sans Serif" panose="020B0604020202020204" pitchFamily="34" charset="0"/>
                  <a:sym typeface="Helvetica Neue"/>
                </a:rPr>
                <a:t>Rovnováha</a:t>
              </a:r>
              <a:r>
                <a:rPr lang="en-US" sz="2400" dirty="0">
                  <a:solidFill>
                    <a:schemeClr val="dk1"/>
                  </a:solidFill>
                  <a:highlight>
                    <a:schemeClr val="lt1"/>
                  </a:highlight>
                  <a:latin typeface="Helvetica Neue" panose="020B0604020202020204" charset="0"/>
                  <a:ea typeface="Microsoft Sans Serif" panose="020B0604020202020204" pitchFamily="34" charset="0"/>
                  <a:cs typeface="Microsoft Sans Serif" panose="020B0604020202020204" pitchFamily="34" charset="0"/>
                  <a:sym typeface="Helvetica Neue"/>
                </a:rPr>
                <a:t> </a:t>
              </a:r>
              <a:r>
                <a:rPr lang="en-US" sz="2400" dirty="0" err="1">
                  <a:solidFill>
                    <a:schemeClr val="dk1"/>
                  </a:solidFill>
                  <a:highlight>
                    <a:schemeClr val="lt1"/>
                  </a:highlight>
                  <a:latin typeface="Helvetica Neue" panose="020B0604020202020204" charset="0"/>
                  <a:ea typeface="Microsoft Sans Serif" panose="020B0604020202020204" pitchFamily="34" charset="0"/>
                  <a:cs typeface="Microsoft Sans Serif" panose="020B0604020202020204" pitchFamily="34" charset="0"/>
                  <a:sym typeface="Helvetica Neue"/>
                </a:rPr>
                <a:t>medzi</a:t>
              </a:r>
              <a:r>
                <a:rPr lang="en-US" sz="2400" dirty="0">
                  <a:solidFill>
                    <a:schemeClr val="dk1"/>
                  </a:solidFill>
                  <a:highlight>
                    <a:schemeClr val="lt1"/>
                  </a:highlight>
                  <a:latin typeface="Helvetica Neue" panose="020B0604020202020204" charset="0"/>
                  <a:ea typeface="Microsoft Sans Serif" panose="020B0604020202020204" pitchFamily="34" charset="0"/>
                  <a:cs typeface="Microsoft Sans Serif" panose="020B0604020202020204" pitchFamily="34" charset="0"/>
                  <a:sym typeface="Helvetica Neue"/>
                </a:rPr>
                <a:t> </a:t>
              </a:r>
              <a:r>
                <a:rPr lang="en-US" sz="2400" dirty="0" err="1">
                  <a:solidFill>
                    <a:schemeClr val="dk1"/>
                  </a:solidFill>
                  <a:highlight>
                    <a:schemeClr val="lt1"/>
                  </a:highlight>
                  <a:latin typeface="Helvetica Neue" panose="020B0604020202020204" charset="0"/>
                  <a:ea typeface="Microsoft Sans Serif" panose="020B0604020202020204" pitchFamily="34" charset="0"/>
                  <a:cs typeface="Microsoft Sans Serif" panose="020B0604020202020204" pitchFamily="34" charset="0"/>
                  <a:sym typeface="Helvetica Neue"/>
                </a:rPr>
                <a:t>inteligentnou</a:t>
              </a:r>
              <a:r>
                <a:rPr lang="en-US" sz="2400" dirty="0">
                  <a:solidFill>
                    <a:schemeClr val="dk1"/>
                  </a:solidFill>
                  <a:highlight>
                    <a:schemeClr val="lt1"/>
                  </a:highlight>
                  <a:latin typeface="Helvetica Neue" panose="020B0604020202020204" charset="0"/>
                  <a:ea typeface="Microsoft Sans Serif" panose="020B0604020202020204" pitchFamily="34" charset="0"/>
                  <a:cs typeface="Microsoft Sans Serif" panose="020B0604020202020204" pitchFamily="34" charset="0"/>
                  <a:sym typeface="Helvetica Neue"/>
                </a:rPr>
                <a:t> </a:t>
              </a:r>
              <a:r>
                <a:rPr lang="en-US" sz="2400" dirty="0" err="1">
                  <a:solidFill>
                    <a:schemeClr val="dk1"/>
                  </a:solidFill>
                  <a:highlight>
                    <a:schemeClr val="lt1"/>
                  </a:highlight>
                  <a:latin typeface="Helvetica Neue" panose="020B0604020202020204" charset="0"/>
                  <a:ea typeface="Microsoft Sans Serif" panose="020B0604020202020204" pitchFamily="34" charset="0"/>
                  <a:cs typeface="Microsoft Sans Serif" panose="020B0604020202020204" pitchFamily="34" charset="0"/>
                  <a:sym typeface="Helvetica Neue"/>
                </a:rPr>
                <a:t>prácou</a:t>
              </a:r>
              <a:r>
                <a:rPr lang="en-US" sz="2400" dirty="0">
                  <a:solidFill>
                    <a:schemeClr val="dk1"/>
                  </a:solidFill>
                  <a:highlight>
                    <a:schemeClr val="lt1"/>
                  </a:highlight>
                  <a:latin typeface="Helvetica Neue" panose="020B0604020202020204" charset="0"/>
                  <a:ea typeface="Microsoft Sans Serif" panose="020B0604020202020204" pitchFamily="34" charset="0"/>
                  <a:cs typeface="Microsoft Sans Serif" panose="020B0604020202020204" pitchFamily="34" charset="0"/>
                  <a:sym typeface="Helvetica Neue"/>
                </a:rPr>
                <a:t> a </a:t>
              </a:r>
              <a:r>
                <a:rPr lang="en-US" sz="2400" dirty="0" err="1">
                  <a:solidFill>
                    <a:schemeClr val="dk1"/>
                  </a:solidFill>
                  <a:highlight>
                    <a:schemeClr val="lt1"/>
                  </a:highlight>
                  <a:latin typeface="Helvetica Neue" panose="020B0604020202020204" charset="0"/>
                  <a:ea typeface="Microsoft Sans Serif" panose="020B0604020202020204" pitchFamily="34" charset="0"/>
                  <a:cs typeface="Microsoft Sans Serif" panose="020B0604020202020204" pitchFamily="34" charset="0"/>
                  <a:sym typeface="Helvetica Neue"/>
                </a:rPr>
                <a:t>osobným</a:t>
              </a:r>
              <a:r>
                <a:rPr lang="en-US" sz="2400" dirty="0">
                  <a:solidFill>
                    <a:schemeClr val="dk1"/>
                  </a:solidFill>
                  <a:highlight>
                    <a:schemeClr val="lt1"/>
                  </a:highlight>
                  <a:latin typeface="Helvetica Neue" panose="020B0604020202020204" charset="0"/>
                  <a:ea typeface="Microsoft Sans Serif" panose="020B0604020202020204" pitchFamily="34" charset="0"/>
                  <a:cs typeface="Microsoft Sans Serif" panose="020B0604020202020204" pitchFamily="34" charset="0"/>
                  <a:sym typeface="Helvetica Neue"/>
                </a:rPr>
                <a:t> </a:t>
              </a:r>
              <a:r>
                <a:rPr lang="en-US" sz="2400" dirty="0" err="1">
                  <a:solidFill>
                    <a:schemeClr val="dk1"/>
                  </a:solidFill>
                  <a:highlight>
                    <a:schemeClr val="lt1"/>
                  </a:highlight>
                  <a:latin typeface="Helvetica Neue" panose="020B0604020202020204" charset="0"/>
                  <a:ea typeface="Microsoft Sans Serif" panose="020B0604020202020204" pitchFamily="34" charset="0"/>
                  <a:cs typeface="Microsoft Sans Serif" panose="020B0604020202020204" pitchFamily="34" charset="0"/>
                  <a:sym typeface="Helvetica Neue"/>
                </a:rPr>
                <a:t>životom</a:t>
              </a:r>
              <a:endParaRPr lang="sk-SK" sz="2400" dirty="0">
                <a:solidFill>
                  <a:schemeClr val="dk1"/>
                </a:solidFill>
                <a:highlight>
                  <a:schemeClr val="lt1"/>
                </a:highlight>
                <a:latin typeface="Helvetica Neue" panose="020B0604020202020204" charset="0"/>
                <a:ea typeface="Microsoft Sans Serif" panose="020B0604020202020204" pitchFamily="34" charset="0"/>
                <a:cs typeface="Microsoft Sans Serif" panose="020B0604020202020204" pitchFamily="34" charset="0"/>
                <a:sym typeface="Helvetica Neue"/>
              </a:endParaRPr>
            </a:p>
            <a:p>
              <a:pPr marL="342900" marR="0" lvl="0" indent="-342900" algn="l" rtl="0">
                <a:spcBef>
                  <a:spcPts val="0"/>
                </a:spcBef>
                <a:spcAft>
                  <a:spcPts val="0"/>
                </a:spcAft>
                <a:buFont typeface="Arial" panose="020B0604020202020204" pitchFamily="34" charset="0"/>
                <a:buChar char="•"/>
              </a:pPr>
              <a:r>
                <a:rPr lang="en-US" sz="2400" dirty="0" err="1">
                  <a:highlight>
                    <a:schemeClr val="lt1"/>
                  </a:highlight>
                  <a:latin typeface="Helvetica Neue" panose="020B0604020202020204" charset="0"/>
                  <a:ea typeface="Microsoft Sans Serif" panose="020B0604020202020204" pitchFamily="34" charset="0"/>
                  <a:cs typeface="Microsoft Sans Serif" panose="020B0604020202020204" pitchFamily="34" charset="0"/>
                </a:rPr>
                <a:t>Inteligentná</a:t>
              </a:r>
              <a:r>
                <a:rPr lang="en-US" sz="2400" dirty="0">
                  <a:highlight>
                    <a:schemeClr val="lt1"/>
                  </a:highlight>
                  <a:latin typeface="Helvetica Neue" panose="020B0604020202020204" charset="0"/>
                  <a:ea typeface="Microsoft Sans Serif" panose="020B0604020202020204" pitchFamily="34" charset="0"/>
                  <a:cs typeface="Microsoft Sans Serif" panose="020B0604020202020204" pitchFamily="34" charset="0"/>
                </a:rPr>
                <a:t> </a:t>
              </a:r>
              <a:r>
                <a:rPr lang="en-US" sz="2400" dirty="0" err="1">
                  <a:highlight>
                    <a:schemeClr val="lt1"/>
                  </a:highlight>
                  <a:latin typeface="Helvetica Neue" panose="020B0604020202020204" charset="0"/>
                  <a:ea typeface="Microsoft Sans Serif" panose="020B0604020202020204" pitchFamily="34" charset="0"/>
                  <a:cs typeface="Microsoft Sans Serif" panose="020B0604020202020204" pitchFamily="34" charset="0"/>
                </a:rPr>
                <a:t>práca</a:t>
              </a:r>
              <a:r>
                <a:rPr lang="en-US" sz="2400" dirty="0">
                  <a:highlight>
                    <a:schemeClr val="lt1"/>
                  </a:highlight>
                  <a:latin typeface="Helvetica Neue" panose="020B0604020202020204" charset="0"/>
                  <a:ea typeface="Microsoft Sans Serif" panose="020B0604020202020204" pitchFamily="34" charset="0"/>
                  <a:cs typeface="Microsoft Sans Serif" panose="020B0604020202020204" pitchFamily="34" charset="0"/>
                </a:rPr>
                <a:t> a </a:t>
              </a:r>
              <a:r>
                <a:rPr lang="en-US" sz="2400" dirty="0" err="1">
                  <a:highlight>
                    <a:schemeClr val="lt1"/>
                  </a:highlight>
                  <a:latin typeface="Helvetica Neue" panose="020B0604020202020204" charset="0"/>
                  <a:ea typeface="Microsoft Sans Serif" panose="020B0604020202020204" pitchFamily="34" charset="0"/>
                  <a:cs typeface="Microsoft Sans Serif" panose="020B0604020202020204" pitchFamily="34" charset="0"/>
                </a:rPr>
                <a:t>pohoda</a:t>
              </a:r>
              <a:endParaRPr sz="2400" dirty="0">
                <a:highlight>
                  <a:schemeClr val="lt1"/>
                </a:highlight>
                <a:latin typeface="Helvetica Neue" panose="020B0604020202020204" charset="0"/>
                <a:ea typeface="Microsoft Sans Serif" panose="020B0604020202020204" pitchFamily="34" charset="0"/>
                <a:cs typeface="Microsoft Sans Serif" panose="020B0604020202020204" pitchFamily="34" charset="0"/>
              </a:endParaRPr>
            </a:p>
          </p:txBody>
        </p:sp>
        <p:sp>
          <p:nvSpPr>
            <p:cNvPr id="148" name="Google Shape;148;p3"/>
            <p:cNvSpPr txBox="1"/>
            <p:nvPr/>
          </p:nvSpPr>
          <p:spPr>
            <a:xfrm>
              <a:off x="6366105" y="1442337"/>
              <a:ext cx="7396200" cy="954300"/>
            </a:xfrm>
            <a:prstGeom prst="rect">
              <a:avLst/>
            </a:prstGeom>
            <a:noFill/>
            <a:ln>
              <a:noFill/>
            </a:ln>
          </p:spPr>
          <p:txBody>
            <a:bodyPr spcFirstLastPara="1" wrap="square" lIns="108000" tIns="45700" rIns="108000" bIns="45700" anchor="t" anchorCtr="0">
              <a:spAutoFit/>
            </a:bodyPr>
            <a:lstStyle/>
            <a:p>
              <a:pPr marL="0" marR="0" lvl="0" indent="0" algn="l" rtl="0">
                <a:spcBef>
                  <a:spcPts val="0"/>
                </a:spcBef>
                <a:spcAft>
                  <a:spcPts val="0"/>
                </a:spcAft>
                <a:buNone/>
              </a:pPr>
              <a:r>
                <a:rPr lang="en-US" sz="2800" b="1" dirty="0" err="1">
                  <a:solidFill>
                    <a:schemeClr val="dk1"/>
                  </a:solidFill>
                  <a:latin typeface="Helvetica Neue" panose="020B0604020202020204" charset="0"/>
                  <a:ea typeface="Microsoft Sans Serif" panose="020B0604020202020204" pitchFamily="34" charset="0"/>
                  <a:cs typeface="Microsoft Sans Serif" panose="020B0604020202020204" pitchFamily="34" charset="0"/>
                  <a:sym typeface="Helvetica Neue"/>
                </a:rPr>
                <a:t>Osvedčené</a:t>
              </a:r>
              <a:r>
                <a:rPr lang="en-US" sz="2800" b="1" dirty="0">
                  <a:solidFill>
                    <a:schemeClr val="dk1"/>
                  </a:solidFill>
                  <a:latin typeface="Helvetica Neue" panose="020B0604020202020204" charset="0"/>
                  <a:ea typeface="Microsoft Sans Serif" panose="020B0604020202020204" pitchFamily="34" charset="0"/>
                  <a:cs typeface="Microsoft Sans Serif" panose="020B0604020202020204" pitchFamily="34" charset="0"/>
                  <a:sym typeface="Helvetica Neue"/>
                </a:rPr>
                <a:t> </a:t>
              </a:r>
              <a:r>
                <a:rPr lang="en-US" sz="2800" b="1" dirty="0" err="1">
                  <a:solidFill>
                    <a:schemeClr val="dk1"/>
                  </a:solidFill>
                  <a:latin typeface="Helvetica Neue" panose="020B0604020202020204" charset="0"/>
                  <a:ea typeface="Microsoft Sans Serif" panose="020B0604020202020204" pitchFamily="34" charset="0"/>
                  <a:cs typeface="Microsoft Sans Serif" panose="020B0604020202020204" pitchFamily="34" charset="0"/>
                  <a:sym typeface="Helvetica Neue"/>
                </a:rPr>
                <a:t>postupy</a:t>
              </a:r>
              <a:r>
                <a:rPr lang="en-US" sz="2800" b="1" dirty="0">
                  <a:solidFill>
                    <a:schemeClr val="dk1"/>
                  </a:solidFill>
                  <a:latin typeface="Helvetica Neue" panose="020B0604020202020204" charset="0"/>
                  <a:ea typeface="Microsoft Sans Serif" panose="020B0604020202020204" pitchFamily="34" charset="0"/>
                  <a:cs typeface="Microsoft Sans Serif" panose="020B0604020202020204" pitchFamily="34" charset="0"/>
                  <a:sym typeface="Helvetica Neue"/>
                </a:rPr>
                <a:t> </a:t>
              </a:r>
              <a:r>
                <a:rPr lang="en-US" sz="2800" b="1" dirty="0" err="1">
                  <a:solidFill>
                    <a:schemeClr val="dk1"/>
                  </a:solidFill>
                  <a:latin typeface="Helvetica Neue" panose="020B0604020202020204" charset="0"/>
                  <a:ea typeface="Microsoft Sans Serif" panose="020B0604020202020204" pitchFamily="34" charset="0"/>
                  <a:cs typeface="Microsoft Sans Serif" panose="020B0604020202020204" pitchFamily="34" charset="0"/>
                  <a:sym typeface="Helvetica Neue"/>
                </a:rPr>
                <a:t>inteligentnej</a:t>
              </a:r>
              <a:r>
                <a:rPr lang="en-US" sz="2800" b="1" dirty="0">
                  <a:solidFill>
                    <a:schemeClr val="dk1"/>
                  </a:solidFill>
                  <a:latin typeface="Helvetica Neue" panose="020B0604020202020204" charset="0"/>
                  <a:ea typeface="Microsoft Sans Serif" panose="020B0604020202020204" pitchFamily="34" charset="0"/>
                  <a:cs typeface="Microsoft Sans Serif" panose="020B0604020202020204" pitchFamily="34" charset="0"/>
                  <a:sym typeface="Helvetica Neue"/>
                </a:rPr>
                <a:t> </a:t>
              </a:r>
              <a:r>
                <a:rPr lang="en-US" sz="2800" b="1" dirty="0" err="1">
                  <a:solidFill>
                    <a:schemeClr val="dk1"/>
                  </a:solidFill>
                  <a:latin typeface="Helvetica Neue" panose="020B0604020202020204" charset="0"/>
                  <a:ea typeface="Microsoft Sans Serif" panose="020B0604020202020204" pitchFamily="34" charset="0"/>
                  <a:cs typeface="Microsoft Sans Serif" panose="020B0604020202020204" pitchFamily="34" charset="0"/>
                  <a:sym typeface="Helvetica Neue"/>
                </a:rPr>
                <a:t>práce</a:t>
              </a:r>
              <a:endParaRPr sz="2800" b="1" dirty="0">
                <a:solidFill>
                  <a:schemeClr val="dk1"/>
                </a:solidFill>
                <a:latin typeface="Helvetica Neue" panose="020B0604020202020204" charset="0"/>
                <a:ea typeface="Microsoft Sans Serif" panose="020B0604020202020204" pitchFamily="34" charset="0"/>
                <a:cs typeface="Microsoft Sans Serif" panose="020B0604020202020204" pitchFamily="34" charset="0"/>
                <a:sym typeface="Helvetica Neue"/>
              </a:endParaRPr>
            </a:p>
            <a:p>
              <a:pPr marL="0" marR="0" lvl="0" indent="0" algn="l" rtl="0">
                <a:spcBef>
                  <a:spcPts val="0"/>
                </a:spcBef>
                <a:spcAft>
                  <a:spcPts val="0"/>
                </a:spcAft>
                <a:buNone/>
              </a:pPr>
              <a:endParaRPr sz="2800" b="1" dirty="0">
                <a:solidFill>
                  <a:schemeClr val="dk1"/>
                </a:solidFill>
                <a:latin typeface="Helvetica Neue" panose="020B0604020202020204" charset="0"/>
                <a:ea typeface="Microsoft Sans Serif" panose="020B0604020202020204" pitchFamily="34" charset="0"/>
                <a:cs typeface="Microsoft Sans Serif" panose="020B0604020202020204" pitchFamily="34" charset="0"/>
                <a:sym typeface="Helvetica Neue"/>
              </a:endParaRPr>
            </a:p>
          </p:txBody>
        </p:sp>
      </p:grpSp>
      <p:pic>
        <p:nvPicPr>
          <p:cNvPr id="149" name="Google Shape;149;p3"/>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rot="-5400000">
            <a:off x="1735471" y="2939254"/>
            <a:ext cx="467367" cy="450740"/>
          </a:xfrm>
          <a:prstGeom prst="rect">
            <a:avLst/>
          </a:prstGeom>
          <a:noFill/>
          <a:ln>
            <a:noFill/>
          </a:ln>
        </p:spPr>
      </p:pic>
      <p:pic>
        <p:nvPicPr>
          <p:cNvPr id="150" name="Google Shape;150;p3"/>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rot="-5400000">
            <a:off x="1742986" y="4426837"/>
            <a:ext cx="467367" cy="450740"/>
          </a:xfrm>
          <a:prstGeom prst="rect">
            <a:avLst/>
          </a:prstGeom>
          <a:noFill/>
          <a:ln>
            <a:noFill/>
          </a:ln>
        </p:spPr>
      </p:pic>
      <p:pic>
        <p:nvPicPr>
          <p:cNvPr id="151" name="Google Shape;151;p3"/>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rot="-5400000">
            <a:off x="1735469" y="5914439"/>
            <a:ext cx="467367" cy="450740"/>
          </a:xfrm>
          <a:prstGeom prst="rect">
            <a:avLst/>
          </a:prstGeom>
          <a:noFill/>
          <a:ln>
            <a:noFill/>
          </a:ln>
        </p:spPr>
      </p:pic>
      <p:pic>
        <p:nvPicPr>
          <p:cNvPr id="152" name="Google Shape;152;p3"/>
          <p:cNvPicPr preferRelativeResize="0"/>
          <p:nvPr/>
        </p:nvPicPr>
        <p:blipFill rotWithShape="1">
          <a:blip r:embed="rId4" cstate="email">
            <a:alphaModFix/>
            <a:extLst>
              <a:ext uri="{28A0092B-C50C-407E-A947-70E740481C1C}">
                <a14:useLocalDpi xmlns:a14="http://schemas.microsoft.com/office/drawing/2010/main"/>
              </a:ext>
            </a:extLst>
          </a:blip>
          <a:srcRect/>
          <a:stretch/>
        </p:blipFill>
        <p:spPr>
          <a:xfrm>
            <a:off x="11430000" y="3157867"/>
            <a:ext cx="5791200" cy="4583142"/>
          </a:xfrm>
          <a:prstGeom prst="rect">
            <a:avLst/>
          </a:prstGeom>
          <a:noFill/>
          <a:ln>
            <a:noFill/>
          </a:ln>
        </p:spPr>
      </p:pic>
      <p:sp>
        <p:nvSpPr>
          <p:cNvPr id="2" name="Google Shape;140;p3">
            <a:extLst>
              <a:ext uri="{FF2B5EF4-FFF2-40B4-BE49-F238E27FC236}">
                <a16:creationId xmlns:a16="http://schemas.microsoft.com/office/drawing/2014/main" id="{6A686BB6-A82D-C18F-8686-0F78CF31DB31}"/>
              </a:ext>
            </a:extLst>
          </p:cNvPr>
          <p:cNvSpPr txBox="1"/>
          <p:nvPr/>
        </p:nvSpPr>
        <p:spPr>
          <a:xfrm>
            <a:off x="1524000" y="1564839"/>
            <a:ext cx="2743200" cy="76944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400" b="1" dirty="0">
                <a:solidFill>
                  <a:srgbClr val="D00B24"/>
                </a:solidFill>
                <a:latin typeface="Arial"/>
                <a:ea typeface="Arial"/>
                <a:cs typeface="Arial"/>
                <a:sym typeface="Arial"/>
              </a:rPr>
              <a:t>Index</a:t>
            </a:r>
            <a:endParaRPr sz="4400" b="1" dirty="0">
              <a:solidFill>
                <a:srgbClr val="D00B24"/>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g1b288c97b5c_0_40"/>
          <p:cNvSpPr txBox="1"/>
          <p:nvPr/>
        </p:nvSpPr>
        <p:spPr>
          <a:xfrm>
            <a:off x="1447800" y="1573300"/>
            <a:ext cx="9264600" cy="7695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400" b="1" dirty="0">
                <a:solidFill>
                  <a:srgbClr val="D00B24"/>
                </a:solidFill>
              </a:rPr>
              <a:t>1. </a:t>
            </a:r>
            <a:r>
              <a:rPr lang="en-US" sz="4400" b="1" dirty="0" err="1">
                <a:solidFill>
                  <a:srgbClr val="D00B24"/>
                </a:solidFill>
                <a:highlight>
                  <a:schemeClr val="lt1"/>
                </a:highlight>
              </a:rPr>
              <a:t>Definícia</a:t>
            </a:r>
            <a:r>
              <a:rPr lang="en-US" sz="4400" b="1" dirty="0">
                <a:solidFill>
                  <a:srgbClr val="D00B24"/>
                </a:solidFill>
                <a:highlight>
                  <a:schemeClr val="lt1"/>
                </a:highlight>
              </a:rPr>
              <a:t> </a:t>
            </a:r>
            <a:r>
              <a:rPr lang="en-US" sz="4400" b="1" dirty="0" err="1">
                <a:solidFill>
                  <a:srgbClr val="D00B24"/>
                </a:solidFill>
                <a:highlight>
                  <a:schemeClr val="lt1"/>
                </a:highlight>
              </a:rPr>
              <a:t>inteligentnej</a:t>
            </a:r>
            <a:r>
              <a:rPr lang="en-US" sz="4400" b="1" dirty="0">
                <a:solidFill>
                  <a:srgbClr val="D00B24"/>
                </a:solidFill>
                <a:highlight>
                  <a:schemeClr val="lt1"/>
                </a:highlight>
              </a:rPr>
              <a:t> </a:t>
            </a:r>
            <a:r>
              <a:rPr lang="en-US" sz="4400" b="1" dirty="0" err="1">
                <a:solidFill>
                  <a:srgbClr val="D00B24"/>
                </a:solidFill>
                <a:highlight>
                  <a:schemeClr val="lt1"/>
                </a:highlight>
              </a:rPr>
              <a:t>práce</a:t>
            </a:r>
            <a:endParaRPr sz="4400" b="1" dirty="0">
              <a:solidFill>
                <a:srgbClr val="D00B24"/>
              </a:solidFill>
            </a:endParaRPr>
          </a:p>
        </p:txBody>
      </p:sp>
      <p:sp>
        <p:nvSpPr>
          <p:cNvPr id="158" name="Google Shape;158;g1b288c97b5c_0_40"/>
          <p:cNvSpPr txBox="1"/>
          <p:nvPr/>
        </p:nvSpPr>
        <p:spPr>
          <a:xfrm>
            <a:off x="1562675" y="2407250"/>
            <a:ext cx="15350400" cy="6120062"/>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1100"/>
              <a:buNone/>
            </a:pPr>
            <a:r>
              <a:rPr lang="en-US" sz="2800" b="1" dirty="0" err="1">
                <a:solidFill>
                  <a:schemeClr val="dk1"/>
                </a:solidFill>
                <a:highlight>
                  <a:schemeClr val="lt1"/>
                </a:highlight>
                <a:latin typeface="Helvetica Neue"/>
                <a:ea typeface="Helvetica Neue"/>
                <a:cs typeface="Helvetica Neue"/>
                <a:sym typeface="Helvetica Neue"/>
              </a:rPr>
              <a:t>Čo</a:t>
            </a:r>
            <a:r>
              <a:rPr lang="en-US" sz="2800" b="1" dirty="0">
                <a:solidFill>
                  <a:schemeClr val="dk1"/>
                </a:solidFill>
                <a:highlight>
                  <a:schemeClr val="lt1"/>
                </a:highlight>
                <a:latin typeface="Helvetica Neue"/>
                <a:ea typeface="Helvetica Neue"/>
                <a:cs typeface="Helvetica Neue"/>
                <a:sym typeface="Helvetica Neue"/>
              </a:rPr>
              <a:t> je </a:t>
            </a:r>
            <a:r>
              <a:rPr lang="en-US" sz="2800" b="1" dirty="0" err="1">
                <a:solidFill>
                  <a:schemeClr val="dk1"/>
                </a:solidFill>
                <a:highlight>
                  <a:schemeClr val="lt1"/>
                </a:highlight>
                <a:latin typeface="Helvetica Neue"/>
                <a:ea typeface="Helvetica Neue"/>
                <a:cs typeface="Helvetica Neue"/>
                <a:sym typeface="Helvetica Neue"/>
              </a:rPr>
              <a:t>inteligentná</a:t>
            </a:r>
            <a:r>
              <a:rPr lang="en-US" sz="2800" b="1" dirty="0">
                <a:solidFill>
                  <a:schemeClr val="dk1"/>
                </a:solidFill>
                <a:highlight>
                  <a:schemeClr val="lt1"/>
                </a:highlight>
                <a:latin typeface="Helvetica Neue"/>
                <a:ea typeface="Helvetica Neue"/>
                <a:cs typeface="Helvetica Neue"/>
                <a:sym typeface="Helvetica Neue"/>
              </a:rPr>
              <a:t> </a:t>
            </a:r>
            <a:r>
              <a:rPr lang="en-US" sz="2800" b="1" dirty="0" err="1">
                <a:solidFill>
                  <a:schemeClr val="dk1"/>
                </a:solidFill>
                <a:highlight>
                  <a:schemeClr val="lt1"/>
                </a:highlight>
                <a:latin typeface="Helvetica Neue"/>
                <a:ea typeface="Helvetica Neue"/>
                <a:cs typeface="Helvetica Neue"/>
                <a:sym typeface="Helvetica Neue"/>
              </a:rPr>
              <a:t>práca</a:t>
            </a:r>
            <a:r>
              <a:rPr lang="en-US" sz="2800" b="1" dirty="0">
                <a:solidFill>
                  <a:schemeClr val="dk1"/>
                </a:solidFill>
                <a:highlight>
                  <a:schemeClr val="lt1"/>
                </a:highlight>
                <a:latin typeface="Helvetica Neue"/>
                <a:ea typeface="Helvetica Neue"/>
                <a:cs typeface="Helvetica Neue"/>
                <a:sym typeface="Helvetica Neue"/>
              </a:rPr>
              <a:t>?</a:t>
            </a:r>
            <a:endParaRPr sz="2800" b="1" dirty="0">
              <a:solidFill>
                <a:schemeClr val="dk1"/>
              </a:solidFill>
              <a:highlight>
                <a:schemeClr val="lt1"/>
              </a:highlight>
              <a:latin typeface="Helvetica Neue"/>
              <a:ea typeface="Helvetica Neue"/>
              <a:cs typeface="Helvetica Neue"/>
              <a:sym typeface="Helvetica Neue"/>
            </a:endParaRPr>
          </a:p>
          <a:p>
            <a:pPr marL="0" lvl="0" indent="0" algn="l" rtl="0">
              <a:spcBef>
                <a:spcPts val="0"/>
              </a:spcBef>
              <a:spcAft>
                <a:spcPts val="0"/>
              </a:spcAft>
              <a:buSzPts val="1100"/>
              <a:buNone/>
            </a:pPr>
            <a:r>
              <a:rPr lang="en-US" sz="2800" dirty="0" err="1">
                <a:solidFill>
                  <a:schemeClr val="dk1"/>
                </a:solidFill>
                <a:highlight>
                  <a:schemeClr val="lt1"/>
                </a:highlight>
                <a:latin typeface="Helvetica Neue"/>
                <a:ea typeface="Helvetica Neue"/>
                <a:cs typeface="Helvetica Neue"/>
                <a:sym typeface="Helvetica Neue"/>
              </a:rPr>
              <a:t>Inteligentná</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práca</a:t>
            </a:r>
            <a:r>
              <a:rPr lang="en-US" sz="2800" dirty="0">
                <a:solidFill>
                  <a:schemeClr val="dk1"/>
                </a:solidFill>
                <a:highlight>
                  <a:schemeClr val="lt1"/>
                </a:highlight>
                <a:latin typeface="Helvetica Neue"/>
                <a:ea typeface="Helvetica Neue"/>
                <a:cs typeface="Helvetica Neue"/>
                <a:sym typeface="Helvetica Neue"/>
              </a:rPr>
              <a:t> je </a:t>
            </a:r>
            <a:r>
              <a:rPr lang="en-US" sz="2800" dirty="0" err="1">
                <a:solidFill>
                  <a:schemeClr val="dk1"/>
                </a:solidFill>
                <a:highlight>
                  <a:schemeClr val="lt1"/>
                </a:highlight>
                <a:latin typeface="Helvetica Neue"/>
                <a:ea typeface="Helvetica Neue"/>
                <a:cs typeface="Helvetica Neue"/>
                <a:sym typeface="Helvetica Neue"/>
              </a:rPr>
              <a:t>prístup</a:t>
            </a:r>
            <a:r>
              <a:rPr lang="en-US" sz="2800" dirty="0">
                <a:solidFill>
                  <a:schemeClr val="dk1"/>
                </a:solidFill>
                <a:highlight>
                  <a:schemeClr val="lt1"/>
                </a:highlight>
                <a:latin typeface="Helvetica Neue"/>
                <a:ea typeface="Helvetica Neue"/>
                <a:cs typeface="Helvetica Neue"/>
                <a:sym typeface="Helvetica Neue"/>
              </a:rPr>
              <a:t> k </a:t>
            </a:r>
            <a:r>
              <a:rPr lang="en-US" sz="2800" dirty="0" err="1">
                <a:solidFill>
                  <a:schemeClr val="dk1"/>
                </a:solidFill>
                <a:highlight>
                  <a:schemeClr val="lt1"/>
                </a:highlight>
                <a:latin typeface="Helvetica Neue"/>
                <a:ea typeface="Helvetica Neue"/>
                <a:cs typeface="Helvetica Neue"/>
                <a:sym typeface="Helvetica Neue"/>
              </a:rPr>
              <a:t>flexibilnej</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práci</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ktorý</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prináša</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vyššiu</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efektívnosť</a:t>
            </a:r>
            <a:r>
              <a:rPr lang="en-US" sz="2800" dirty="0">
                <a:solidFill>
                  <a:schemeClr val="dk1"/>
                </a:solidFill>
                <a:highlight>
                  <a:schemeClr val="lt1"/>
                </a:highlight>
                <a:latin typeface="Helvetica Neue"/>
                <a:ea typeface="Helvetica Neue"/>
                <a:cs typeface="Helvetica Neue"/>
                <a:sym typeface="Helvetica Neue"/>
              </a:rPr>
              <a:t> a </a:t>
            </a:r>
            <a:r>
              <a:rPr lang="en-US" sz="2800" dirty="0" err="1">
                <a:solidFill>
                  <a:schemeClr val="dk1"/>
                </a:solidFill>
                <a:highlight>
                  <a:schemeClr val="lt1"/>
                </a:highlight>
                <a:latin typeface="Helvetica Neue"/>
                <a:ea typeface="Helvetica Neue"/>
                <a:cs typeface="Helvetica Neue"/>
                <a:sym typeface="Helvetica Neue"/>
              </a:rPr>
              <a:t>účinnosť</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organizácie</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práce</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poskytovania</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služieb</a:t>
            </a:r>
            <a:r>
              <a:rPr lang="en-US" sz="2800" dirty="0">
                <a:solidFill>
                  <a:schemeClr val="dk1"/>
                </a:solidFill>
                <a:highlight>
                  <a:schemeClr val="lt1"/>
                </a:highlight>
                <a:latin typeface="Helvetica Neue"/>
                <a:ea typeface="Helvetica Neue"/>
                <a:cs typeface="Helvetica Neue"/>
                <a:sym typeface="Helvetica Neue"/>
              </a:rPr>
              <a:t> a </a:t>
            </a:r>
            <a:r>
              <a:rPr lang="en-US" sz="2800" dirty="0" err="1">
                <a:solidFill>
                  <a:schemeClr val="dk1"/>
                </a:solidFill>
                <a:highlight>
                  <a:schemeClr val="lt1"/>
                </a:highlight>
                <a:latin typeface="Helvetica Neue"/>
                <a:ea typeface="Helvetica Neue"/>
                <a:cs typeface="Helvetica Neue"/>
                <a:sym typeface="Helvetica Neue"/>
              </a:rPr>
              <a:t>organizačnej</a:t>
            </a:r>
            <a:r>
              <a:rPr lang="en-US" sz="2800" dirty="0">
                <a:solidFill>
                  <a:schemeClr val="dk1"/>
                </a:solidFill>
                <a:highlight>
                  <a:schemeClr val="lt1"/>
                </a:highlight>
                <a:latin typeface="Helvetica Neue"/>
                <a:ea typeface="Helvetica Neue"/>
                <a:cs typeface="Helvetica Neue"/>
                <a:sym typeface="Helvetica Neue"/>
              </a:rPr>
              <a:t> agility, </a:t>
            </a:r>
            <a:r>
              <a:rPr lang="en-US" sz="2800" dirty="0" err="1">
                <a:solidFill>
                  <a:schemeClr val="dk1"/>
                </a:solidFill>
                <a:highlight>
                  <a:schemeClr val="lt1"/>
                </a:highlight>
                <a:latin typeface="Helvetica Neue"/>
                <a:ea typeface="Helvetica Neue"/>
                <a:cs typeface="Helvetica Neue"/>
                <a:sym typeface="Helvetica Neue"/>
              </a:rPr>
              <a:t>ako</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aj</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výhody</a:t>
            </a:r>
            <a:r>
              <a:rPr lang="en-US" sz="2800" dirty="0">
                <a:solidFill>
                  <a:schemeClr val="dk1"/>
                </a:solidFill>
                <a:highlight>
                  <a:schemeClr val="lt1"/>
                </a:highlight>
                <a:latin typeface="Helvetica Neue"/>
                <a:ea typeface="Helvetica Neue"/>
                <a:cs typeface="Helvetica Neue"/>
                <a:sym typeface="Helvetica Neue"/>
              </a:rPr>
              <a:t> pre </a:t>
            </a:r>
            <a:r>
              <a:rPr lang="en-US" sz="2800" dirty="0" err="1">
                <a:solidFill>
                  <a:schemeClr val="dk1"/>
                </a:solidFill>
                <a:highlight>
                  <a:schemeClr val="lt1"/>
                </a:highlight>
                <a:latin typeface="Helvetica Neue"/>
                <a:ea typeface="Helvetica Neue"/>
                <a:cs typeface="Helvetica Neue"/>
                <a:sym typeface="Helvetica Neue"/>
              </a:rPr>
              <a:t>pracujúcich</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zamestnancov</a:t>
            </a:r>
            <a:r>
              <a:rPr lang="en-US" sz="2800" dirty="0">
                <a:solidFill>
                  <a:schemeClr val="dk1"/>
                </a:solidFill>
                <a:highlight>
                  <a:schemeClr val="lt1"/>
                </a:highlight>
                <a:latin typeface="Helvetica Neue"/>
                <a:ea typeface="Helvetica Neue"/>
                <a:cs typeface="Helvetica Neue"/>
                <a:sym typeface="Helvetica Neue"/>
              </a:rPr>
              <a:t>.</a:t>
            </a:r>
          </a:p>
          <a:p>
            <a:pPr marL="0" lvl="0" indent="0" algn="l" rtl="0">
              <a:spcBef>
                <a:spcPts val="0"/>
              </a:spcBef>
              <a:spcAft>
                <a:spcPts val="0"/>
              </a:spcAft>
              <a:buSzPts val="1100"/>
              <a:buNone/>
            </a:pPr>
            <a:r>
              <a:rPr lang="en-US" sz="2800" dirty="0" err="1">
                <a:solidFill>
                  <a:schemeClr val="dk1"/>
                </a:solidFill>
                <a:highlight>
                  <a:schemeClr val="lt1"/>
                </a:highlight>
                <a:latin typeface="Helvetica Neue"/>
                <a:ea typeface="Helvetica Neue"/>
                <a:cs typeface="Helvetica Neue"/>
                <a:sym typeface="Helvetica Neue"/>
              </a:rPr>
              <a:t>Kľúčovými</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znakmi</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sú</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manažment</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založený</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na</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výsledkoch</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kultúra</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založená</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na</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dôvere</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vysoká</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miera</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autonómie</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flexibilita</a:t>
            </a:r>
            <a:r>
              <a:rPr lang="en-US" sz="2800" dirty="0">
                <a:solidFill>
                  <a:schemeClr val="dk1"/>
                </a:solidFill>
                <a:highlight>
                  <a:schemeClr val="lt1"/>
                </a:highlight>
                <a:latin typeface="Helvetica Neue"/>
                <a:ea typeface="Helvetica Neue"/>
                <a:cs typeface="Helvetica Neue"/>
                <a:sym typeface="Helvetica Neue"/>
              </a:rPr>
              <a:t> v </a:t>
            </a:r>
            <a:r>
              <a:rPr lang="en-US" sz="2800" dirty="0" err="1">
                <a:solidFill>
                  <a:schemeClr val="dk1"/>
                </a:solidFill>
                <a:highlight>
                  <a:schemeClr val="lt1"/>
                </a:highlight>
                <a:latin typeface="Helvetica Neue"/>
                <a:ea typeface="Helvetica Neue"/>
                <a:cs typeface="Helvetica Neue"/>
                <a:sym typeface="Helvetica Neue"/>
              </a:rPr>
              <a:t>čase</a:t>
            </a:r>
            <a:r>
              <a:rPr lang="en-US" sz="2800" dirty="0">
                <a:solidFill>
                  <a:schemeClr val="dk1"/>
                </a:solidFill>
                <a:highlight>
                  <a:schemeClr val="lt1"/>
                </a:highlight>
                <a:latin typeface="Helvetica Neue"/>
                <a:ea typeface="Helvetica Neue"/>
                <a:cs typeface="Helvetica Neue"/>
                <a:sym typeface="Helvetica Neue"/>
              </a:rPr>
              <a:t> a </a:t>
            </a:r>
            <a:r>
              <a:rPr lang="en-US" sz="2800" dirty="0" err="1">
                <a:solidFill>
                  <a:schemeClr val="dk1"/>
                </a:solidFill>
                <a:highlight>
                  <a:schemeClr val="lt1"/>
                </a:highlight>
                <a:latin typeface="Helvetica Neue"/>
                <a:ea typeface="Helvetica Neue"/>
                <a:cs typeface="Helvetica Neue"/>
                <a:sym typeface="Helvetica Neue"/>
              </a:rPr>
              <a:t>mieste</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výkonu</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práce</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nové</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nástroje</a:t>
            </a:r>
            <a:r>
              <a:rPr lang="en-US" sz="2800" dirty="0">
                <a:solidFill>
                  <a:schemeClr val="dk1"/>
                </a:solidFill>
                <a:highlight>
                  <a:schemeClr val="lt1"/>
                </a:highlight>
                <a:latin typeface="Helvetica Neue"/>
                <a:ea typeface="Helvetica Neue"/>
                <a:cs typeface="Helvetica Neue"/>
                <a:sym typeface="Helvetica Neue"/>
              </a:rPr>
              <a:t> a </a:t>
            </a:r>
            <a:r>
              <a:rPr lang="en-US" sz="2800" dirty="0" err="1">
                <a:solidFill>
                  <a:schemeClr val="dk1"/>
                </a:solidFill>
                <a:highlight>
                  <a:schemeClr val="lt1"/>
                </a:highlight>
                <a:latin typeface="Helvetica Neue"/>
                <a:ea typeface="Helvetica Neue"/>
                <a:cs typeface="Helvetica Neue"/>
                <a:sym typeface="Helvetica Neue"/>
              </a:rPr>
              <a:t>pracovné</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prostredie</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menšia</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závislosť</a:t>
            </a:r>
            <a:r>
              <a:rPr lang="en-US" sz="2800" dirty="0">
                <a:solidFill>
                  <a:schemeClr val="dk1"/>
                </a:solidFill>
                <a:highlight>
                  <a:schemeClr val="lt1"/>
                </a:highlight>
                <a:latin typeface="Helvetica Neue"/>
                <a:ea typeface="Helvetica Neue"/>
                <a:cs typeface="Helvetica Neue"/>
                <a:sym typeface="Helvetica Neue"/>
              </a:rPr>
              <a:t> od </a:t>
            </a:r>
            <a:r>
              <a:rPr lang="en-US" sz="2800" dirty="0" err="1">
                <a:solidFill>
                  <a:schemeClr val="dk1"/>
                </a:solidFill>
                <a:highlight>
                  <a:schemeClr val="lt1"/>
                </a:highlight>
                <a:latin typeface="Helvetica Neue"/>
                <a:ea typeface="Helvetica Neue"/>
                <a:cs typeface="Helvetica Neue"/>
                <a:sym typeface="Helvetica Neue"/>
              </a:rPr>
              <a:t>fyzických</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zdrojov</a:t>
            </a:r>
            <a:r>
              <a:rPr lang="en-US" sz="2800" dirty="0">
                <a:solidFill>
                  <a:schemeClr val="dk1"/>
                </a:solidFill>
                <a:highlight>
                  <a:schemeClr val="lt1"/>
                </a:highlight>
                <a:latin typeface="Helvetica Neue"/>
                <a:ea typeface="Helvetica Neue"/>
                <a:cs typeface="Helvetica Neue"/>
                <a:sym typeface="Helvetica Neue"/>
              </a:rPr>
              <a:t> a </a:t>
            </a:r>
            <a:r>
              <a:rPr lang="en-US" sz="2800" dirty="0" err="1">
                <a:solidFill>
                  <a:schemeClr val="dk1"/>
                </a:solidFill>
                <a:highlight>
                  <a:schemeClr val="lt1"/>
                </a:highlight>
                <a:latin typeface="Helvetica Neue"/>
                <a:ea typeface="Helvetica Neue"/>
                <a:cs typeface="Helvetica Neue"/>
                <a:sym typeface="Helvetica Neue"/>
              </a:rPr>
              <a:t>otvorenosť</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voči</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neustálym</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zmenám</a:t>
            </a:r>
            <a:r>
              <a:rPr lang="en-US" sz="2800" dirty="0">
                <a:solidFill>
                  <a:schemeClr val="dk1"/>
                </a:solidFill>
                <a:highlight>
                  <a:schemeClr val="lt1"/>
                </a:highlight>
                <a:latin typeface="Helvetica Neue"/>
                <a:ea typeface="Helvetica Neue"/>
                <a:cs typeface="Helvetica Neue"/>
                <a:sym typeface="Helvetica Neue"/>
              </a:rPr>
              <a:t>.</a:t>
            </a:r>
          </a:p>
          <a:p>
            <a:pPr marL="0" lvl="0" indent="0" algn="l" rtl="0">
              <a:spcBef>
                <a:spcPts val="0"/>
              </a:spcBef>
              <a:spcAft>
                <a:spcPts val="0"/>
              </a:spcAft>
              <a:buSzPts val="1100"/>
              <a:buNone/>
            </a:pPr>
            <a:endParaRPr sz="2800" dirty="0">
              <a:solidFill>
                <a:schemeClr val="dk1"/>
              </a:solidFill>
              <a:highlight>
                <a:schemeClr val="lt1"/>
              </a:highlight>
              <a:latin typeface="Helvetica Neue"/>
              <a:ea typeface="Helvetica Neue"/>
              <a:cs typeface="Helvetica Neue"/>
              <a:sym typeface="Helvetica Neue"/>
            </a:endParaRPr>
          </a:p>
          <a:p>
            <a:pPr marL="0" lvl="0" indent="0" algn="l" rtl="0">
              <a:spcBef>
                <a:spcPts val="0"/>
              </a:spcBef>
              <a:spcAft>
                <a:spcPts val="0"/>
              </a:spcAft>
              <a:buSzPts val="1100"/>
              <a:buNone/>
            </a:pPr>
            <a:r>
              <a:rPr lang="sk-SK" sz="2800" dirty="0">
                <a:solidFill>
                  <a:schemeClr val="dk1"/>
                </a:solidFill>
                <a:highlight>
                  <a:schemeClr val="lt1"/>
                </a:highlight>
                <a:latin typeface="Helvetica Neue"/>
                <a:ea typeface="Helvetica Neue"/>
                <a:cs typeface="Helvetica Neue"/>
                <a:sym typeface="Helvetica Neue"/>
              </a:rPr>
              <a:t>Inteligentná práca </a:t>
            </a:r>
            <a:r>
              <a:rPr lang="en-US" sz="2800" dirty="0">
                <a:solidFill>
                  <a:schemeClr val="dk1"/>
                </a:solidFill>
                <a:highlight>
                  <a:schemeClr val="lt1"/>
                </a:highlight>
                <a:latin typeface="Helvetica Neue"/>
                <a:ea typeface="Helvetica Neue"/>
                <a:cs typeface="Helvetica Neue"/>
                <a:sym typeface="Helvetica Neue"/>
              </a:rPr>
              <a:t>vs:</a:t>
            </a:r>
            <a:endParaRPr sz="2800" dirty="0">
              <a:solidFill>
                <a:schemeClr val="dk1"/>
              </a:solidFill>
              <a:highlight>
                <a:schemeClr val="lt1"/>
              </a:highlight>
              <a:latin typeface="Helvetica Neue"/>
              <a:ea typeface="Helvetica Neue"/>
              <a:cs typeface="Helvetica Neue"/>
              <a:sym typeface="Helvetica Neue"/>
            </a:endParaRPr>
          </a:p>
          <a:p>
            <a:pPr marL="457200" lvl="0" indent="-387350" algn="l" rtl="0">
              <a:spcBef>
                <a:spcPts val="0"/>
              </a:spcBef>
              <a:spcAft>
                <a:spcPts val="0"/>
              </a:spcAft>
              <a:buClr>
                <a:schemeClr val="dk1"/>
              </a:buClr>
              <a:buSzPts val="2500"/>
              <a:buFont typeface="Helvetica Neue"/>
              <a:buChar char="-"/>
            </a:pPr>
            <a:r>
              <a:rPr lang="sk-SK" sz="2800" b="1" dirty="0">
                <a:solidFill>
                  <a:schemeClr val="dk1"/>
                </a:solidFill>
                <a:highlight>
                  <a:schemeClr val="lt1"/>
                </a:highlight>
                <a:latin typeface="Helvetica Neue"/>
                <a:ea typeface="Helvetica Neue"/>
                <a:cs typeface="Helvetica Neue"/>
                <a:sym typeface="Helvetica Neue"/>
              </a:rPr>
              <a:t>Práca na diaľku</a:t>
            </a:r>
            <a:endParaRPr sz="2800" b="1" dirty="0">
              <a:solidFill>
                <a:schemeClr val="dk1"/>
              </a:solidFill>
              <a:highlight>
                <a:schemeClr val="lt1"/>
              </a:highlight>
              <a:latin typeface="Helvetica Neue"/>
              <a:ea typeface="Helvetica Neue"/>
              <a:cs typeface="Helvetica Neue"/>
              <a:sym typeface="Helvetica Neue"/>
            </a:endParaRPr>
          </a:p>
          <a:p>
            <a:pPr marL="457200" lvl="0" indent="-387350" algn="l" rtl="0">
              <a:spcBef>
                <a:spcPts val="0"/>
              </a:spcBef>
              <a:spcAft>
                <a:spcPts val="0"/>
              </a:spcAft>
              <a:buClr>
                <a:schemeClr val="dk1"/>
              </a:buClr>
              <a:buSzPts val="2500"/>
              <a:buFont typeface="Helvetica Neue"/>
              <a:buChar char="-"/>
            </a:pPr>
            <a:r>
              <a:rPr lang="en-US" sz="2800" b="1" dirty="0" err="1">
                <a:solidFill>
                  <a:schemeClr val="dk1"/>
                </a:solidFill>
                <a:highlight>
                  <a:schemeClr val="lt1"/>
                </a:highlight>
                <a:latin typeface="Helvetica Neue"/>
                <a:ea typeface="Helvetica Neue"/>
                <a:cs typeface="Helvetica Neue"/>
                <a:sym typeface="Helvetica Neue"/>
              </a:rPr>
              <a:t>Flexib</a:t>
            </a:r>
            <a:r>
              <a:rPr lang="sk-SK" sz="2800" b="1" dirty="0" err="1">
                <a:solidFill>
                  <a:schemeClr val="dk1"/>
                </a:solidFill>
                <a:highlight>
                  <a:schemeClr val="lt1"/>
                </a:highlight>
                <a:latin typeface="Helvetica Neue"/>
                <a:ea typeface="Helvetica Neue"/>
                <a:cs typeface="Helvetica Neue"/>
                <a:sym typeface="Helvetica Neue"/>
              </a:rPr>
              <a:t>ilná</a:t>
            </a:r>
            <a:r>
              <a:rPr lang="sk-SK" sz="2800" b="1" dirty="0">
                <a:solidFill>
                  <a:schemeClr val="dk1"/>
                </a:solidFill>
                <a:highlight>
                  <a:schemeClr val="lt1"/>
                </a:highlight>
                <a:latin typeface="Helvetica Neue"/>
                <a:ea typeface="Helvetica Neue"/>
                <a:cs typeface="Helvetica Neue"/>
                <a:sym typeface="Helvetica Neue"/>
              </a:rPr>
              <a:t> práca</a:t>
            </a:r>
            <a:endParaRPr sz="2800" b="1" dirty="0">
              <a:solidFill>
                <a:schemeClr val="dk1"/>
              </a:solidFill>
              <a:highlight>
                <a:schemeClr val="lt1"/>
              </a:highlight>
              <a:latin typeface="Helvetica Neue"/>
              <a:ea typeface="Helvetica Neue"/>
              <a:cs typeface="Helvetica Neue"/>
              <a:sym typeface="Helvetica Neue"/>
            </a:endParaRPr>
          </a:p>
          <a:p>
            <a:pPr marL="457200" lvl="0" indent="-387350" algn="l" rtl="0">
              <a:spcBef>
                <a:spcPts val="0"/>
              </a:spcBef>
              <a:spcAft>
                <a:spcPts val="0"/>
              </a:spcAft>
              <a:buClr>
                <a:schemeClr val="dk1"/>
              </a:buClr>
              <a:buSzPts val="2500"/>
              <a:buFont typeface="Helvetica Neue"/>
              <a:buChar char="-"/>
            </a:pPr>
            <a:r>
              <a:rPr lang="sk-SK" sz="2800" b="1" dirty="0">
                <a:solidFill>
                  <a:schemeClr val="dk1"/>
                </a:solidFill>
                <a:highlight>
                  <a:schemeClr val="lt1"/>
                </a:highlight>
                <a:latin typeface="Helvetica Neue"/>
                <a:ea typeface="Helvetica Neue"/>
                <a:cs typeface="Helvetica Neue"/>
                <a:sym typeface="Helvetica Neue"/>
              </a:rPr>
              <a:t>Hybridná práca</a:t>
            </a:r>
            <a:endParaRPr sz="2800" b="1" dirty="0">
              <a:solidFill>
                <a:schemeClr val="dk1"/>
              </a:solidFill>
              <a:highlight>
                <a:schemeClr val="lt1"/>
              </a:highlight>
              <a:latin typeface="Helvetica Neue"/>
              <a:ea typeface="Helvetica Neue"/>
              <a:cs typeface="Helvetica Neue"/>
              <a:sym typeface="Helvetica Neue"/>
            </a:endParaRPr>
          </a:p>
          <a:p>
            <a:pPr marL="457200" lvl="0" indent="-387350" algn="l" rtl="0">
              <a:spcBef>
                <a:spcPts val="0"/>
              </a:spcBef>
              <a:spcAft>
                <a:spcPts val="0"/>
              </a:spcAft>
              <a:buClr>
                <a:schemeClr val="dk1"/>
              </a:buClr>
              <a:buSzPts val="2500"/>
              <a:buFont typeface="Helvetica Neue"/>
              <a:buChar char="-"/>
            </a:pPr>
            <a:r>
              <a:rPr lang="sk-SK" sz="2800" b="1" dirty="0">
                <a:solidFill>
                  <a:schemeClr val="dk1"/>
                </a:solidFill>
                <a:highlight>
                  <a:schemeClr val="lt1"/>
                </a:highlight>
                <a:latin typeface="Helvetica Neue"/>
                <a:ea typeface="Helvetica Neue"/>
                <a:cs typeface="Helvetica Neue"/>
                <a:sym typeface="Helvetica Neue"/>
              </a:rPr>
              <a:t>Agilná práca</a:t>
            </a:r>
            <a:endParaRPr sz="2800" b="1" dirty="0">
              <a:solidFill>
                <a:schemeClr val="dk1"/>
              </a:solidFill>
              <a:highlight>
                <a:schemeClr val="lt1"/>
              </a:highlight>
              <a:latin typeface="Helvetica Neue"/>
              <a:ea typeface="Helvetica Neue"/>
              <a:cs typeface="Helvetica Neue"/>
              <a:sym typeface="Helvetica Neue"/>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g1b288c97b5c_0_35"/>
          <p:cNvSpPr txBox="1"/>
          <p:nvPr/>
        </p:nvSpPr>
        <p:spPr>
          <a:xfrm>
            <a:off x="1447800" y="1573300"/>
            <a:ext cx="9264600" cy="7695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400" b="1" dirty="0">
                <a:solidFill>
                  <a:srgbClr val="D00B24"/>
                </a:solidFill>
              </a:rPr>
              <a:t>1. </a:t>
            </a:r>
            <a:r>
              <a:rPr lang="en-US" sz="4400" b="1" dirty="0" err="1">
                <a:solidFill>
                  <a:srgbClr val="D00B24"/>
                </a:solidFill>
                <a:highlight>
                  <a:schemeClr val="lt1"/>
                </a:highlight>
              </a:rPr>
              <a:t>Definícia</a:t>
            </a:r>
            <a:r>
              <a:rPr lang="en-US" sz="4400" b="1" dirty="0">
                <a:solidFill>
                  <a:srgbClr val="D00B24"/>
                </a:solidFill>
                <a:highlight>
                  <a:schemeClr val="lt1"/>
                </a:highlight>
              </a:rPr>
              <a:t> </a:t>
            </a:r>
            <a:r>
              <a:rPr lang="en-US" sz="4400" b="1" dirty="0" err="1">
                <a:solidFill>
                  <a:srgbClr val="D00B24"/>
                </a:solidFill>
                <a:highlight>
                  <a:schemeClr val="lt1"/>
                </a:highlight>
              </a:rPr>
              <a:t>inteligentnej</a:t>
            </a:r>
            <a:r>
              <a:rPr lang="en-US" sz="4400" b="1" dirty="0">
                <a:solidFill>
                  <a:srgbClr val="D00B24"/>
                </a:solidFill>
                <a:highlight>
                  <a:schemeClr val="lt1"/>
                </a:highlight>
              </a:rPr>
              <a:t> </a:t>
            </a:r>
            <a:r>
              <a:rPr lang="en-US" sz="4400" b="1" dirty="0" err="1">
                <a:solidFill>
                  <a:srgbClr val="D00B24"/>
                </a:solidFill>
                <a:highlight>
                  <a:schemeClr val="lt1"/>
                </a:highlight>
              </a:rPr>
              <a:t>práce</a:t>
            </a:r>
            <a:endParaRPr lang="en-US" sz="4400" b="1" dirty="0">
              <a:solidFill>
                <a:srgbClr val="D00B24"/>
              </a:solidFill>
            </a:endParaRPr>
          </a:p>
        </p:txBody>
      </p:sp>
      <p:sp>
        <p:nvSpPr>
          <p:cNvPr id="164" name="Google Shape;164;g1b288c97b5c_0_35"/>
          <p:cNvSpPr txBox="1"/>
          <p:nvPr/>
        </p:nvSpPr>
        <p:spPr>
          <a:xfrm>
            <a:off x="1616242" y="2342800"/>
            <a:ext cx="13182600" cy="6555600"/>
          </a:xfrm>
          <a:prstGeom prst="rect">
            <a:avLst/>
          </a:prstGeom>
          <a:noFill/>
          <a:ln>
            <a:noFill/>
          </a:ln>
        </p:spPr>
        <p:txBody>
          <a:bodyPr spcFirstLastPara="1" wrap="square" lIns="91425" tIns="45700" rIns="91425" bIns="45700" anchor="t" anchorCtr="0">
            <a:spAutoFit/>
          </a:bodyPr>
          <a:lstStyle/>
          <a:p>
            <a:pPr marL="342900" lvl="0" indent="-342900">
              <a:buFont typeface="Symbol" panose="05050102010706020507" pitchFamily="18" charset="2"/>
              <a:buChar char=""/>
            </a:pPr>
            <a:r>
              <a:rPr lang="sk-SK" sz="2800" u="none" strike="noStrike" dirty="0">
                <a:effectLst/>
                <a:latin typeface="Helvetica Neue" panose="020B0604020202020204" charset="0"/>
                <a:ea typeface="Calibri" panose="020F0502020204030204" pitchFamily="34" charset="0"/>
                <a:cs typeface="Arial MT"/>
              </a:rPr>
              <a:t>Práca prebieha </a:t>
            </a:r>
            <a:r>
              <a:rPr lang="sk-SK" sz="2800" b="1" u="none" strike="noStrike" dirty="0">
                <a:effectLst/>
                <a:latin typeface="Helvetica Neue" panose="020B0604020202020204" charset="0"/>
                <a:ea typeface="Calibri" panose="020F0502020204030204" pitchFamily="34" charset="0"/>
                <a:cs typeface="Arial MT"/>
              </a:rPr>
              <a:t>na najefektívnejších miestach</a:t>
            </a:r>
            <a:r>
              <a:rPr lang="sk-SK" sz="2800" u="none" strike="noStrike" dirty="0">
                <a:effectLst/>
                <a:latin typeface="Helvetica Neue" panose="020B0604020202020204" charset="0"/>
                <a:ea typeface="Calibri" panose="020F0502020204030204" pitchFamily="34" charset="0"/>
                <a:cs typeface="Arial MT"/>
              </a:rPr>
              <a:t> a v </a:t>
            </a:r>
            <a:r>
              <a:rPr lang="sk-SK" sz="2800" b="1" u="none" strike="noStrike" dirty="0">
                <a:effectLst/>
                <a:latin typeface="Helvetica Neue" panose="020B0604020202020204" charset="0"/>
                <a:ea typeface="Calibri" panose="020F0502020204030204" pitchFamily="34" charset="0"/>
                <a:cs typeface="Arial MT"/>
              </a:rPr>
              <a:t>najefektívnejších časoch</a:t>
            </a:r>
          </a:p>
          <a:p>
            <a:pPr marL="342900" lvl="0" indent="-342900">
              <a:buFont typeface="Symbol" panose="05050102010706020507" pitchFamily="18" charset="2"/>
              <a:buChar char=""/>
            </a:pPr>
            <a:endParaRPr lang="en-US" sz="2800" u="none" strike="noStrike" dirty="0">
              <a:effectLst/>
              <a:latin typeface="Helvetica Neue" panose="020B0604020202020204" charset="0"/>
              <a:ea typeface="Arial MT"/>
              <a:cs typeface="Arial MT"/>
            </a:endParaRPr>
          </a:p>
          <a:p>
            <a:pPr marL="342900" lvl="0" indent="-342900">
              <a:buFont typeface="Symbol" panose="05050102010706020507" pitchFamily="18" charset="2"/>
              <a:buChar char=""/>
            </a:pPr>
            <a:r>
              <a:rPr lang="sk-SK" sz="2800" b="1" u="none" strike="noStrike" dirty="0">
                <a:effectLst/>
                <a:latin typeface="Helvetica Neue" panose="020B0604020202020204" charset="0"/>
                <a:ea typeface="Calibri" panose="020F0502020204030204" pitchFamily="34" charset="0"/>
                <a:cs typeface="Arial MT"/>
              </a:rPr>
              <a:t>Flexibilita sa stáva skôr normou</a:t>
            </a:r>
            <a:r>
              <a:rPr lang="sk-SK" sz="2800" u="none" strike="noStrike" dirty="0">
                <a:effectLst/>
                <a:latin typeface="Helvetica Neue" panose="020B0604020202020204" charset="0"/>
                <a:ea typeface="Calibri" panose="020F0502020204030204" pitchFamily="34" charset="0"/>
                <a:cs typeface="Arial MT"/>
              </a:rPr>
              <a:t> ako výnimkou</a:t>
            </a:r>
          </a:p>
          <a:p>
            <a:pPr marL="342900" lvl="0" indent="-342900">
              <a:buFont typeface="Symbol" panose="05050102010706020507" pitchFamily="18" charset="2"/>
              <a:buChar char=""/>
            </a:pPr>
            <a:endParaRPr lang="en-US" sz="2800" u="none" strike="noStrike" dirty="0">
              <a:effectLst/>
              <a:latin typeface="Helvetica Neue" panose="020B0604020202020204" charset="0"/>
              <a:ea typeface="Arial MT"/>
              <a:cs typeface="Arial MT"/>
            </a:endParaRPr>
          </a:p>
          <a:p>
            <a:pPr marL="342900" lvl="0" indent="-342900">
              <a:buFont typeface="Symbol" panose="05050102010706020507" pitchFamily="18" charset="2"/>
              <a:buChar char=""/>
            </a:pPr>
            <a:r>
              <a:rPr lang="sk-SK" sz="2800" u="none" strike="noStrike" dirty="0">
                <a:effectLst/>
                <a:latin typeface="Helvetica Neue" panose="020B0604020202020204" charset="0"/>
                <a:ea typeface="Calibri" panose="020F0502020204030204" pitchFamily="34" charset="0"/>
                <a:cs typeface="Arial MT"/>
              </a:rPr>
              <a:t>Každý je v zásade považovaný za oprávneného na flexibilnú prácu bez toho, aby sa hodnotili ich predpoklady alebo úlohy</a:t>
            </a:r>
          </a:p>
          <a:p>
            <a:pPr marL="342900" lvl="0" indent="-342900">
              <a:buFont typeface="Symbol" panose="05050102010706020507" pitchFamily="18" charset="2"/>
              <a:buChar char=""/>
            </a:pPr>
            <a:endParaRPr lang="en-US" sz="2800" u="none" strike="noStrike" dirty="0">
              <a:effectLst/>
              <a:latin typeface="Helvetica Neue" panose="020B0604020202020204" charset="0"/>
              <a:ea typeface="Arial MT"/>
              <a:cs typeface="Arial MT"/>
            </a:endParaRPr>
          </a:p>
          <a:p>
            <a:pPr marL="342900" lvl="0" indent="-342900">
              <a:buFont typeface="Symbol" panose="05050102010706020507" pitchFamily="18" charset="2"/>
              <a:buChar char=""/>
            </a:pPr>
            <a:r>
              <a:rPr lang="sk-SK" sz="2800" u="none" strike="noStrike" dirty="0">
                <a:effectLst/>
                <a:latin typeface="Helvetica Neue" panose="020B0604020202020204" charset="0"/>
                <a:ea typeface="Calibri" panose="020F0502020204030204" pitchFamily="34" charset="0"/>
                <a:cs typeface="Arial MT"/>
              </a:rPr>
              <a:t>Zamestnanci majú </a:t>
            </a:r>
            <a:r>
              <a:rPr lang="sk-SK" sz="2800" b="1" u="none" strike="noStrike" dirty="0">
                <a:effectLst/>
                <a:latin typeface="Helvetica Neue" panose="020B0604020202020204" charset="0"/>
                <a:ea typeface="Calibri" panose="020F0502020204030204" pitchFamily="34" charset="0"/>
                <a:cs typeface="Arial MT"/>
              </a:rPr>
              <a:t>väčšiu možnosť</a:t>
            </a:r>
            <a:r>
              <a:rPr lang="sk-SK" sz="2800" u="none" strike="noStrike" dirty="0">
                <a:effectLst/>
                <a:latin typeface="Helvetica Neue" panose="020B0604020202020204" charset="0"/>
                <a:ea typeface="Calibri" panose="020F0502020204030204" pitchFamily="34" charset="0"/>
                <a:cs typeface="Arial MT"/>
              </a:rPr>
              <a:t> voľby, kde a kedy budú pracovať, v závislosti od obchodných dôvodov</a:t>
            </a:r>
          </a:p>
          <a:p>
            <a:pPr marL="342900" lvl="0" indent="-342900">
              <a:buFont typeface="Symbol" panose="05050102010706020507" pitchFamily="18" charset="2"/>
              <a:buChar char=""/>
            </a:pPr>
            <a:endParaRPr lang="en-US" sz="2800" u="none" strike="noStrike" dirty="0">
              <a:effectLst/>
              <a:latin typeface="Helvetica Neue" panose="020B0604020202020204" charset="0"/>
              <a:ea typeface="Arial MT"/>
              <a:cs typeface="Arial MT"/>
            </a:endParaRPr>
          </a:p>
          <a:p>
            <a:pPr marL="342900" lvl="0" indent="-342900">
              <a:buFont typeface="Symbol" panose="05050102010706020507" pitchFamily="18" charset="2"/>
              <a:buChar char=""/>
            </a:pPr>
            <a:r>
              <a:rPr lang="sk-SK" sz="2800" b="1" u="none" strike="noStrike" dirty="0">
                <a:effectLst/>
                <a:latin typeface="Helvetica Neue" panose="020B0604020202020204" charset="0"/>
                <a:ea typeface="Calibri" panose="020F0502020204030204" pitchFamily="34" charset="0"/>
                <a:cs typeface="Arial MT"/>
              </a:rPr>
              <a:t>Priestor sa prideľuje činnostiam</a:t>
            </a:r>
            <a:r>
              <a:rPr lang="sk-SK" sz="2800" u="none" strike="noStrike" dirty="0">
                <a:effectLst/>
                <a:latin typeface="Helvetica Neue" panose="020B0604020202020204" charset="0"/>
                <a:ea typeface="Calibri" panose="020F0502020204030204" pitchFamily="34" charset="0"/>
                <a:cs typeface="Arial MT"/>
              </a:rPr>
              <a:t>, nie jednotlivcom a nie na základe </a:t>
            </a:r>
            <a:r>
              <a:rPr lang="sk-SK" sz="2800" u="none" strike="noStrike" dirty="0" err="1">
                <a:effectLst/>
                <a:latin typeface="Helvetica Neue" panose="020B0604020202020204" charset="0"/>
                <a:ea typeface="Calibri" panose="020F0502020204030204" pitchFamily="34" charset="0"/>
                <a:cs typeface="Arial MT"/>
              </a:rPr>
              <a:t>seniority</a:t>
            </a:r>
            <a:r>
              <a:rPr lang="sk-SK" sz="2800" u="none" strike="noStrike" dirty="0">
                <a:effectLst/>
                <a:latin typeface="Helvetica Neue" panose="020B0604020202020204" charset="0"/>
                <a:ea typeface="Calibri" panose="020F0502020204030204" pitchFamily="34" charset="0"/>
                <a:cs typeface="Arial MT"/>
              </a:rPr>
              <a:t>.</a:t>
            </a:r>
          </a:p>
          <a:p>
            <a:pPr marL="342900" lvl="0" indent="-342900">
              <a:buFont typeface="Symbol" panose="05050102010706020507" pitchFamily="18" charset="2"/>
              <a:buChar char=""/>
            </a:pPr>
            <a:endParaRPr lang="en-US" sz="2800" u="none" strike="noStrike" dirty="0">
              <a:effectLst/>
              <a:latin typeface="Helvetica Neue" panose="020B0604020202020204" charset="0"/>
              <a:ea typeface="Arial MT"/>
              <a:cs typeface="Arial MT"/>
            </a:endParaRPr>
          </a:p>
          <a:p>
            <a:pPr marL="342900" lvl="0" indent="-342900">
              <a:buFont typeface="Symbol" panose="05050102010706020507" pitchFamily="18" charset="2"/>
              <a:buChar char=""/>
            </a:pPr>
            <a:r>
              <a:rPr lang="sk-SK" sz="2800" u="none" strike="noStrike" dirty="0">
                <a:effectLst/>
                <a:latin typeface="Helvetica Neue" panose="020B0604020202020204" charset="0"/>
                <a:ea typeface="Calibri" panose="020F0502020204030204" pitchFamily="34" charset="0"/>
                <a:cs typeface="Arial MT"/>
              </a:rPr>
              <a:t>Znižujú sa </a:t>
            </a:r>
            <a:r>
              <a:rPr lang="sk-SK" sz="2800" b="1" u="none" strike="noStrike" dirty="0">
                <a:effectLst/>
                <a:latin typeface="Helvetica Neue" panose="020B0604020202020204" charset="0"/>
                <a:ea typeface="Calibri" panose="020F0502020204030204" pitchFamily="34" charset="0"/>
                <a:cs typeface="Arial MT"/>
              </a:rPr>
              <a:t>náklady na vykonávanie práce</a:t>
            </a:r>
          </a:p>
          <a:p>
            <a:pPr marL="342900" lvl="0" indent="-342900">
              <a:buFont typeface="Symbol" panose="05050102010706020507" pitchFamily="18" charset="2"/>
              <a:buChar char=""/>
            </a:pPr>
            <a:endParaRPr lang="en-US" sz="2800" u="none" strike="noStrike" dirty="0">
              <a:effectLst/>
              <a:latin typeface="Helvetica Neue" panose="020B0604020202020204" charset="0"/>
              <a:ea typeface="Arial MT"/>
              <a:cs typeface="Arial MT"/>
            </a:endParaRPr>
          </a:p>
          <a:p>
            <a:pPr marL="342900" lvl="0" indent="-342900">
              <a:buFont typeface="Symbol" panose="05050102010706020507" pitchFamily="18" charset="2"/>
              <a:buChar char=""/>
            </a:pPr>
            <a:r>
              <a:rPr lang="sk-SK" sz="2800" u="none" strike="noStrike" dirty="0">
                <a:effectLst/>
                <a:latin typeface="Helvetica Neue" panose="020B0604020202020204" charset="0"/>
                <a:ea typeface="Calibri" panose="020F0502020204030204" pitchFamily="34" charset="0"/>
                <a:cs typeface="Arial MT"/>
              </a:rPr>
              <a:t>Technológie sa využívajú efektívne a primerane</a:t>
            </a:r>
            <a:endParaRPr lang="en-US" sz="2800" u="none" strike="noStrike" dirty="0">
              <a:effectLst/>
              <a:latin typeface="Helvetica Neue" panose="020B0604020202020204" charset="0"/>
              <a:ea typeface="Arial MT"/>
              <a:cs typeface="Arial M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g1b288c97b5c_0_35"/>
          <p:cNvSpPr txBox="1"/>
          <p:nvPr/>
        </p:nvSpPr>
        <p:spPr>
          <a:xfrm>
            <a:off x="1447800" y="1573300"/>
            <a:ext cx="9264600" cy="7695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400" b="1" dirty="0">
                <a:solidFill>
                  <a:srgbClr val="D00B24"/>
                </a:solidFill>
              </a:rPr>
              <a:t>1. </a:t>
            </a:r>
            <a:r>
              <a:rPr lang="en-US" sz="4400" b="1" dirty="0" err="1">
                <a:solidFill>
                  <a:srgbClr val="D00B24"/>
                </a:solidFill>
                <a:highlight>
                  <a:schemeClr val="lt1"/>
                </a:highlight>
              </a:rPr>
              <a:t>Definícia</a:t>
            </a:r>
            <a:r>
              <a:rPr lang="en-US" sz="4400" b="1" dirty="0">
                <a:solidFill>
                  <a:srgbClr val="D00B24"/>
                </a:solidFill>
                <a:highlight>
                  <a:schemeClr val="lt1"/>
                </a:highlight>
              </a:rPr>
              <a:t> </a:t>
            </a:r>
            <a:r>
              <a:rPr lang="en-US" sz="4400" b="1" dirty="0" err="1">
                <a:solidFill>
                  <a:srgbClr val="D00B24"/>
                </a:solidFill>
                <a:highlight>
                  <a:schemeClr val="lt1"/>
                </a:highlight>
              </a:rPr>
              <a:t>inteligentnej</a:t>
            </a:r>
            <a:r>
              <a:rPr lang="en-US" sz="4400" b="1" dirty="0">
                <a:solidFill>
                  <a:srgbClr val="D00B24"/>
                </a:solidFill>
                <a:highlight>
                  <a:schemeClr val="lt1"/>
                </a:highlight>
              </a:rPr>
              <a:t> </a:t>
            </a:r>
            <a:r>
              <a:rPr lang="en-US" sz="4400" b="1" dirty="0" err="1">
                <a:solidFill>
                  <a:srgbClr val="D00B24"/>
                </a:solidFill>
                <a:highlight>
                  <a:schemeClr val="lt1"/>
                </a:highlight>
              </a:rPr>
              <a:t>práce</a:t>
            </a:r>
            <a:endParaRPr lang="en-US" sz="4400" b="1" dirty="0">
              <a:solidFill>
                <a:srgbClr val="D00B24"/>
              </a:solidFill>
            </a:endParaRPr>
          </a:p>
        </p:txBody>
      </p:sp>
      <p:sp>
        <p:nvSpPr>
          <p:cNvPr id="164" name="Google Shape;164;g1b288c97b5c_0_35"/>
          <p:cNvSpPr txBox="1"/>
          <p:nvPr/>
        </p:nvSpPr>
        <p:spPr>
          <a:xfrm>
            <a:off x="1562675" y="2513580"/>
            <a:ext cx="13182600" cy="6124713"/>
          </a:xfrm>
          <a:prstGeom prst="rect">
            <a:avLst/>
          </a:prstGeom>
          <a:noFill/>
          <a:ln>
            <a:noFill/>
          </a:ln>
        </p:spPr>
        <p:txBody>
          <a:bodyPr spcFirstLastPara="1" wrap="square" lIns="91425" tIns="45700" rIns="91425" bIns="45700" anchor="t" anchorCtr="0">
            <a:spAutoFit/>
          </a:bodyPr>
          <a:lstStyle/>
          <a:p>
            <a:pPr marL="342900" lvl="0" indent="-342900">
              <a:buFont typeface="Symbol" panose="05050102010706020507" pitchFamily="18" charset="2"/>
              <a:buChar char=""/>
            </a:pPr>
            <a:r>
              <a:rPr lang="sk-SK" sz="2800" u="none" strike="noStrike" dirty="0">
                <a:effectLst/>
                <a:latin typeface="Helvetica Neue" panose="020B0604020202020204" charset="0"/>
                <a:ea typeface="Calibri" panose="020F0502020204030204" pitchFamily="34" charset="0"/>
                <a:cs typeface="Arial MT"/>
              </a:rPr>
              <a:t>Zjednodušená </a:t>
            </a:r>
            <a:r>
              <a:rPr lang="sk-SK" sz="2800" b="1" u="none" strike="noStrike" dirty="0">
                <a:effectLst/>
                <a:latin typeface="Helvetica Neue" panose="020B0604020202020204" charset="0"/>
                <a:ea typeface="Calibri" panose="020F0502020204030204" pitchFamily="34" charset="0"/>
                <a:cs typeface="Arial MT"/>
              </a:rPr>
              <a:t>spolupráca </a:t>
            </a:r>
            <a:r>
              <a:rPr lang="sk-SK" sz="2800" u="none" strike="noStrike" dirty="0">
                <a:effectLst/>
                <a:latin typeface="Helvetica Neue" panose="020B0604020202020204" charset="0"/>
                <a:ea typeface="Calibri" panose="020F0502020204030204" pitchFamily="34" charset="0"/>
                <a:cs typeface="Arial MT"/>
              </a:rPr>
              <a:t>a možnosť pripojenia prakticky odvšadiaľ znamená zdieľanie informácií a prácu s ostatnými bez ohľadu na miesto</a:t>
            </a:r>
          </a:p>
          <a:p>
            <a:pPr marL="342900" lvl="0" indent="-342900">
              <a:buFont typeface="Symbol" panose="05050102010706020507" pitchFamily="18" charset="2"/>
              <a:buChar char=""/>
            </a:pPr>
            <a:endParaRPr lang="en-US" sz="2800" u="none" strike="noStrike" dirty="0">
              <a:effectLst/>
              <a:latin typeface="Helvetica Neue" panose="020B0604020202020204" charset="0"/>
              <a:ea typeface="Arial MT"/>
              <a:cs typeface="Arial MT"/>
            </a:endParaRPr>
          </a:p>
          <a:p>
            <a:pPr marL="342900" lvl="0" indent="-342900">
              <a:buFont typeface="Symbol" panose="05050102010706020507" pitchFamily="18" charset="2"/>
              <a:buChar char=""/>
            </a:pPr>
            <a:r>
              <a:rPr lang="sk-SK" sz="2800" u="none" strike="noStrike" dirty="0">
                <a:effectLst/>
                <a:latin typeface="Helvetica Neue" panose="020B0604020202020204" charset="0"/>
                <a:ea typeface="Calibri" panose="020F0502020204030204" pitchFamily="34" charset="0"/>
                <a:cs typeface="Arial MT"/>
              </a:rPr>
              <a:t>Procesy, s ktorými majú ľudia pracovať, sú </a:t>
            </a:r>
            <a:r>
              <a:rPr lang="sk-SK" sz="2800" b="1" u="none" strike="noStrike" dirty="0">
                <a:effectLst/>
                <a:latin typeface="Helvetica Neue" panose="020B0604020202020204" charset="0"/>
                <a:ea typeface="Calibri" panose="020F0502020204030204" pitchFamily="34" charset="0"/>
                <a:cs typeface="Arial MT"/>
              </a:rPr>
              <a:t>neustále kontrolované</a:t>
            </a:r>
            <a:r>
              <a:rPr lang="sk-SK" sz="2800" u="none" strike="noStrike" dirty="0">
                <a:effectLst/>
                <a:latin typeface="Helvetica Neue" panose="020B0604020202020204" charset="0"/>
                <a:ea typeface="Calibri" panose="020F0502020204030204" pitchFamily="34" charset="0"/>
                <a:cs typeface="Arial MT"/>
              </a:rPr>
              <a:t>, aby sa zabezpečilo, že sú vhodné na daný účel.</a:t>
            </a:r>
          </a:p>
          <a:p>
            <a:pPr marL="342900" lvl="0" indent="-342900">
              <a:buFont typeface="Symbol" panose="05050102010706020507" pitchFamily="18" charset="2"/>
              <a:buChar char=""/>
            </a:pPr>
            <a:endParaRPr lang="en-US" sz="2800" u="none" strike="noStrike" dirty="0">
              <a:effectLst/>
              <a:latin typeface="Helvetica Neue" panose="020B0604020202020204" charset="0"/>
              <a:ea typeface="Arial MT"/>
              <a:cs typeface="Arial MT"/>
            </a:endParaRPr>
          </a:p>
          <a:p>
            <a:pPr marL="342900" lvl="0" indent="-342900">
              <a:buFont typeface="Symbol" panose="05050102010706020507" pitchFamily="18" charset="2"/>
              <a:buChar char=""/>
            </a:pPr>
            <a:r>
              <a:rPr lang="sk-SK" sz="2800" u="none" strike="noStrike" dirty="0">
                <a:effectLst/>
                <a:latin typeface="Helvetica Neue" panose="020B0604020202020204" charset="0"/>
                <a:ea typeface="Calibri" panose="020F0502020204030204" pitchFamily="34" charset="0"/>
                <a:cs typeface="Arial MT"/>
              </a:rPr>
              <a:t>Riadenie výkonnosti sa </a:t>
            </a:r>
            <a:r>
              <a:rPr lang="sk-SK" sz="2800" b="1" u="none" strike="noStrike" dirty="0">
                <a:effectLst/>
                <a:latin typeface="Helvetica Neue" panose="020B0604020202020204" charset="0"/>
                <a:ea typeface="Calibri" panose="020F0502020204030204" pitchFamily="34" charset="0"/>
                <a:cs typeface="Arial MT"/>
              </a:rPr>
              <a:t>zameriava skôr na výsledky</a:t>
            </a:r>
            <a:r>
              <a:rPr lang="sk-SK" sz="2800" u="none" strike="noStrike" dirty="0">
                <a:effectLst/>
                <a:latin typeface="Helvetica Neue" panose="020B0604020202020204" charset="0"/>
                <a:ea typeface="Calibri" panose="020F0502020204030204" pitchFamily="34" charset="0"/>
                <a:cs typeface="Arial MT"/>
              </a:rPr>
              <a:t> ako na prítomnosť</a:t>
            </a:r>
          </a:p>
          <a:p>
            <a:pPr marL="342900" lvl="0" indent="-342900">
              <a:buFont typeface="Symbol" panose="05050102010706020507" pitchFamily="18" charset="2"/>
              <a:buChar char=""/>
            </a:pPr>
            <a:endParaRPr lang="en-US" sz="2800" u="none" strike="noStrike" dirty="0">
              <a:effectLst/>
              <a:latin typeface="Helvetica Neue" panose="020B0604020202020204" charset="0"/>
              <a:ea typeface="Arial MT"/>
              <a:cs typeface="Arial MT"/>
            </a:endParaRPr>
          </a:p>
          <a:p>
            <a:pPr marL="342900" lvl="0" indent="-342900">
              <a:buFont typeface="Symbol" panose="05050102010706020507" pitchFamily="18" charset="2"/>
              <a:buChar char=""/>
            </a:pPr>
            <a:r>
              <a:rPr lang="sk-SK" sz="2800" u="none" strike="noStrike" dirty="0">
                <a:effectLst/>
                <a:latin typeface="Helvetica Neue" panose="020B0604020202020204" charset="0"/>
                <a:ea typeface="Calibri" panose="020F0502020204030204" pitchFamily="34" charset="0"/>
                <a:cs typeface="Arial MT"/>
              </a:rPr>
              <a:t>Inteligentná práca je základom </a:t>
            </a:r>
            <a:r>
              <a:rPr lang="sk-SK" sz="2800" b="1" u="none" strike="noStrike" dirty="0">
                <a:effectLst/>
                <a:latin typeface="Helvetica Neue" panose="020B0604020202020204" charset="0"/>
                <a:ea typeface="Calibri" panose="020F0502020204030204" pitchFamily="34" charset="0"/>
                <a:cs typeface="Arial MT"/>
              </a:rPr>
              <a:t>a pridáva nové rozmery zásadám rozmanitosti a rovnosti</a:t>
            </a:r>
          </a:p>
          <a:p>
            <a:pPr marL="342900" lvl="0" indent="-342900">
              <a:buFont typeface="Symbol" panose="05050102010706020507" pitchFamily="18" charset="2"/>
              <a:buChar char=""/>
            </a:pPr>
            <a:endParaRPr lang="en-US" sz="2800" u="none" strike="noStrike" dirty="0">
              <a:effectLst/>
              <a:latin typeface="Helvetica Neue" panose="020B0604020202020204" charset="0"/>
              <a:ea typeface="Arial MT"/>
              <a:cs typeface="Arial MT"/>
            </a:endParaRPr>
          </a:p>
          <a:p>
            <a:pPr marL="342900" lvl="0" indent="-342900">
              <a:buFont typeface="Symbol" panose="05050102010706020507" pitchFamily="18" charset="2"/>
              <a:buChar char=""/>
            </a:pPr>
            <a:r>
              <a:rPr lang="sk-SK" sz="2800" u="none" strike="noStrike" dirty="0">
                <a:effectLst/>
                <a:latin typeface="Helvetica Neue" panose="020B0604020202020204" charset="0"/>
                <a:ea typeface="Calibri" panose="020F0502020204030204" pitchFamily="34" charset="0"/>
                <a:cs typeface="Arial MT"/>
              </a:rPr>
              <a:t>Zamestnanci majú možnosť viesť </a:t>
            </a:r>
            <a:r>
              <a:rPr lang="sk-SK" sz="2800" b="1" u="none" strike="noStrike" dirty="0">
                <a:effectLst/>
                <a:latin typeface="Helvetica Neue" panose="020B0604020202020204" charset="0"/>
                <a:ea typeface="Calibri" panose="020F0502020204030204" pitchFamily="34" charset="0"/>
                <a:cs typeface="Arial MT"/>
              </a:rPr>
              <a:t>vyvážený a zdravý život</a:t>
            </a:r>
          </a:p>
          <a:p>
            <a:pPr marL="342900" lvl="0" indent="-342900">
              <a:buFont typeface="Symbol" panose="05050102010706020507" pitchFamily="18" charset="2"/>
              <a:buChar char=""/>
            </a:pPr>
            <a:endParaRPr lang="sk-SK" sz="2800" b="1" u="none" strike="noStrike" dirty="0">
              <a:effectLst/>
              <a:latin typeface="Helvetica Neue" panose="020B0604020202020204" charset="0"/>
              <a:ea typeface="Calibri" panose="020F0502020204030204" pitchFamily="34" charset="0"/>
              <a:cs typeface="Arial MT"/>
            </a:endParaRPr>
          </a:p>
          <a:p>
            <a:pPr marL="342900" lvl="0" indent="-342900">
              <a:buFont typeface="Symbol" panose="05050102010706020507" pitchFamily="18" charset="2"/>
              <a:buChar char=""/>
            </a:pPr>
            <a:r>
              <a:rPr lang="sk-SK" sz="2800" dirty="0">
                <a:effectLst/>
                <a:latin typeface="Helvetica Neue" panose="020B0604020202020204" charset="0"/>
                <a:ea typeface="Calibri" panose="020F0502020204030204" pitchFamily="34" charset="0"/>
              </a:rPr>
              <a:t>Práca má menší </a:t>
            </a:r>
            <a:r>
              <a:rPr lang="sk-SK" sz="2800" b="1" dirty="0">
                <a:effectLst/>
                <a:latin typeface="Helvetica Neue" panose="020B0604020202020204" charset="0"/>
                <a:ea typeface="Calibri" panose="020F0502020204030204" pitchFamily="34" charset="0"/>
              </a:rPr>
              <a:t>negatívny vplyv na životné prostredie</a:t>
            </a:r>
            <a:r>
              <a:rPr lang="sk-SK" sz="2800" dirty="0">
                <a:effectLst/>
                <a:latin typeface="Helvetica Neue" panose="020B0604020202020204" charset="0"/>
                <a:ea typeface="Calibri" panose="020F0502020204030204" pitchFamily="34" charset="0"/>
              </a:rPr>
              <a:t>.</a:t>
            </a:r>
            <a:endParaRPr lang="en-US" sz="4000" b="1" dirty="0">
              <a:solidFill>
                <a:schemeClr val="dk1"/>
              </a:solidFill>
              <a:highlight>
                <a:schemeClr val="lt1"/>
              </a:highlight>
              <a:latin typeface="Helvetica Neue" panose="020B0604020202020204" charset="0"/>
              <a:ea typeface="Helvetica Neue"/>
              <a:cs typeface="Helvetica Neue"/>
              <a:sym typeface="Helvetica Neue"/>
            </a:endParaRPr>
          </a:p>
        </p:txBody>
      </p:sp>
    </p:spTree>
    <p:extLst>
      <p:ext uri="{BB962C8B-B14F-4D97-AF65-F5344CB8AC3E}">
        <p14:creationId xmlns:p14="http://schemas.microsoft.com/office/powerpoint/2010/main" val="3593483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5"/>
          <p:cNvSpPr txBox="1"/>
          <p:nvPr/>
        </p:nvSpPr>
        <p:spPr>
          <a:xfrm>
            <a:off x="1383350" y="1251025"/>
            <a:ext cx="13126734" cy="76940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400" b="1" dirty="0">
                <a:solidFill>
                  <a:srgbClr val="D00B24"/>
                </a:solidFill>
              </a:rPr>
              <a:t>2. </a:t>
            </a:r>
            <a:r>
              <a:rPr lang="pl-PL" sz="4400" b="1" dirty="0">
                <a:solidFill>
                  <a:srgbClr val="D00B24"/>
                </a:solidFill>
                <a:highlight>
                  <a:schemeClr val="lt1"/>
                </a:highlight>
              </a:rPr>
              <a:t>Nástroje a technológie inteligentnej práce</a:t>
            </a:r>
            <a:endParaRPr sz="4400" b="1" dirty="0">
              <a:solidFill>
                <a:srgbClr val="D00B24"/>
              </a:solidFill>
            </a:endParaRPr>
          </a:p>
        </p:txBody>
      </p:sp>
      <p:sp>
        <p:nvSpPr>
          <p:cNvPr id="170" name="Google Shape;170;p5"/>
          <p:cNvSpPr txBox="1"/>
          <p:nvPr/>
        </p:nvSpPr>
        <p:spPr>
          <a:xfrm>
            <a:off x="1469575" y="2233185"/>
            <a:ext cx="16345800" cy="5262939"/>
          </a:xfrm>
          <a:prstGeom prst="rect">
            <a:avLst/>
          </a:prstGeom>
          <a:noFill/>
          <a:ln>
            <a:noFill/>
          </a:ln>
        </p:spPr>
        <p:txBody>
          <a:bodyPr spcFirstLastPara="1" wrap="square" lIns="91425" tIns="45700" rIns="91425" bIns="45700" anchor="t" anchorCtr="0">
            <a:spAutoFit/>
          </a:bodyPr>
          <a:lstStyle/>
          <a:p>
            <a:pPr marL="0" lvl="0" indent="0" algn="l" rtl="0">
              <a:spcBef>
                <a:spcPts val="0"/>
              </a:spcBef>
              <a:spcAft>
                <a:spcPts val="0"/>
              </a:spcAft>
              <a:buSzPts val="1100"/>
              <a:buNone/>
            </a:pPr>
            <a:r>
              <a:rPr lang="en-US" sz="2800" b="1" dirty="0" err="1">
                <a:solidFill>
                  <a:schemeClr val="dk1"/>
                </a:solidFill>
                <a:highlight>
                  <a:schemeClr val="lt1"/>
                </a:highlight>
                <a:latin typeface="Helvetica Neue"/>
                <a:ea typeface="Helvetica Neue"/>
                <a:cs typeface="Helvetica Neue"/>
                <a:sym typeface="Helvetica Neue"/>
              </a:rPr>
              <a:t>Vytvorenie</a:t>
            </a:r>
            <a:r>
              <a:rPr lang="en-US" sz="2800" b="1" dirty="0">
                <a:solidFill>
                  <a:schemeClr val="dk1"/>
                </a:solidFill>
                <a:highlight>
                  <a:schemeClr val="lt1"/>
                </a:highlight>
                <a:latin typeface="Helvetica Neue"/>
                <a:ea typeface="Helvetica Neue"/>
                <a:cs typeface="Helvetica Neue"/>
                <a:sym typeface="Helvetica Neue"/>
              </a:rPr>
              <a:t> </a:t>
            </a:r>
            <a:r>
              <a:rPr lang="en-US" sz="2800" b="1" dirty="0" err="1">
                <a:solidFill>
                  <a:schemeClr val="dk1"/>
                </a:solidFill>
                <a:highlight>
                  <a:schemeClr val="lt1"/>
                </a:highlight>
                <a:latin typeface="Helvetica Neue"/>
                <a:ea typeface="Helvetica Neue"/>
                <a:cs typeface="Helvetica Neue"/>
                <a:sym typeface="Helvetica Neue"/>
              </a:rPr>
              <a:t>inteligentného</a:t>
            </a:r>
            <a:r>
              <a:rPr lang="en-US" sz="2800" b="1" dirty="0">
                <a:solidFill>
                  <a:schemeClr val="dk1"/>
                </a:solidFill>
                <a:highlight>
                  <a:schemeClr val="lt1"/>
                </a:highlight>
                <a:latin typeface="Helvetica Neue"/>
                <a:ea typeface="Helvetica Neue"/>
                <a:cs typeface="Helvetica Neue"/>
                <a:sym typeface="Helvetica Neue"/>
              </a:rPr>
              <a:t> </a:t>
            </a:r>
            <a:r>
              <a:rPr lang="en-US" sz="2800" b="1" dirty="0" err="1">
                <a:solidFill>
                  <a:schemeClr val="dk1"/>
                </a:solidFill>
                <a:highlight>
                  <a:schemeClr val="lt1"/>
                </a:highlight>
                <a:latin typeface="Helvetica Neue"/>
                <a:ea typeface="Helvetica Neue"/>
                <a:cs typeface="Helvetica Neue"/>
                <a:sym typeface="Helvetica Neue"/>
              </a:rPr>
              <a:t>pracoviska</a:t>
            </a:r>
            <a:endParaRPr lang="sk-SK" sz="2800" b="1" dirty="0">
              <a:solidFill>
                <a:schemeClr val="dk1"/>
              </a:solidFill>
              <a:highlight>
                <a:schemeClr val="lt1"/>
              </a:highlight>
              <a:latin typeface="Helvetica Neue"/>
              <a:ea typeface="Helvetica Neue"/>
              <a:cs typeface="Helvetica Neue"/>
              <a:sym typeface="Helvetica Neue"/>
            </a:endParaRPr>
          </a:p>
          <a:p>
            <a:pPr marL="0" lvl="0" indent="0" algn="l" rtl="0">
              <a:spcBef>
                <a:spcPts val="0"/>
              </a:spcBef>
              <a:spcAft>
                <a:spcPts val="0"/>
              </a:spcAft>
              <a:buSzPts val="1100"/>
              <a:buNone/>
            </a:pPr>
            <a:endParaRPr sz="2800" dirty="0">
              <a:solidFill>
                <a:srgbClr val="231F20"/>
              </a:solidFill>
              <a:latin typeface="Calibri"/>
              <a:ea typeface="Calibri"/>
              <a:cs typeface="Calibri"/>
              <a:sym typeface="Calibri"/>
            </a:endParaRPr>
          </a:p>
          <a:p>
            <a:pPr marL="457200" marR="0" lvl="0" indent="-457200" algn="l" rtl="0">
              <a:spcBef>
                <a:spcPts val="0"/>
              </a:spcBef>
              <a:spcAft>
                <a:spcPts val="0"/>
              </a:spcAft>
              <a:buFont typeface="Arial" panose="020B0604020202020204" pitchFamily="34" charset="0"/>
              <a:buChar char="•"/>
            </a:pPr>
            <a:r>
              <a:rPr lang="sk-SK" sz="2800" dirty="0">
                <a:solidFill>
                  <a:schemeClr val="dk1"/>
                </a:solidFill>
                <a:highlight>
                  <a:srgbClr val="FFFFFF"/>
                </a:highlight>
                <a:latin typeface="Helvetica Neue"/>
              </a:rPr>
              <a:t>Prezentácia inteligentnej práce ako spôsobu, ako ponúknuť </a:t>
            </a:r>
            <a:r>
              <a:rPr lang="sk-SK" sz="2800" b="1" dirty="0">
                <a:solidFill>
                  <a:schemeClr val="dk1"/>
                </a:solidFill>
                <a:highlight>
                  <a:srgbClr val="FFFFFF"/>
                </a:highlight>
                <a:latin typeface="Helvetica Neue"/>
              </a:rPr>
              <a:t>nové pracovné prostredie</a:t>
            </a:r>
            <a:r>
              <a:rPr lang="sk-SK" sz="2800" dirty="0">
                <a:solidFill>
                  <a:schemeClr val="dk1"/>
                </a:solidFill>
                <a:highlight>
                  <a:srgbClr val="FFFFFF"/>
                </a:highlight>
                <a:latin typeface="Helvetica Neue"/>
              </a:rPr>
              <a:t>, t. j. atraktívne a inšpiratívne pracovné prostredie na podporu </a:t>
            </a:r>
            <a:r>
              <a:rPr lang="sk-SK" sz="2800" b="1" dirty="0">
                <a:solidFill>
                  <a:schemeClr val="dk1"/>
                </a:solidFill>
                <a:highlight>
                  <a:srgbClr val="FFFFFF"/>
                </a:highlight>
                <a:latin typeface="Helvetica Neue"/>
              </a:rPr>
              <a:t>nových pracovných štýlov</a:t>
            </a:r>
            <a:r>
              <a:rPr lang="sk-SK" sz="2800" dirty="0">
                <a:solidFill>
                  <a:schemeClr val="dk1"/>
                </a:solidFill>
                <a:highlight>
                  <a:srgbClr val="FFFFFF"/>
                </a:highlight>
                <a:latin typeface="Helvetica Neue"/>
              </a:rPr>
              <a:t>.</a:t>
            </a:r>
          </a:p>
          <a:p>
            <a:pPr marL="457200" marR="0" lvl="0" indent="-457200" algn="l" rtl="0">
              <a:spcBef>
                <a:spcPts val="0"/>
              </a:spcBef>
              <a:spcAft>
                <a:spcPts val="0"/>
              </a:spcAft>
              <a:buFont typeface="Arial" panose="020B0604020202020204" pitchFamily="34" charset="0"/>
              <a:buChar char="•"/>
            </a:pPr>
            <a:r>
              <a:rPr lang="en-US" sz="2800" dirty="0" err="1">
                <a:solidFill>
                  <a:schemeClr val="dk1"/>
                </a:solidFill>
                <a:highlight>
                  <a:srgbClr val="FFFFFF"/>
                </a:highlight>
                <a:latin typeface="Helvetica Neue"/>
                <a:sym typeface="Helvetica Neue"/>
              </a:rPr>
              <a:t>Tradičné</a:t>
            </a:r>
            <a:r>
              <a:rPr lang="en-US" sz="2800" dirty="0">
                <a:solidFill>
                  <a:schemeClr val="dk1"/>
                </a:solidFill>
                <a:highlight>
                  <a:srgbClr val="FFFFFF"/>
                </a:highlight>
                <a:latin typeface="Helvetica Neue"/>
                <a:sym typeface="Helvetica Neue"/>
              </a:rPr>
              <a:t> </a:t>
            </a:r>
            <a:r>
              <a:rPr lang="en-US" sz="2800" dirty="0" err="1">
                <a:solidFill>
                  <a:schemeClr val="dk1"/>
                </a:solidFill>
                <a:highlight>
                  <a:srgbClr val="FFFFFF"/>
                </a:highlight>
                <a:latin typeface="Helvetica Neue"/>
                <a:sym typeface="Helvetica Neue"/>
              </a:rPr>
              <a:t>kancelárie</a:t>
            </a:r>
            <a:r>
              <a:rPr lang="en-US" sz="2800" dirty="0">
                <a:solidFill>
                  <a:schemeClr val="dk1"/>
                </a:solidFill>
                <a:highlight>
                  <a:srgbClr val="FFFFFF"/>
                </a:highlight>
                <a:latin typeface="Helvetica Neue"/>
                <a:sym typeface="Helvetica Neue"/>
              </a:rPr>
              <a:t> vs. </a:t>
            </a:r>
            <a:r>
              <a:rPr lang="en-US" sz="2800" dirty="0" err="1">
                <a:solidFill>
                  <a:schemeClr val="dk1"/>
                </a:solidFill>
                <a:highlight>
                  <a:srgbClr val="FFFFFF"/>
                </a:highlight>
                <a:latin typeface="Helvetica Neue"/>
                <a:sym typeface="Helvetica Neue"/>
              </a:rPr>
              <a:t>inteligentné</a:t>
            </a:r>
            <a:r>
              <a:rPr lang="en-US" sz="2800" dirty="0">
                <a:solidFill>
                  <a:schemeClr val="dk1"/>
                </a:solidFill>
                <a:highlight>
                  <a:srgbClr val="FFFFFF"/>
                </a:highlight>
                <a:latin typeface="Helvetica Neue"/>
                <a:sym typeface="Helvetica Neue"/>
              </a:rPr>
              <a:t> </a:t>
            </a:r>
            <a:r>
              <a:rPr lang="en-US" sz="2800" dirty="0" err="1">
                <a:solidFill>
                  <a:schemeClr val="dk1"/>
                </a:solidFill>
                <a:highlight>
                  <a:srgbClr val="FFFFFF"/>
                </a:highlight>
                <a:latin typeface="Helvetica Neue"/>
                <a:sym typeface="Helvetica Neue"/>
              </a:rPr>
              <a:t>kancelárske</a:t>
            </a:r>
            <a:r>
              <a:rPr lang="en-US" sz="2800" dirty="0">
                <a:solidFill>
                  <a:schemeClr val="dk1"/>
                </a:solidFill>
                <a:highlight>
                  <a:srgbClr val="FFFFFF"/>
                </a:highlight>
                <a:latin typeface="Helvetica Neue"/>
                <a:sym typeface="Helvetica Neue"/>
              </a:rPr>
              <a:t> </a:t>
            </a:r>
            <a:r>
              <a:rPr lang="en-US" sz="2800" dirty="0" err="1">
                <a:solidFill>
                  <a:schemeClr val="dk1"/>
                </a:solidFill>
                <a:highlight>
                  <a:srgbClr val="FFFFFF"/>
                </a:highlight>
                <a:latin typeface="Helvetica Neue"/>
                <a:sym typeface="Helvetica Neue"/>
              </a:rPr>
              <a:t>prostredie</a:t>
            </a:r>
            <a:r>
              <a:rPr lang="en-US" sz="2800" dirty="0">
                <a:solidFill>
                  <a:schemeClr val="dk1"/>
                </a:solidFill>
                <a:highlight>
                  <a:srgbClr val="FFFFFF"/>
                </a:highlight>
                <a:latin typeface="Helvetica Neue"/>
                <a:sym typeface="Helvetica Neue"/>
              </a:rPr>
              <a:t> </a:t>
            </a:r>
            <a:r>
              <a:rPr lang="en-US" sz="2800" dirty="0">
                <a:solidFill>
                  <a:schemeClr val="dk1"/>
                </a:solidFill>
                <a:highlight>
                  <a:srgbClr val="FFFFFF"/>
                </a:highlight>
                <a:latin typeface="Helvetica Neue"/>
                <a:ea typeface="Helvetica Neue"/>
                <a:cs typeface="Helvetica Neue"/>
                <a:sym typeface="Helvetica Neue"/>
              </a:rPr>
              <a:t>.</a:t>
            </a:r>
            <a:endParaRPr sz="2800" dirty="0">
              <a:solidFill>
                <a:schemeClr val="dk1"/>
              </a:solidFill>
              <a:highlight>
                <a:srgbClr val="FFFFFF"/>
              </a:highlight>
              <a:latin typeface="Helvetica Neue"/>
              <a:ea typeface="Helvetica Neue"/>
              <a:cs typeface="Helvetica Neue"/>
              <a:sym typeface="Helvetica Neue"/>
            </a:endParaRPr>
          </a:p>
          <a:p>
            <a:pPr marL="457200" marR="0" lvl="0" indent="-457200" algn="l" rtl="0">
              <a:spcBef>
                <a:spcPts val="0"/>
              </a:spcBef>
              <a:spcAft>
                <a:spcPts val="0"/>
              </a:spcAft>
              <a:buFont typeface="Arial" panose="020B0604020202020204" pitchFamily="34" charset="0"/>
              <a:buChar char="•"/>
            </a:pPr>
            <a:r>
              <a:rPr lang="en-US" sz="2800" b="1" dirty="0" err="1">
                <a:solidFill>
                  <a:schemeClr val="dk1"/>
                </a:solidFill>
                <a:latin typeface="Helvetica Neue"/>
                <a:ea typeface="Helvetica Neue"/>
                <a:cs typeface="Helvetica Neue"/>
                <a:sym typeface="Helvetica Neue"/>
              </a:rPr>
              <a:t>Výhody</a:t>
            </a:r>
            <a:r>
              <a:rPr lang="en-US" sz="2800" b="1" dirty="0">
                <a:solidFill>
                  <a:schemeClr val="dk1"/>
                </a:solidFill>
                <a:latin typeface="Helvetica Neue"/>
                <a:ea typeface="Helvetica Neue"/>
                <a:cs typeface="Helvetica Neue"/>
                <a:sym typeface="Helvetica Neue"/>
              </a:rPr>
              <a:t> </a:t>
            </a:r>
            <a:r>
              <a:rPr lang="en-US" sz="2800" dirty="0" err="1">
                <a:solidFill>
                  <a:schemeClr val="dk1"/>
                </a:solidFill>
                <a:latin typeface="Helvetica Neue"/>
                <a:ea typeface="Helvetica Neue"/>
                <a:cs typeface="Helvetica Neue"/>
                <a:sym typeface="Helvetica Neue"/>
              </a:rPr>
              <a:t>vytvorenia</a:t>
            </a:r>
            <a:r>
              <a:rPr lang="en-US" sz="2800" dirty="0">
                <a:solidFill>
                  <a:schemeClr val="dk1"/>
                </a:solidFill>
                <a:latin typeface="Helvetica Neue"/>
                <a:ea typeface="Helvetica Neue"/>
                <a:cs typeface="Helvetica Neue"/>
                <a:sym typeface="Helvetica Neue"/>
              </a:rPr>
              <a:t> </a:t>
            </a:r>
            <a:r>
              <a:rPr lang="en-US" sz="2800" dirty="0" err="1">
                <a:solidFill>
                  <a:schemeClr val="dk1"/>
                </a:solidFill>
                <a:latin typeface="Helvetica Neue"/>
                <a:ea typeface="Helvetica Neue"/>
                <a:cs typeface="Helvetica Neue"/>
                <a:sym typeface="Helvetica Neue"/>
              </a:rPr>
              <a:t>inteligentného</a:t>
            </a:r>
            <a:r>
              <a:rPr lang="en-US" sz="2800" dirty="0">
                <a:solidFill>
                  <a:schemeClr val="dk1"/>
                </a:solidFill>
                <a:latin typeface="Helvetica Neue"/>
                <a:ea typeface="Helvetica Neue"/>
                <a:cs typeface="Helvetica Neue"/>
                <a:sym typeface="Helvetica Neue"/>
              </a:rPr>
              <a:t> </a:t>
            </a:r>
            <a:r>
              <a:rPr lang="en-US" sz="2800" dirty="0" err="1">
                <a:solidFill>
                  <a:schemeClr val="dk1"/>
                </a:solidFill>
                <a:latin typeface="Helvetica Neue"/>
                <a:ea typeface="Helvetica Neue"/>
                <a:cs typeface="Helvetica Neue"/>
                <a:sym typeface="Helvetica Neue"/>
              </a:rPr>
              <a:t>pracoviska</a:t>
            </a:r>
            <a:r>
              <a:rPr lang="en-US" sz="2800" dirty="0">
                <a:solidFill>
                  <a:schemeClr val="dk1"/>
                </a:solidFill>
                <a:latin typeface="Helvetica Neue"/>
                <a:ea typeface="Helvetica Neue"/>
                <a:cs typeface="Helvetica Neue"/>
                <a:sym typeface="Helvetica Neue"/>
              </a:rPr>
              <a:t> .</a:t>
            </a:r>
            <a:endParaRPr sz="2800" dirty="0">
              <a:solidFill>
                <a:schemeClr val="dk1"/>
              </a:solidFill>
              <a:latin typeface="Helvetica Neue"/>
              <a:ea typeface="Helvetica Neue"/>
              <a:cs typeface="Helvetica Neue"/>
              <a:sym typeface="Helvetica Neue"/>
            </a:endParaRPr>
          </a:p>
          <a:p>
            <a:pPr marL="457200" marR="0" lvl="0" indent="-457200" algn="l" rtl="0">
              <a:spcBef>
                <a:spcPts val="0"/>
              </a:spcBef>
              <a:spcAft>
                <a:spcPts val="0"/>
              </a:spcAft>
              <a:buFont typeface="Arial" panose="020B0604020202020204" pitchFamily="34" charset="0"/>
              <a:buChar char="•"/>
            </a:pPr>
            <a:r>
              <a:rPr lang="en-US" sz="2800" b="1" dirty="0" err="1">
                <a:solidFill>
                  <a:srgbClr val="231F20"/>
                </a:solidFill>
                <a:latin typeface="Helvetica Neue"/>
                <a:ea typeface="Helvetica Neue"/>
                <a:cs typeface="Helvetica Neue"/>
                <a:sym typeface="Helvetica Neue"/>
              </a:rPr>
              <a:t>Úlohy</a:t>
            </a:r>
            <a:r>
              <a:rPr lang="en-US" sz="2800" b="1" dirty="0">
                <a:solidFill>
                  <a:srgbClr val="231F20"/>
                </a:solidFill>
                <a:latin typeface="Helvetica Neue"/>
                <a:ea typeface="Helvetica Neue"/>
                <a:cs typeface="Helvetica Neue"/>
                <a:sym typeface="Helvetica Neue"/>
              </a:rPr>
              <a:t> </a:t>
            </a:r>
            <a:r>
              <a:rPr lang="en-US" sz="2800" b="1" dirty="0" err="1">
                <a:solidFill>
                  <a:srgbClr val="231F20"/>
                </a:solidFill>
                <a:latin typeface="Helvetica Neue"/>
                <a:ea typeface="Helvetica Neue"/>
                <a:cs typeface="Helvetica Neue"/>
                <a:sym typeface="Helvetica Neue"/>
              </a:rPr>
              <a:t>pracovného</a:t>
            </a:r>
            <a:r>
              <a:rPr lang="en-US" sz="2800" b="1" dirty="0">
                <a:solidFill>
                  <a:srgbClr val="231F20"/>
                </a:solidFill>
                <a:latin typeface="Helvetica Neue"/>
                <a:ea typeface="Helvetica Neue"/>
                <a:cs typeface="Helvetica Neue"/>
                <a:sym typeface="Helvetica Neue"/>
              </a:rPr>
              <a:t> stola: </a:t>
            </a:r>
            <a:r>
              <a:rPr lang="en-US" sz="2800" dirty="0" err="1">
                <a:solidFill>
                  <a:srgbClr val="231F20"/>
                </a:solidFill>
                <a:latin typeface="Helvetica Neue"/>
                <a:ea typeface="Helvetica Neue"/>
                <a:cs typeface="Helvetica Neue"/>
                <a:sym typeface="Helvetica Neue"/>
              </a:rPr>
              <a:t>potreba</a:t>
            </a:r>
            <a:r>
              <a:rPr lang="en-US" sz="2800" dirty="0">
                <a:solidFill>
                  <a:srgbClr val="231F20"/>
                </a:solidFill>
                <a:latin typeface="Helvetica Neue"/>
                <a:ea typeface="Helvetica Neue"/>
                <a:cs typeface="Helvetica Neue"/>
                <a:sym typeface="Helvetica Neue"/>
              </a:rPr>
              <a:t> </a:t>
            </a:r>
            <a:r>
              <a:rPr lang="en-US" sz="2800" dirty="0" err="1">
                <a:solidFill>
                  <a:srgbClr val="231F20"/>
                </a:solidFill>
                <a:latin typeface="Helvetica Neue"/>
                <a:ea typeface="Helvetica Neue"/>
                <a:cs typeface="Helvetica Neue"/>
                <a:sym typeface="Helvetica Neue"/>
              </a:rPr>
              <a:t>kancelárií</a:t>
            </a:r>
            <a:r>
              <a:rPr lang="en-US" sz="2800" dirty="0">
                <a:solidFill>
                  <a:srgbClr val="231F20"/>
                </a:solidFill>
                <a:latin typeface="Helvetica Neue"/>
                <a:ea typeface="Helvetica Neue"/>
                <a:cs typeface="Helvetica Neue"/>
                <a:sym typeface="Helvetica Neue"/>
              </a:rPr>
              <a:t> je </a:t>
            </a:r>
            <a:r>
              <a:rPr lang="en-US" sz="2800" dirty="0" err="1">
                <a:solidFill>
                  <a:srgbClr val="231F20"/>
                </a:solidFill>
                <a:latin typeface="Helvetica Neue"/>
                <a:ea typeface="Helvetica Neue"/>
                <a:cs typeface="Helvetica Neue"/>
                <a:sym typeface="Helvetica Neue"/>
              </a:rPr>
              <a:t>menšia</a:t>
            </a:r>
            <a:r>
              <a:rPr lang="en-US" sz="2800" dirty="0">
                <a:solidFill>
                  <a:srgbClr val="231F20"/>
                </a:solidFill>
                <a:latin typeface="Helvetica Neue"/>
                <a:ea typeface="Helvetica Neue"/>
                <a:cs typeface="Helvetica Neue"/>
                <a:sym typeface="Helvetica Neue"/>
              </a:rPr>
              <a:t>, </a:t>
            </a:r>
            <a:r>
              <a:rPr lang="en-US" sz="2800" dirty="0" err="1">
                <a:solidFill>
                  <a:srgbClr val="231F20"/>
                </a:solidFill>
                <a:latin typeface="Helvetica Neue"/>
                <a:ea typeface="Helvetica Neue"/>
                <a:cs typeface="Helvetica Neue"/>
                <a:sym typeface="Helvetica Neue"/>
              </a:rPr>
              <a:t>pokiaľ</a:t>
            </a:r>
            <a:r>
              <a:rPr lang="en-US" sz="2800" dirty="0">
                <a:solidFill>
                  <a:srgbClr val="231F20"/>
                </a:solidFill>
                <a:latin typeface="Helvetica Neue"/>
                <a:ea typeface="Helvetica Neue"/>
                <a:cs typeface="Helvetica Neue"/>
                <a:sym typeface="Helvetica Neue"/>
              </a:rPr>
              <a:t> ide o </a:t>
            </a:r>
            <a:r>
              <a:rPr lang="en-US" sz="2800" dirty="0" err="1">
                <a:solidFill>
                  <a:srgbClr val="231F20"/>
                </a:solidFill>
                <a:latin typeface="Helvetica Neue"/>
                <a:ea typeface="Helvetica Neue"/>
                <a:cs typeface="Helvetica Neue"/>
                <a:sym typeface="Helvetica Neue"/>
              </a:rPr>
              <a:t>počet</a:t>
            </a:r>
            <a:r>
              <a:rPr lang="en-US" sz="2800" dirty="0">
                <a:solidFill>
                  <a:srgbClr val="231F20"/>
                </a:solidFill>
                <a:latin typeface="Helvetica Neue"/>
                <a:ea typeface="Helvetica Neue"/>
                <a:cs typeface="Helvetica Neue"/>
                <a:sym typeface="Helvetica Neue"/>
              </a:rPr>
              <a:t> </a:t>
            </a:r>
            <a:r>
              <a:rPr lang="en-US" sz="2800" dirty="0" err="1">
                <a:solidFill>
                  <a:srgbClr val="231F20"/>
                </a:solidFill>
                <a:latin typeface="Helvetica Neue"/>
                <a:ea typeface="Helvetica Neue"/>
                <a:cs typeface="Helvetica Neue"/>
                <a:sym typeface="Helvetica Neue"/>
              </a:rPr>
              <a:t>pracovných</a:t>
            </a:r>
            <a:r>
              <a:rPr lang="en-US" sz="2800" dirty="0">
                <a:solidFill>
                  <a:srgbClr val="231F20"/>
                </a:solidFill>
                <a:latin typeface="Helvetica Neue"/>
                <a:ea typeface="Helvetica Neue"/>
                <a:cs typeface="Helvetica Neue"/>
                <a:sym typeface="Helvetica Neue"/>
              </a:rPr>
              <a:t> </a:t>
            </a:r>
            <a:r>
              <a:rPr lang="en-US" sz="2800" dirty="0" err="1">
                <a:solidFill>
                  <a:srgbClr val="231F20"/>
                </a:solidFill>
                <a:latin typeface="Helvetica Neue"/>
                <a:ea typeface="Helvetica Neue"/>
                <a:cs typeface="Helvetica Neue"/>
                <a:sym typeface="Helvetica Neue"/>
              </a:rPr>
              <a:t>miest</a:t>
            </a:r>
            <a:r>
              <a:rPr lang="en-US" sz="2800" dirty="0">
                <a:solidFill>
                  <a:srgbClr val="231F20"/>
                </a:solidFill>
                <a:latin typeface="Helvetica Neue"/>
                <a:ea typeface="Helvetica Neue"/>
                <a:cs typeface="Helvetica Neue"/>
                <a:sym typeface="Helvetica Neue"/>
              </a:rPr>
              <a:t>, ale </a:t>
            </a:r>
            <a:r>
              <a:rPr lang="en-US" sz="2800" dirty="0" err="1">
                <a:solidFill>
                  <a:srgbClr val="231F20"/>
                </a:solidFill>
                <a:latin typeface="Helvetica Neue"/>
                <a:ea typeface="Helvetica Neue"/>
                <a:cs typeface="Helvetica Neue"/>
                <a:sym typeface="Helvetica Neue"/>
              </a:rPr>
              <a:t>väčšia</a:t>
            </a:r>
            <a:r>
              <a:rPr lang="en-US" sz="2800" dirty="0">
                <a:solidFill>
                  <a:srgbClr val="231F20"/>
                </a:solidFill>
                <a:latin typeface="Helvetica Neue"/>
                <a:ea typeface="Helvetica Neue"/>
                <a:cs typeface="Helvetica Neue"/>
                <a:sym typeface="Helvetica Neue"/>
              </a:rPr>
              <a:t>, </a:t>
            </a:r>
            <a:r>
              <a:rPr lang="en-US" sz="2800" dirty="0" err="1">
                <a:solidFill>
                  <a:srgbClr val="231F20"/>
                </a:solidFill>
                <a:latin typeface="Helvetica Neue"/>
                <a:ea typeface="Helvetica Neue"/>
                <a:cs typeface="Helvetica Neue"/>
                <a:sym typeface="Helvetica Neue"/>
              </a:rPr>
              <a:t>pokiaľ</a:t>
            </a:r>
            <a:r>
              <a:rPr lang="en-US" sz="2800" dirty="0">
                <a:solidFill>
                  <a:srgbClr val="231F20"/>
                </a:solidFill>
                <a:latin typeface="Helvetica Neue"/>
                <a:ea typeface="Helvetica Neue"/>
                <a:cs typeface="Helvetica Neue"/>
                <a:sym typeface="Helvetica Neue"/>
              </a:rPr>
              <a:t> ide o </a:t>
            </a:r>
            <a:r>
              <a:rPr lang="en-US" sz="2800" dirty="0" err="1">
                <a:solidFill>
                  <a:srgbClr val="231F20"/>
                </a:solidFill>
                <a:latin typeface="Helvetica Neue"/>
                <a:ea typeface="Helvetica Neue"/>
                <a:cs typeface="Helvetica Neue"/>
                <a:sym typeface="Helvetica Neue"/>
              </a:rPr>
              <a:t>kombináciu</a:t>
            </a:r>
            <a:r>
              <a:rPr lang="en-US" sz="2800" dirty="0">
                <a:solidFill>
                  <a:srgbClr val="231F20"/>
                </a:solidFill>
                <a:latin typeface="Helvetica Neue"/>
                <a:ea typeface="Helvetica Neue"/>
                <a:cs typeface="Helvetica Neue"/>
                <a:sym typeface="Helvetica Neue"/>
              </a:rPr>
              <a:t> </a:t>
            </a:r>
            <a:r>
              <a:rPr lang="en-US" sz="2800" dirty="0" err="1">
                <a:solidFill>
                  <a:srgbClr val="231F20"/>
                </a:solidFill>
                <a:latin typeface="Helvetica Neue"/>
                <a:ea typeface="Helvetica Neue"/>
                <a:cs typeface="Helvetica Neue"/>
                <a:sym typeface="Helvetica Neue"/>
              </a:rPr>
              <a:t>iných</a:t>
            </a:r>
            <a:r>
              <a:rPr lang="en-US" sz="2800" dirty="0">
                <a:solidFill>
                  <a:srgbClr val="231F20"/>
                </a:solidFill>
                <a:latin typeface="Helvetica Neue"/>
                <a:ea typeface="Helvetica Neue"/>
                <a:cs typeface="Helvetica Neue"/>
                <a:sym typeface="Helvetica Neue"/>
              </a:rPr>
              <a:t> </a:t>
            </a:r>
            <a:r>
              <a:rPr lang="en-US" sz="2800" dirty="0" err="1">
                <a:solidFill>
                  <a:srgbClr val="231F20"/>
                </a:solidFill>
                <a:latin typeface="Helvetica Neue"/>
                <a:ea typeface="Helvetica Neue"/>
                <a:cs typeface="Helvetica Neue"/>
                <a:sym typeface="Helvetica Neue"/>
              </a:rPr>
              <a:t>funkčných</a:t>
            </a:r>
            <a:r>
              <a:rPr lang="en-US" sz="2800" dirty="0">
                <a:solidFill>
                  <a:srgbClr val="231F20"/>
                </a:solidFill>
                <a:latin typeface="Helvetica Neue"/>
                <a:ea typeface="Helvetica Neue"/>
                <a:cs typeface="Helvetica Neue"/>
                <a:sym typeface="Helvetica Neue"/>
              </a:rPr>
              <a:t> </a:t>
            </a:r>
            <a:r>
              <a:rPr lang="en-US" sz="2800" dirty="0" err="1">
                <a:solidFill>
                  <a:srgbClr val="231F20"/>
                </a:solidFill>
                <a:latin typeface="Helvetica Neue"/>
                <a:ea typeface="Helvetica Neue"/>
                <a:cs typeface="Helvetica Neue"/>
                <a:sym typeface="Helvetica Neue"/>
              </a:rPr>
              <a:t>priestorov</a:t>
            </a:r>
            <a:r>
              <a:rPr lang="en-US" sz="2800" dirty="0">
                <a:solidFill>
                  <a:srgbClr val="231F20"/>
                </a:solidFill>
                <a:latin typeface="Helvetica Neue"/>
                <a:ea typeface="Helvetica Neue"/>
                <a:cs typeface="Helvetica Neue"/>
                <a:sym typeface="Helvetica Neue"/>
              </a:rPr>
              <a:t> .</a:t>
            </a:r>
            <a:endParaRPr sz="2800" dirty="0">
              <a:solidFill>
                <a:srgbClr val="231F20"/>
              </a:solidFill>
              <a:latin typeface="Helvetica Neue"/>
              <a:ea typeface="Helvetica Neue"/>
              <a:cs typeface="Helvetica Neue"/>
              <a:sym typeface="Helvetica Neue"/>
            </a:endParaRPr>
          </a:p>
          <a:p>
            <a:pPr marL="457200" marR="0" lvl="0" indent="-457200" algn="l" rtl="0">
              <a:spcBef>
                <a:spcPts val="0"/>
              </a:spcBef>
              <a:spcAft>
                <a:spcPts val="0"/>
              </a:spcAft>
              <a:buFont typeface="Arial" panose="020B0604020202020204" pitchFamily="34" charset="0"/>
              <a:buChar char="•"/>
            </a:pPr>
            <a:r>
              <a:rPr lang="en-US" sz="2800" dirty="0" err="1">
                <a:solidFill>
                  <a:srgbClr val="231F20"/>
                </a:solidFill>
                <a:latin typeface="Helvetica Neue"/>
                <a:ea typeface="Helvetica Neue"/>
                <a:cs typeface="Helvetica Neue"/>
                <a:sym typeface="Helvetica Neue"/>
              </a:rPr>
              <a:t>Význam</a:t>
            </a:r>
            <a:r>
              <a:rPr lang="en-US" sz="2800" dirty="0">
                <a:solidFill>
                  <a:srgbClr val="231F20"/>
                </a:solidFill>
                <a:latin typeface="Helvetica Neue"/>
                <a:ea typeface="Helvetica Neue"/>
                <a:cs typeface="Helvetica Neue"/>
                <a:sym typeface="Helvetica Neue"/>
              </a:rPr>
              <a:t> </a:t>
            </a:r>
            <a:r>
              <a:rPr lang="en-US" sz="2800" dirty="0" err="1">
                <a:solidFill>
                  <a:srgbClr val="231F20"/>
                </a:solidFill>
                <a:latin typeface="Helvetica Neue"/>
                <a:ea typeface="Helvetica Neue"/>
                <a:cs typeface="Helvetica Neue"/>
                <a:sym typeface="Helvetica Neue"/>
              </a:rPr>
              <a:t>pochopenia</a:t>
            </a:r>
            <a:r>
              <a:rPr lang="en-US" sz="2800" dirty="0">
                <a:solidFill>
                  <a:srgbClr val="231F20"/>
                </a:solidFill>
                <a:latin typeface="Helvetica Neue"/>
                <a:ea typeface="Helvetica Neue"/>
                <a:cs typeface="Helvetica Neue"/>
                <a:sym typeface="Helvetica Neue"/>
              </a:rPr>
              <a:t> </a:t>
            </a:r>
            <a:r>
              <a:rPr lang="en-US" sz="2800" dirty="0" err="1">
                <a:solidFill>
                  <a:srgbClr val="231F20"/>
                </a:solidFill>
                <a:latin typeface="Helvetica Neue"/>
                <a:ea typeface="Helvetica Neue"/>
                <a:cs typeface="Helvetica Neue"/>
                <a:sym typeface="Helvetica Neue"/>
              </a:rPr>
              <a:t>množstva</a:t>
            </a:r>
            <a:r>
              <a:rPr lang="en-US" sz="2800" dirty="0">
                <a:solidFill>
                  <a:srgbClr val="231F20"/>
                </a:solidFill>
                <a:latin typeface="Helvetica Neue"/>
                <a:ea typeface="Helvetica Neue"/>
                <a:cs typeface="Helvetica Neue"/>
                <a:sym typeface="Helvetica Neue"/>
              </a:rPr>
              <a:t> </a:t>
            </a:r>
            <a:r>
              <a:rPr lang="en-US" sz="2800" dirty="0" err="1">
                <a:solidFill>
                  <a:srgbClr val="231F20"/>
                </a:solidFill>
                <a:latin typeface="Helvetica Neue"/>
                <a:ea typeface="Helvetica Neue"/>
                <a:cs typeface="Helvetica Neue"/>
                <a:sym typeface="Helvetica Neue"/>
              </a:rPr>
              <a:t>priestoru</a:t>
            </a:r>
            <a:r>
              <a:rPr lang="en-US" sz="2800" dirty="0">
                <a:solidFill>
                  <a:srgbClr val="231F20"/>
                </a:solidFill>
                <a:latin typeface="Helvetica Neue"/>
                <a:ea typeface="Helvetica Neue"/>
                <a:cs typeface="Helvetica Neue"/>
                <a:sym typeface="Helvetica Neue"/>
              </a:rPr>
              <a:t> </a:t>
            </a:r>
            <a:r>
              <a:rPr lang="en-US" sz="2800" dirty="0" err="1">
                <a:solidFill>
                  <a:srgbClr val="231F20"/>
                </a:solidFill>
                <a:latin typeface="Helvetica Neue"/>
                <a:ea typeface="Helvetica Neue"/>
                <a:cs typeface="Helvetica Neue"/>
                <a:sym typeface="Helvetica Neue"/>
              </a:rPr>
              <a:t>potrebného</a:t>
            </a:r>
            <a:r>
              <a:rPr lang="en-US" sz="2800" dirty="0">
                <a:solidFill>
                  <a:srgbClr val="231F20"/>
                </a:solidFill>
                <a:latin typeface="Helvetica Neue"/>
                <a:ea typeface="Helvetica Neue"/>
                <a:cs typeface="Helvetica Neue"/>
                <a:sym typeface="Helvetica Neue"/>
              </a:rPr>
              <a:t> v </a:t>
            </a:r>
            <a:r>
              <a:rPr lang="en-US" sz="2800" dirty="0" err="1">
                <a:solidFill>
                  <a:srgbClr val="231F20"/>
                </a:solidFill>
                <a:latin typeface="Helvetica Neue"/>
                <a:ea typeface="Helvetica Neue"/>
                <a:cs typeface="Helvetica Neue"/>
                <a:sym typeface="Helvetica Neue"/>
              </a:rPr>
              <a:t>kancelárii</a:t>
            </a:r>
            <a:r>
              <a:rPr lang="en-US" sz="2800" dirty="0">
                <a:solidFill>
                  <a:srgbClr val="231F20"/>
                </a:solidFill>
                <a:latin typeface="Helvetica Neue"/>
                <a:ea typeface="Helvetica Neue"/>
                <a:cs typeface="Helvetica Neue"/>
                <a:sym typeface="Helvetica Neue"/>
              </a:rPr>
              <a:t> a </a:t>
            </a:r>
            <a:r>
              <a:rPr lang="en-US" sz="2800" b="1" dirty="0" err="1">
                <a:solidFill>
                  <a:srgbClr val="231F20"/>
                </a:solidFill>
                <a:latin typeface="Helvetica Neue"/>
                <a:ea typeface="Helvetica Neue"/>
                <a:cs typeface="Helvetica Neue"/>
                <a:sym typeface="Helvetica Neue"/>
              </a:rPr>
              <a:t>kombinácie</a:t>
            </a:r>
            <a:r>
              <a:rPr lang="en-US" sz="2800" b="1" dirty="0">
                <a:solidFill>
                  <a:srgbClr val="231F20"/>
                </a:solidFill>
                <a:latin typeface="Helvetica Neue"/>
                <a:ea typeface="Helvetica Neue"/>
                <a:cs typeface="Helvetica Neue"/>
                <a:sym typeface="Helvetica Neue"/>
              </a:rPr>
              <a:t> </a:t>
            </a:r>
            <a:r>
              <a:rPr lang="en-US" sz="2800" b="1" dirty="0" err="1">
                <a:solidFill>
                  <a:srgbClr val="231F20"/>
                </a:solidFill>
                <a:latin typeface="Helvetica Neue"/>
                <a:ea typeface="Helvetica Neue"/>
                <a:cs typeface="Helvetica Neue"/>
                <a:sym typeface="Helvetica Neue"/>
              </a:rPr>
              <a:t>rôznych</a:t>
            </a:r>
            <a:r>
              <a:rPr lang="en-US" sz="2800" b="1" dirty="0">
                <a:solidFill>
                  <a:srgbClr val="231F20"/>
                </a:solidFill>
                <a:latin typeface="Helvetica Neue"/>
                <a:ea typeface="Helvetica Neue"/>
                <a:cs typeface="Helvetica Neue"/>
                <a:sym typeface="Helvetica Neue"/>
              </a:rPr>
              <a:t> </a:t>
            </a:r>
            <a:r>
              <a:rPr lang="en-US" sz="2800" b="1" dirty="0" err="1">
                <a:solidFill>
                  <a:srgbClr val="231F20"/>
                </a:solidFill>
                <a:latin typeface="Helvetica Neue"/>
                <a:ea typeface="Helvetica Neue"/>
                <a:cs typeface="Helvetica Neue"/>
                <a:sym typeface="Helvetica Neue"/>
              </a:rPr>
              <a:t>druhov</a:t>
            </a:r>
            <a:r>
              <a:rPr lang="en-US" sz="2800" b="1" dirty="0">
                <a:solidFill>
                  <a:srgbClr val="231F20"/>
                </a:solidFill>
                <a:latin typeface="Helvetica Neue"/>
                <a:ea typeface="Helvetica Neue"/>
                <a:cs typeface="Helvetica Neue"/>
                <a:sym typeface="Helvetica Neue"/>
              </a:rPr>
              <a:t> </a:t>
            </a:r>
            <a:r>
              <a:rPr lang="en-US" sz="2800" b="1" dirty="0" err="1">
                <a:solidFill>
                  <a:srgbClr val="231F20"/>
                </a:solidFill>
                <a:latin typeface="Helvetica Neue"/>
                <a:ea typeface="Helvetica Neue"/>
                <a:cs typeface="Helvetica Neue"/>
                <a:sym typeface="Helvetica Neue"/>
              </a:rPr>
              <a:t>priestorov</a:t>
            </a:r>
            <a:r>
              <a:rPr lang="en-US" sz="2800" dirty="0">
                <a:solidFill>
                  <a:srgbClr val="231F20"/>
                </a:solidFill>
                <a:latin typeface="Helvetica Neue"/>
                <a:ea typeface="Helvetica Neue"/>
                <a:cs typeface="Helvetica Neue"/>
                <a:sym typeface="Helvetica Neue"/>
              </a:rPr>
              <a:t>.</a:t>
            </a:r>
            <a:endParaRPr sz="2800" dirty="0">
              <a:solidFill>
                <a:srgbClr val="231F20"/>
              </a:solidFill>
              <a:latin typeface="Helvetica Neue"/>
              <a:ea typeface="Helvetica Neue"/>
              <a:cs typeface="Helvetica Neue"/>
              <a:sym typeface="Helvetica Neue"/>
            </a:endParaRPr>
          </a:p>
          <a:p>
            <a:pPr marL="457200" marR="0" lvl="0" indent="-457200" algn="l" rtl="0">
              <a:spcBef>
                <a:spcPts val="0"/>
              </a:spcBef>
              <a:spcAft>
                <a:spcPts val="0"/>
              </a:spcAft>
              <a:buFont typeface="Arial" panose="020B0604020202020204" pitchFamily="34" charset="0"/>
              <a:buChar char="•"/>
            </a:pPr>
            <a:r>
              <a:rPr lang="pl-PL" sz="2800" dirty="0">
                <a:solidFill>
                  <a:srgbClr val="231F20"/>
                </a:solidFill>
                <a:latin typeface="Helvetica Neue"/>
                <a:ea typeface="Helvetica Neue"/>
                <a:cs typeface="Helvetica Neue"/>
                <a:sym typeface="Helvetica Neue"/>
              </a:rPr>
              <a:t>Protokoly na zabezpečenie </a:t>
            </a:r>
            <a:r>
              <a:rPr lang="pl-PL" sz="2800" b="1" dirty="0">
                <a:solidFill>
                  <a:srgbClr val="231F20"/>
                </a:solidFill>
                <a:latin typeface="Helvetica Neue"/>
                <a:ea typeface="Helvetica Neue"/>
                <a:cs typeface="Helvetica Neue"/>
                <a:sym typeface="Helvetica Neue"/>
              </a:rPr>
              <a:t>efektívneho zdieľania priestoru</a:t>
            </a:r>
            <a:r>
              <a:rPr lang="en-US" sz="2800" dirty="0">
                <a:solidFill>
                  <a:srgbClr val="231F20"/>
                </a:solidFill>
                <a:latin typeface="Helvetica Neue"/>
                <a:ea typeface="Helvetica Neue"/>
                <a:cs typeface="Helvetica Neue"/>
                <a:sym typeface="Helvetica Neue"/>
              </a:rPr>
              <a:t>.</a:t>
            </a:r>
            <a:endParaRPr sz="2800" dirty="0">
              <a:solidFill>
                <a:srgbClr val="231F20"/>
              </a:solidFill>
              <a:latin typeface="Helvetica Neue"/>
              <a:ea typeface="Helvetica Neue"/>
              <a:cs typeface="Helvetica Neue"/>
              <a:sym typeface="Helvetica Neue"/>
            </a:endParaRPr>
          </a:p>
          <a:p>
            <a:pPr marL="457200" marR="0" lvl="0" indent="-457200" algn="l" rtl="0">
              <a:spcBef>
                <a:spcPts val="0"/>
              </a:spcBef>
              <a:spcAft>
                <a:spcPts val="0"/>
              </a:spcAft>
              <a:buFont typeface="Arial" panose="020B0604020202020204" pitchFamily="34" charset="0"/>
              <a:buChar char="•"/>
            </a:pPr>
            <a:r>
              <a:rPr lang="en-US" sz="2800" dirty="0" err="1">
                <a:solidFill>
                  <a:srgbClr val="231F20"/>
                </a:solidFill>
                <a:latin typeface="Helvetica Neue"/>
                <a:ea typeface="Helvetica Neue"/>
                <a:cs typeface="Helvetica Neue"/>
                <a:sym typeface="Helvetica Neue"/>
              </a:rPr>
              <a:t>Vytváranie</a:t>
            </a:r>
            <a:r>
              <a:rPr lang="en-US" sz="2800" dirty="0">
                <a:solidFill>
                  <a:srgbClr val="231F20"/>
                </a:solidFill>
                <a:latin typeface="Helvetica Neue"/>
                <a:ea typeface="Helvetica Neue"/>
                <a:cs typeface="Helvetica Neue"/>
                <a:sym typeface="Helvetica Neue"/>
              </a:rPr>
              <a:t> </a:t>
            </a:r>
            <a:r>
              <a:rPr lang="en-US" sz="2800" dirty="0" err="1">
                <a:solidFill>
                  <a:srgbClr val="231F20"/>
                </a:solidFill>
                <a:latin typeface="Helvetica Neue"/>
                <a:ea typeface="Helvetica Neue"/>
                <a:cs typeface="Helvetica Neue"/>
                <a:sym typeface="Helvetica Neue"/>
              </a:rPr>
              <a:t>pracovného</a:t>
            </a:r>
            <a:r>
              <a:rPr lang="en-US" sz="2800" dirty="0">
                <a:solidFill>
                  <a:srgbClr val="231F20"/>
                </a:solidFill>
                <a:latin typeface="Helvetica Neue"/>
                <a:ea typeface="Helvetica Neue"/>
                <a:cs typeface="Helvetica Neue"/>
                <a:sym typeface="Helvetica Neue"/>
              </a:rPr>
              <a:t> </a:t>
            </a:r>
            <a:r>
              <a:rPr lang="en-US" sz="2800" dirty="0" err="1">
                <a:solidFill>
                  <a:srgbClr val="231F20"/>
                </a:solidFill>
                <a:latin typeface="Helvetica Neue"/>
                <a:ea typeface="Helvetica Neue"/>
                <a:cs typeface="Helvetica Neue"/>
                <a:sym typeface="Helvetica Neue"/>
              </a:rPr>
              <a:t>prostredia</a:t>
            </a:r>
            <a:r>
              <a:rPr lang="en-US" sz="2800" dirty="0">
                <a:solidFill>
                  <a:srgbClr val="231F20"/>
                </a:solidFill>
                <a:latin typeface="Helvetica Neue"/>
                <a:ea typeface="Helvetica Neue"/>
                <a:cs typeface="Helvetica Neue"/>
                <a:sym typeface="Helvetica Neue"/>
              </a:rPr>
              <a:t> </a:t>
            </a:r>
            <a:r>
              <a:rPr lang="en-US" sz="2800" dirty="0" err="1">
                <a:solidFill>
                  <a:srgbClr val="231F20"/>
                </a:solidFill>
                <a:latin typeface="Helvetica Neue"/>
                <a:ea typeface="Helvetica Neue"/>
                <a:cs typeface="Helvetica Neue"/>
                <a:sym typeface="Helvetica Neue"/>
              </a:rPr>
              <a:t>založeného</a:t>
            </a:r>
            <a:r>
              <a:rPr lang="en-US" sz="2800" dirty="0">
                <a:solidFill>
                  <a:srgbClr val="231F20"/>
                </a:solidFill>
                <a:latin typeface="Helvetica Neue"/>
                <a:ea typeface="Helvetica Neue"/>
                <a:cs typeface="Helvetica Neue"/>
                <a:sym typeface="Helvetica Neue"/>
              </a:rPr>
              <a:t> </a:t>
            </a:r>
            <a:r>
              <a:rPr lang="en-US" sz="2800" dirty="0" err="1">
                <a:solidFill>
                  <a:srgbClr val="231F20"/>
                </a:solidFill>
                <a:latin typeface="Helvetica Neue"/>
                <a:ea typeface="Helvetica Neue"/>
                <a:cs typeface="Helvetica Neue"/>
                <a:sym typeface="Helvetica Neue"/>
              </a:rPr>
              <a:t>na</a:t>
            </a:r>
            <a:r>
              <a:rPr lang="en-US" sz="2800" dirty="0">
                <a:solidFill>
                  <a:srgbClr val="231F20"/>
                </a:solidFill>
                <a:latin typeface="Helvetica Neue"/>
                <a:ea typeface="Helvetica Neue"/>
                <a:cs typeface="Helvetica Neue"/>
                <a:sym typeface="Helvetica Neue"/>
              </a:rPr>
              <a:t> </a:t>
            </a:r>
            <a:r>
              <a:rPr lang="en-US" sz="2800" b="1" dirty="0" err="1">
                <a:solidFill>
                  <a:srgbClr val="231F20"/>
                </a:solidFill>
                <a:latin typeface="Helvetica Neue"/>
                <a:ea typeface="Helvetica Neue"/>
                <a:cs typeface="Helvetica Neue"/>
                <a:sym typeface="Helvetica Neue"/>
              </a:rPr>
              <a:t>aktivitách</a:t>
            </a:r>
            <a:r>
              <a:rPr lang="en-US" sz="2800" b="1" dirty="0">
                <a:solidFill>
                  <a:srgbClr val="231F20"/>
                </a:solidFill>
                <a:latin typeface="Helvetica Neue"/>
                <a:ea typeface="Helvetica Neue"/>
                <a:cs typeface="Helvetica Neue"/>
                <a:sym typeface="Helvetica Neue"/>
              </a:rPr>
              <a:t> </a:t>
            </a:r>
            <a:r>
              <a:rPr lang="en-US" sz="2800" dirty="0">
                <a:solidFill>
                  <a:srgbClr val="231F20"/>
                </a:solidFill>
                <a:latin typeface="Helvetica Neue"/>
                <a:ea typeface="Helvetica Neue"/>
                <a:cs typeface="Helvetica Neue"/>
                <a:sym typeface="Helvetica Neue"/>
              </a:rPr>
              <a:t>.</a:t>
            </a:r>
            <a:endParaRPr sz="2800" dirty="0">
              <a:solidFill>
                <a:srgbClr val="231F20"/>
              </a:solidFill>
              <a:latin typeface="Helvetica Neue"/>
              <a:ea typeface="Helvetica Neue"/>
              <a:cs typeface="Helvetica Neue"/>
              <a:sym typeface="Helvetica Neue"/>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5"/>
          <p:cNvSpPr txBox="1"/>
          <p:nvPr/>
        </p:nvSpPr>
        <p:spPr>
          <a:xfrm>
            <a:off x="1383350" y="1251025"/>
            <a:ext cx="11917980" cy="76940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l-PL" sz="4400" b="1" dirty="0">
                <a:solidFill>
                  <a:srgbClr val="D00B24"/>
                </a:solidFill>
              </a:rPr>
              <a:t>2. </a:t>
            </a:r>
            <a:r>
              <a:rPr lang="pl-PL" sz="4400" b="1" dirty="0">
                <a:solidFill>
                  <a:srgbClr val="D00B24"/>
                </a:solidFill>
                <a:highlight>
                  <a:schemeClr val="lt1"/>
                </a:highlight>
              </a:rPr>
              <a:t>Nástroje a technológie inteligentnej práce</a:t>
            </a:r>
            <a:endParaRPr lang="pl-PL" sz="4400" b="1" dirty="0">
              <a:solidFill>
                <a:srgbClr val="D00B24"/>
              </a:solidFill>
            </a:endParaRPr>
          </a:p>
        </p:txBody>
      </p:sp>
      <p:sp>
        <p:nvSpPr>
          <p:cNvPr id="170" name="Google Shape;170;p5"/>
          <p:cNvSpPr txBox="1"/>
          <p:nvPr/>
        </p:nvSpPr>
        <p:spPr>
          <a:xfrm>
            <a:off x="1469575" y="2233185"/>
            <a:ext cx="16345800" cy="5456838"/>
          </a:xfrm>
          <a:prstGeom prst="rect">
            <a:avLst/>
          </a:prstGeom>
          <a:noFill/>
          <a:ln>
            <a:noFill/>
          </a:ln>
        </p:spPr>
        <p:txBody>
          <a:bodyPr spcFirstLastPara="1" wrap="square" lIns="91425" tIns="45700" rIns="91425" bIns="45700" anchor="t" anchorCtr="0">
            <a:spAutoFit/>
          </a:bodyPr>
          <a:lstStyle/>
          <a:p>
            <a:pPr marL="457200" marR="0" lvl="0" indent="-457200" algn="l" rtl="0">
              <a:spcBef>
                <a:spcPts val="0"/>
              </a:spcBef>
              <a:spcAft>
                <a:spcPts val="0"/>
              </a:spcAft>
              <a:buFont typeface="Arial" panose="020B0604020202020204" pitchFamily="34" charset="0"/>
              <a:buChar char="•"/>
            </a:pPr>
            <a:endParaRPr lang="sk-SK" sz="2800" dirty="0">
              <a:solidFill>
                <a:srgbClr val="231F20"/>
              </a:solidFill>
              <a:latin typeface="Helvetica Neue"/>
              <a:ea typeface="Helvetica Neue"/>
              <a:cs typeface="Helvetica Neue"/>
              <a:sym typeface="Helvetica Neue"/>
            </a:endParaRPr>
          </a:p>
          <a:p>
            <a:pPr marL="457200" marR="0" lvl="0" indent="-457200" algn="l" rtl="0">
              <a:spcBef>
                <a:spcPts val="0"/>
              </a:spcBef>
              <a:spcAft>
                <a:spcPts val="0"/>
              </a:spcAft>
              <a:buFont typeface="Arial" panose="020B0604020202020204" pitchFamily="34" charset="0"/>
              <a:buChar char="•"/>
            </a:pPr>
            <a:endParaRPr lang="sk-SK" sz="2800" dirty="0">
              <a:solidFill>
                <a:srgbClr val="231F20"/>
              </a:solidFill>
              <a:latin typeface="Helvetica Neue"/>
              <a:ea typeface="Helvetica Neue"/>
              <a:cs typeface="Helvetica Neue"/>
              <a:sym typeface="Helvetica Neue"/>
            </a:endParaRPr>
          </a:p>
          <a:p>
            <a:pPr marL="457200" marR="0" lvl="0" indent="-457200" algn="l" rtl="0">
              <a:spcBef>
                <a:spcPts val="0"/>
              </a:spcBef>
              <a:spcAft>
                <a:spcPts val="0"/>
              </a:spcAft>
              <a:buFont typeface="Arial" panose="020B0604020202020204" pitchFamily="34" charset="0"/>
              <a:buChar char="•"/>
            </a:pPr>
            <a:r>
              <a:rPr lang="en-US" sz="2800" dirty="0" err="1">
                <a:solidFill>
                  <a:srgbClr val="231F20"/>
                </a:solidFill>
                <a:latin typeface="Helvetica Neue"/>
                <a:ea typeface="Helvetica Neue"/>
                <a:cs typeface="Helvetica Neue"/>
                <a:sym typeface="Helvetica Neue"/>
              </a:rPr>
              <a:t>Zohľadnenie</a:t>
            </a:r>
            <a:r>
              <a:rPr lang="en-US" sz="2800" dirty="0">
                <a:solidFill>
                  <a:srgbClr val="231F20"/>
                </a:solidFill>
                <a:latin typeface="Helvetica Neue"/>
                <a:ea typeface="Helvetica Neue"/>
                <a:cs typeface="Helvetica Neue"/>
                <a:sym typeface="Helvetica Neue"/>
              </a:rPr>
              <a:t> </a:t>
            </a:r>
            <a:r>
              <a:rPr lang="en-US" sz="2800" dirty="0" err="1">
                <a:solidFill>
                  <a:srgbClr val="231F20"/>
                </a:solidFill>
                <a:latin typeface="Helvetica Neue"/>
                <a:ea typeface="Helvetica Neue"/>
                <a:cs typeface="Helvetica Neue"/>
                <a:sym typeface="Helvetica Neue"/>
              </a:rPr>
              <a:t>potrieb</a:t>
            </a:r>
            <a:r>
              <a:rPr lang="en-US" sz="2800" dirty="0">
                <a:solidFill>
                  <a:srgbClr val="231F20"/>
                </a:solidFill>
                <a:latin typeface="Helvetica Neue"/>
                <a:ea typeface="Helvetica Neue"/>
                <a:cs typeface="Helvetica Neue"/>
                <a:sym typeface="Helvetica Neue"/>
              </a:rPr>
              <a:t> </a:t>
            </a:r>
            <a:r>
              <a:rPr lang="en-US" sz="2800" b="1" dirty="0" err="1">
                <a:solidFill>
                  <a:srgbClr val="231F20"/>
                </a:solidFill>
                <a:latin typeface="Helvetica Neue"/>
                <a:ea typeface="Helvetica Neue"/>
                <a:cs typeface="Helvetica Neue"/>
                <a:sym typeface="Helvetica Neue"/>
              </a:rPr>
              <a:t>zamestnancov</a:t>
            </a:r>
            <a:r>
              <a:rPr lang="en-US" sz="2800" b="1" dirty="0">
                <a:solidFill>
                  <a:srgbClr val="231F20"/>
                </a:solidFill>
                <a:latin typeface="Helvetica Neue"/>
                <a:ea typeface="Helvetica Neue"/>
                <a:cs typeface="Helvetica Neue"/>
                <a:sym typeface="Helvetica Neue"/>
              </a:rPr>
              <a:t> so </a:t>
            </a:r>
            <a:r>
              <a:rPr lang="en-US" sz="2800" b="1" dirty="0" err="1">
                <a:solidFill>
                  <a:srgbClr val="231F20"/>
                </a:solidFill>
                <a:latin typeface="Helvetica Neue"/>
                <a:ea typeface="Helvetica Neue"/>
                <a:cs typeface="Helvetica Neue"/>
                <a:sym typeface="Helvetica Neue"/>
              </a:rPr>
              <a:t>zdravotným</a:t>
            </a:r>
            <a:r>
              <a:rPr lang="en-US" sz="2800" b="1" dirty="0">
                <a:solidFill>
                  <a:srgbClr val="231F20"/>
                </a:solidFill>
                <a:latin typeface="Helvetica Neue"/>
                <a:ea typeface="Helvetica Neue"/>
                <a:cs typeface="Helvetica Neue"/>
                <a:sym typeface="Helvetica Neue"/>
              </a:rPr>
              <a:t> </a:t>
            </a:r>
            <a:r>
              <a:rPr lang="en-US" sz="2800" b="1" dirty="0" err="1">
                <a:solidFill>
                  <a:srgbClr val="231F20"/>
                </a:solidFill>
                <a:latin typeface="Helvetica Neue"/>
                <a:ea typeface="Helvetica Neue"/>
                <a:cs typeface="Helvetica Neue"/>
                <a:sym typeface="Helvetica Neue"/>
              </a:rPr>
              <a:t>postihnutím</a:t>
            </a:r>
            <a:r>
              <a:rPr lang="en-US" sz="2800" dirty="0">
                <a:solidFill>
                  <a:srgbClr val="231F20"/>
                </a:solidFill>
                <a:latin typeface="Helvetica Neue"/>
                <a:ea typeface="Helvetica Neue"/>
                <a:cs typeface="Helvetica Neue"/>
                <a:sym typeface="Helvetica Neue"/>
              </a:rPr>
              <a:t>.</a:t>
            </a:r>
          </a:p>
          <a:p>
            <a:pPr marL="457200" lvl="0" indent="-457200" algn="l" rtl="0">
              <a:lnSpc>
                <a:spcPct val="115000"/>
              </a:lnSpc>
              <a:spcBef>
                <a:spcPts val="0"/>
              </a:spcBef>
              <a:spcAft>
                <a:spcPts val="0"/>
              </a:spcAft>
              <a:buClr>
                <a:schemeClr val="dk1"/>
              </a:buClr>
              <a:buSzPct val="100000"/>
              <a:buFont typeface="Arial" panose="020B0604020202020204" pitchFamily="34" charset="0"/>
              <a:buChar char="•"/>
            </a:pPr>
            <a:r>
              <a:rPr lang="en-US" sz="2800" b="1" dirty="0" err="1">
                <a:solidFill>
                  <a:srgbClr val="231F20"/>
                </a:solidFill>
                <a:latin typeface="Helvetica Neue"/>
                <a:ea typeface="Helvetica Neue"/>
                <a:cs typeface="Helvetica Neue"/>
                <a:sym typeface="Helvetica Neue"/>
              </a:rPr>
              <a:t>Politika</a:t>
            </a:r>
            <a:r>
              <a:rPr lang="en-US" sz="2800" b="1" dirty="0">
                <a:solidFill>
                  <a:srgbClr val="231F20"/>
                </a:solidFill>
                <a:latin typeface="Helvetica Neue"/>
                <a:ea typeface="Helvetica Neue"/>
                <a:cs typeface="Helvetica Neue"/>
                <a:sym typeface="Helvetica Neue"/>
              </a:rPr>
              <a:t> </a:t>
            </a:r>
            <a:r>
              <a:rPr lang="en-US" sz="2800" b="1" dirty="0" err="1">
                <a:solidFill>
                  <a:srgbClr val="231F20"/>
                </a:solidFill>
                <a:latin typeface="Helvetica Neue"/>
                <a:ea typeface="Helvetica Neue"/>
                <a:cs typeface="Helvetica Neue"/>
                <a:sym typeface="Helvetica Neue"/>
              </a:rPr>
              <a:t>čistého</a:t>
            </a:r>
            <a:r>
              <a:rPr lang="en-US" sz="2800" b="1" dirty="0">
                <a:solidFill>
                  <a:srgbClr val="231F20"/>
                </a:solidFill>
                <a:latin typeface="Helvetica Neue"/>
                <a:ea typeface="Helvetica Neue"/>
                <a:cs typeface="Helvetica Neue"/>
                <a:sym typeface="Helvetica Neue"/>
              </a:rPr>
              <a:t> stola</a:t>
            </a:r>
            <a:r>
              <a:rPr lang="en-US" sz="2800" dirty="0">
                <a:solidFill>
                  <a:srgbClr val="231F20"/>
                </a:solidFill>
                <a:latin typeface="Helvetica Neue"/>
                <a:ea typeface="Helvetica Neue"/>
                <a:cs typeface="Helvetica Neue"/>
                <a:sym typeface="Helvetica Neue"/>
              </a:rPr>
              <a:t>.</a:t>
            </a:r>
            <a:endParaRPr sz="2800" dirty="0">
              <a:solidFill>
                <a:srgbClr val="231F20"/>
              </a:solidFill>
              <a:latin typeface="Helvetica Neue"/>
              <a:ea typeface="Helvetica Neue"/>
              <a:cs typeface="Helvetica Neue"/>
              <a:sym typeface="Helvetica Neue"/>
            </a:endParaRPr>
          </a:p>
          <a:p>
            <a:pPr marL="457200" lvl="0" indent="-457200" algn="l" rtl="0">
              <a:lnSpc>
                <a:spcPct val="115000"/>
              </a:lnSpc>
              <a:spcBef>
                <a:spcPts val="0"/>
              </a:spcBef>
              <a:spcAft>
                <a:spcPts val="0"/>
              </a:spcAft>
              <a:buClr>
                <a:schemeClr val="dk1"/>
              </a:buClr>
              <a:buSzPct val="100000"/>
              <a:buFont typeface="Arial" panose="020B0604020202020204" pitchFamily="34" charset="0"/>
              <a:buChar char="•"/>
            </a:pPr>
            <a:r>
              <a:rPr lang="en-US" sz="2800" b="1" dirty="0" err="1">
                <a:solidFill>
                  <a:srgbClr val="231F20"/>
                </a:solidFill>
                <a:latin typeface="Helvetica Neue"/>
                <a:ea typeface="Helvetica Neue"/>
                <a:cs typeface="Helvetica Neue"/>
                <a:sym typeface="Helvetica Neue"/>
              </a:rPr>
              <a:t>Rezervačný</a:t>
            </a:r>
            <a:r>
              <a:rPr lang="en-US" sz="2800" b="1" dirty="0">
                <a:solidFill>
                  <a:srgbClr val="231F20"/>
                </a:solidFill>
                <a:latin typeface="Helvetica Neue"/>
                <a:ea typeface="Helvetica Neue"/>
                <a:cs typeface="Helvetica Neue"/>
                <a:sym typeface="Helvetica Neue"/>
              </a:rPr>
              <a:t> </a:t>
            </a:r>
            <a:r>
              <a:rPr lang="en-US" sz="2800" b="1" dirty="0" err="1">
                <a:solidFill>
                  <a:srgbClr val="231F20"/>
                </a:solidFill>
                <a:latin typeface="Helvetica Neue"/>
                <a:ea typeface="Helvetica Neue"/>
                <a:cs typeface="Helvetica Neue"/>
                <a:sym typeface="Helvetica Neue"/>
              </a:rPr>
              <a:t>systém</a:t>
            </a:r>
            <a:r>
              <a:rPr lang="en-US" sz="2800" b="1" dirty="0">
                <a:solidFill>
                  <a:srgbClr val="231F20"/>
                </a:solidFill>
                <a:latin typeface="Helvetica Neue"/>
                <a:ea typeface="Helvetica Neue"/>
                <a:cs typeface="Helvetica Neue"/>
                <a:sym typeface="Helvetica Neue"/>
              </a:rPr>
              <a:t> </a:t>
            </a:r>
            <a:r>
              <a:rPr lang="en-US" sz="2800" dirty="0">
                <a:solidFill>
                  <a:srgbClr val="231F20"/>
                </a:solidFill>
                <a:latin typeface="Helvetica Neue"/>
                <a:ea typeface="Helvetica Neue"/>
                <a:cs typeface="Helvetica Neue"/>
                <a:sym typeface="Helvetica Neue"/>
              </a:rPr>
              <a:t>.</a:t>
            </a:r>
            <a:endParaRPr sz="2800" dirty="0">
              <a:solidFill>
                <a:srgbClr val="231F20"/>
              </a:solidFill>
              <a:latin typeface="Helvetica Neue"/>
              <a:ea typeface="Helvetica Neue"/>
              <a:cs typeface="Helvetica Neue"/>
              <a:sym typeface="Helvetica Neue"/>
            </a:endParaRPr>
          </a:p>
          <a:p>
            <a:pPr marL="457200" marR="0" lvl="0" indent="-457200" algn="l" rtl="0">
              <a:spcBef>
                <a:spcPts val="0"/>
              </a:spcBef>
              <a:spcAft>
                <a:spcPts val="0"/>
              </a:spcAft>
              <a:buFont typeface="Arial" panose="020B0604020202020204" pitchFamily="34" charset="0"/>
              <a:buChar char="•"/>
            </a:pPr>
            <a:r>
              <a:rPr lang="pl-PL" sz="2800" dirty="0">
                <a:solidFill>
                  <a:srgbClr val="231F20"/>
                </a:solidFill>
                <a:latin typeface="Helvetica Neue"/>
                <a:ea typeface="Helvetica Neue"/>
                <a:cs typeface="Helvetica Neue"/>
                <a:sym typeface="Helvetica Neue"/>
              </a:rPr>
              <a:t>Prechod od papiera k </a:t>
            </a:r>
            <a:r>
              <a:rPr lang="pl-PL" sz="2800" b="1" dirty="0">
                <a:solidFill>
                  <a:srgbClr val="231F20"/>
                </a:solidFill>
                <a:latin typeface="Helvetica Neue"/>
                <a:ea typeface="Helvetica Neue"/>
                <a:cs typeface="Helvetica Neue"/>
                <a:sym typeface="Helvetica Neue"/>
              </a:rPr>
              <a:t>elektronickej práci</a:t>
            </a:r>
            <a:r>
              <a:rPr lang="en-US" sz="2800" dirty="0">
                <a:solidFill>
                  <a:srgbClr val="231F20"/>
                </a:solidFill>
                <a:latin typeface="Helvetica Neue"/>
                <a:ea typeface="Helvetica Neue"/>
                <a:cs typeface="Helvetica Neue"/>
                <a:sym typeface="Helvetica Neue"/>
              </a:rPr>
              <a:t>.</a:t>
            </a:r>
            <a:endParaRPr sz="2800" dirty="0">
              <a:solidFill>
                <a:srgbClr val="231F20"/>
              </a:solidFill>
              <a:latin typeface="Helvetica Neue"/>
              <a:ea typeface="Helvetica Neue"/>
              <a:cs typeface="Helvetica Neue"/>
              <a:sym typeface="Helvetica Neue"/>
            </a:endParaRPr>
          </a:p>
          <a:p>
            <a:pPr marL="457200" marR="0" lvl="0" indent="-457200" algn="l" rtl="0">
              <a:spcBef>
                <a:spcPts val="0"/>
              </a:spcBef>
              <a:spcAft>
                <a:spcPts val="0"/>
              </a:spcAft>
              <a:buFont typeface="Arial" panose="020B0604020202020204" pitchFamily="34" charset="0"/>
              <a:buChar char="•"/>
            </a:pPr>
            <a:r>
              <a:rPr lang="pl-PL" sz="2800" dirty="0">
                <a:solidFill>
                  <a:srgbClr val="231F20"/>
                </a:solidFill>
                <a:latin typeface="Helvetica Neue"/>
                <a:ea typeface="Helvetica Neue"/>
                <a:cs typeface="Helvetica Neue"/>
                <a:sym typeface="Helvetica Neue"/>
              </a:rPr>
              <a:t>Kancelárske priestory by mali byť prioritne určené na interakciu s ľuďmi, nie na skladovanie</a:t>
            </a:r>
            <a:r>
              <a:rPr lang="en-US" sz="2800" dirty="0">
                <a:solidFill>
                  <a:srgbClr val="231F20"/>
                </a:solidFill>
                <a:latin typeface="Helvetica Neue"/>
                <a:ea typeface="Helvetica Neue"/>
                <a:cs typeface="Helvetica Neue"/>
                <a:sym typeface="Helvetica Neue"/>
              </a:rPr>
              <a:t>.</a:t>
            </a:r>
            <a:endParaRPr sz="2800" dirty="0">
              <a:solidFill>
                <a:srgbClr val="231F20"/>
              </a:solidFill>
              <a:latin typeface="Helvetica Neue"/>
              <a:ea typeface="Helvetica Neue"/>
              <a:cs typeface="Helvetica Neue"/>
              <a:sym typeface="Helvetica Neue"/>
            </a:endParaRPr>
          </a:p>
          <a:p>
            <a:pPr marL="457200" marR="0" lvl="0" indent="-457200" algn="l" rtl="0">
              <a:spcBef>
                <a:spcPts val="0"/>
              </a:spcBef>
              <a:spcAft>
                <a:spcPts val="0"/>
              </a:spcAft>
              <a:buFont typeface="Arial" panose="020B0604020202020204" pitchFamily="34" charset="0"/>
              <a:buChar char="•"/>
            </a:pPr>
            <a:r>
              <a:rPr lang="en-US" sz="2800" dirty="0" err="1">
                <a:solidFill>
                  <a:srgbClr val="231F20"/>
                </a:solidFill>
                <a:latin typeface="Helvetica Neue"/>
                <a:ea typeface="Helvetica Neue"/>
                <a:cs typeface="Helvetica Neue"/>
                <a:sym typeface="Helvetica Neue"/>
              </a:rPr>
              <a:t>Význam</a:t>
            </a:r>
            <a:r>
              <a:rPr lang="en-US" sz="2800" dirty="0">
                <a:solidFill>
                  <a:srgbClr val="231F20"/>
                </a:solidFill>
                <a:latin typeface="Helvetica Neue"/>
                <a:ea typeface="Helvetica Neue"/>
                <a:cs typeface="Helvetica Neue"/>
                <a:sym typeface="Helvetica Neue"/>
              </a:rPr>
              <a:t> </a:t>
            </a:r>
            <a:r>
              <a:rPr lang="en-US" sz="2800" b="1" dirty="0" err="1">
                <a:solidFill>
                  <a:srgbClr val="231F20"/>
                </a:solidFill>
                <a:latin typeface="Helvetica Neue"/>
                <a:ea typeface="Helvetica Neue"/>
                <a:cs typeface="Helvetica Neue"/>
                <a:sym typeface="Helvetica Neue"/>
              </a:rPr>
              <a:t>ergonómie</a:t>
            </a:r>
            <a:r>
              <a:rPr lang="en-US" sz="2800" b="1" dirty="0">
                <a:solidFill>
                  <a:srgbClr val="231F20"/>
                </a:solidFill>
                <a:latin typeface="Helvetica Neue"/>
                <a:ea typeface="Helvetica Neue"/>
                <a:cs typeface="Helvetica Neue"/>
                <a:sym typeface="Helvetica Neue"/>
              </a:rPr>
              <a:t> </a:t>
            </a:r>
            <a:r>
              <a:rPr lang="en-US" sz="2800" dirty="0" err="1">
                <a:solidFill>
                  <a:srgbClr val="231F20"/>
                </a:solidFill>
                <a:latin typeface="Helvetica Neue"/>
                <a:ea typeface="Helvetica Neue"/>
                <a:cs typeface="Helvetica Neue"/>
                <a:sym typeface="Helvetica Neue"/>
              </a:rPr>
              <a:t>inteligentnej</a:t>
            </a:r>
            <a:r>
              <a:rPr lang="en-US" sz="2800" dirty="0">
                <a:solidFill>
                  <a:srgbClr val="231F20"/>
                </a:solidFill>
                <a:latin typeface="Helvetica Neue"/>
                <a:ea typeface="Helvetica Neue"/>
                <a:cs typeface="Helvetica Neue"/>
                <a:sym typeface="Helvetica Neue"/>
              </a:rPr>
              <a:t> </a:t>
            </a:r>
            <a:r>
              <a:rPr lang="en-US" sz="2800" dirty="0" err="1">
                <a:solidFill>
                  <a:srgbClr val="231F20"/>
                </a:solidFill>
                <a:latin typeface="Helvetica Neue"/>
                <a:ea typeface="Helvetica Neue"/>
                <a:cs typeface="Helvetica Neue"/>
                <a:sym typeface="Helvetica Neue"/>
              </a:rPr>
              <a:t>práce</a:t>
            </a:r>
            <a:r>
              <a:rPr lang="en-US" sz="2800" dirty="0">
                <a:solidFill>
                  <a:srgbClr val="231F20"/>
                </a:solidFill>
                <a:latin typeface="Helvetica Neue"/>
                <a:ea typeface="Helvetica Neue"/>
                <a:cs typeface="Helvetica Neue"/>
                <a:sym typeface="Helvetica Neue"/>
              </a:rPr>
              <a:t> .</a:t>
            </a:r>
            <a:endParaRPr sz="2800" dirty="0">
              <a:solidFill>
                <a:srgbClr val="231F20"/>
              </a:solidFill>
              <a:latin typeface="Helvetica Neue"/>
              <a:ea typeface="Helvetica Neue"/>
              <a:cs typeface="Helvetica Neue"/>
              <a:sym typeface="Helvetica Neue"/>
            </a:endParaRPr>
          </a:p>
          <a:p>
            <a:pPr marL="457200" marR="0" lvl="0" indent="-457200" algn="l" rtl="0">
              <a:spcBef>
                <a:spcPts val="0"/>
              </a:spcBef>
              <a:spcAft>
                <a:spcPts val="0"/>
              </a:spcAft>
              <a:buFont typeface="Arial" panose="020B0604020202020204" pitchFamily="34" charset="0"/>
              <a:buChar char="•"/>
            </a:pPr>
            <a:r>
              <a:rPr lang="en-US" sz="2800" dirty="0" err="1">
                <a:solidFill>
                  <a:srgbClr val="231F20"/>
                </a:solidFill>
                <a:latin typeface="Helvetica Neue"/>
                <a:ea typeface="Helvetica Neue"/>
                <a:cs typeface="Helvetica Neue"/>
                <a:sym typeface="Helvetica Neue"/>
              </a:rPr>
              <a:t>Riadenie</a:t>
            </a:r>
            <a:r>
              <a:rPr lang="en-US" sz="2800" dirty="0">
                <a:solidFill>
                  <a:srgbClr val="231F20"/>
                </a:solidFill>
                <a:latin typeface="Helvetica Neue"/>
                <a:ea typeface="Helvetica Neue"/>
                <a:cs typeface="Helvetica Neue"/>
                <a:sym typeface="Helvetica Neue"/>
              </a:rPr>
              <a:t> </a:t>
            </a:r>
            <a:r>
              <a:rPr lang="en-US" sz="2800" b="1" dirty="0" err="1">
                <a:solidFill>
                  <a:srgbClr val="231F20"/>
                </a:solidFill>
                <a:latin typeface="Helvetica Neue"/>
                <a:ea typeface="Helvetica Neue"/>
                <a:cs typeface="Helvetica Neue"/>
                <a:sym typeface="Helvetica Neue"/>
              </a:rPr>
              <a:t>vplyvu</a:t>
            </a:r>
            <a:r>
              <a:rPr lang="en-US" sz="2800" b="1" dirty="0">
                <a:solidFill>
                  <a:srgbClr val="231F20"/>
                </a:solidFill>
                <a:latin typeface="Helvetica Neue"/>
                <a:ea typeface="Helvetica Neue"/>
                <a:cs typeface="Helvetica Neue"/>
                <a:sym typeface="Helvetica Neue"/>
              </a:rPr>
              <a:t> </a:t>
            </a:r>
            <a:r>
              <a:rPr lang="en-US" sz="2800" b="1" dirty="0" err="1">
                <a:solidFill>
                  <a:srgbClr val="231F20"/>
                </a:solidFill>
                <a:latin typeface="Helvetica Neue"/>
                <a:ea typeface="Helvetica Neue"/>
                <a:cs typeface="Helvetica Neue"/>
                <a:sym typeface="Helvetica Neue"/>
              </a:rPr>
              <a:t>hluku</a:t>
            </a:r>
            <a:r>
              <a:rPr lang="en-US" sz="2800" b="1" dirty="0">
                <a:solidFill>
                  <a:srgbClr val="231F20"/>
                </a:solidFill>
                <a:latin typeface="Helvetica Neue"/>
                <a:ea typeface="Helvetica Neue"/>
                <a:cs typeface="Helvetica Neue"/>
                <a:sym typeface="Helvetica Neue"/>
              </a:rPr>
              <a:t> </a:t>
            </a:r>
            <a:r>
              <a:rPr lang="en-US" sz="2800" dirty="0">
                <a:solidFill>
                  <a:srgbClr val="231F20"/>
                </a:solidFill>
                <a:latin typeface="Helvetica Neue"/>
                <a:ea typeface="Helvetica Neue"/>
                <a:cs typeface="Helvetica Neue"/>
                <a:sym typeface="Helvetica Neue"/>
              </a:rPr>
              <a:t>a </a:t>
            </a:r>
            <a:r>
              <a:rPr lang="en-US" sz="2800" dirty="0" err="1">
                <a:solidFill>
                  <a:srgbClr val="231F20"/>
                </a:solidFill>
                <a:latin typeface="Helvetica Neue"/>
                <a:ea typeface="Helvetica Neue"/>
                <a:cs typeface="Helvetica Neue"/>
                <a:sym typeface="Helvetica Neue"/>
              </a:rPr>
              <a:t>zváženie</a:t>
            </a:r>
            <a:r>
              <a:rPr lang="en-US" sz="2800" dirty="0">
                <a:solidFill>
                  <a:srgbClr val="231F20"/>
                </a:solidFill>
                <a:latin typeface="Helvetica Neue"/>
                <a:ea typeface="Helvetica Neue"/>
                <a:cs typeface="Helvetica Neue"/>
                <a:sym typeface="Helvetica Neue"/>
              </a:rPr>
              <a:t> "</a:t>
            </a:r>
            <a:r>
              <a:rPr lang="en-US" sz="2800" dirty="0" err="1">
                <a:solidFill>
                  <a:srgbClr val="231F20"/>
                </a:solidFill>
                <a:latin typeface="Helvetica Neue"/>
                <a:ea typeface="Helvetica Neue"/>
                <a:cs typeface="Helvetica Neue"/>
                <a:sym typeface="Helvetica Neue"/>
              </a:rPr>
              <a:t>zvukovej</a:t>
            </a:r>
            <a:r>
              <a:rPr lang="en-US" sz="2800" dirty="0">
                <a:solidFill>
                  <a:srgbClr val="231F20"/>
                </a:solidFill>
                <a:latin typeface="Helvetica Neue"/>
                <a:ea typeface="Helvetica Neue"/>
                <a:cs typeface="Helvetica Neue"/>
                <a:sym typeface="Helvetica Neue"/>
              </a:rPr>
              <a:t> </a:t>
            </a:r>
            <a:r>
              <a:rPr lang="en-US" sz="2800" dirty="0" err="1">
                <a:solidFill>
                  <a:srgbClr val="231F20"/>
                </a:solidFill>
                <a:latin typeface="Helvetica Neue"/>
                <a:ea typeface="Helvetica Neue"/>
                <a:cs typeface="Helvetica Neue"/>
                <a:sym typeface="Helvetica Neue"/>
              </a:rPr>
              <a:t>úpravy</a:t>
            </a:r>
            <a:r>
              <a:rPr lang="en-US" sz="2800" dirty="0">
                <a:solidFill>
                  <a:srgbClr val="231F20"/>
                </a:solidFill>
                <a:latin typeface="Helvetica Neue"/>
                <a:ea typeface="Helvetica Neue"/>
                <a:cs typeface="Helvetica Neue"/>
                <a:sym typeface="Helvetica Neue"/>
              </a:rPr>
              <a:t>" </a:t>
            </a:r>
            <a:r>
              <a:rPr lang="en-US" sz="2800" dirty="0" err="1">
                <a:solidFill>
                  <a:srgbClr val="231F20"/>
                </a:solidFill>
                <a:latin typeface="Helvetica Neue"/>
                <a:ea typeface="Helvetica Neue"/>
                <a:cs typeface="Helvetica Neue"/>
                <a:sym typeface="Helvetica Neue"/>
              </a:rPr>
              <a:t>ako</a:t>
            </a:r>
            <a:r>
              <a:rPr lang="en-US" sz="2800" dirty="0">
                <a:solidFill>
                  <a:srgbClr val="231F20"/>
                </a:solidFill>
                <a:latin typeface="Helvetica Neue"/>
                <a:ea typeface="Helvetica Neue"/>
                <a:cs typeface="Helvetica Neue"/>
                <a:sym typeface="Helvetica Neue"/>
              </a:rPr>
              <a:t> </a:t>
            </a:r>
            <a:r>
              <a:rPr lang="en-US" sz="2800" dirty="0" err="1">
                <a:solidFill>
                  <a:srgbClr val="231F20"/>
                </a:solidFill>
                <a:latin typeface="Helvetica Neue"/>
                <a:ea typeface="Helvetica Neue"/>
                <a:cs typeface="Helvetica Neue"/>
                <a:sym typeface="Helvetica Neue"/>
              </a:rPr>
              <a:t>nevyhnutného</a:t>
            </a:r>
            <a:r>
              <a:rPr lang="en-US" sz="2800" dirty="0">
                <a:solidFill>
                  <a:srgbClr val="231F20"/>
                </a:solidFill>
                <a:latin typeface="Helvetica Neue"/>
                <a:ea typeface="Helvetica Neue"/>
                <a:cs typeface="Helvetica Neue"/>
                <a:sym typeface="Helvetica Neue"/>
              </a:rPr>
              <a:t> </a:t>
            </a:r>
            <a:r>
              <a:rPr lang="en-US" sz="2800" dirty="0" err="1">
                <a:solidFill>
                  <a:srgbClr val="231F20"/>
                </a:solidFill>
                <a:latin typeface="Helvetica Neue"/>
                <a:ea typeface="Helvetica Neue"/>
                <a:cs typeface="Helvetica Neue"/>
                <a:sym typeface="Helvetica Neue"/>
              </a:rPr>
              <a:t>prvku</a:t>
            </a:r>
            <a:r>
              <a:rPr lang="en-US" sz="2800" dirty="0">
                <a:solidFill>
                  <a:srgbClr val="231F20"/>
                </a:solidFill>
                <a:latin typeface="Helvetica Neue"/>
                <a:ea typeface="Helvetica Neue"/>
                <a:cs typeface="Helvetica Neue"/>
                <a:sym typeface="Helvetica Neue"/>
              </a:rPr>
              <a:t> </a:t>
            </a:r>
            <a:r>
              <a:rPr lang="en-US" sz="2800" dirty="0" err="1">
                <a:solidFill>
                  <a:srgbClr val="231F20"/>
                </a:solidFill>
                <a:latin typeface="Helvetica Neue"/>
                <a:ea typeface="Helvetica Neue"/>
                <a:cs typeface="Helvetica Neue"/>
                <a:sym typeface="Helvetica Neue"/>
              </a:rPr>
              <a:t>inteligentného</a:t>
            </a:r>
            <a:r>
              <a:rPr lang="en-US" sz="2800" dirty="0">
                <a:solidFill>
                  <a:srgbClr val="231F20"/>
                </a:solidFill>
                <a:latin typeface="Helvetica Neue"/>
                <a:ea typeface="Helvetica Neue"/>
                <a:cs typeface="Helvetica Neue"/>
                <a:sym typeface="Helvetica Neue"/>
              </a:rPr>
              <a:t> </a:t>
            </a:r>
            <a:r>
              <a:rPr lang="en-US" sz="2800" dirty="0" err="1">
                <a:solidFill>
                  <a:srgbClr val="231F20"/>
                </a:solidFill>
                <a:latin typeface="Helvetica Neue"/>
                <a:ea typeface="Helvetica Neue"/>
                <a:cs typeface="Helvetica Neue"/>
                <a:sym typeface="Helvetica Neue"/>
              </a:rPr>
              <a:t>pracovného</a:t>
            </a:r>
            <a:r>
              <a:rPr lang="en-US" sz="2800" dirty="0">
                <a:solidFill>
                  <a:srgbClr val="231F20"/>
                </a:solidFill>
                <a:latin typeface="Helvetica Neue"/>
                <a:ea typeface="Helvetica Neue"/>
                <a:cs typeface="Helvetica Neue"/>
                <a:sym typeface="Helvetica Neue"/>
              </a:rPr>
              <a:t> </a:t>
            </a:r>
            <a:r>
              <a:rPr lang="en-US" sz="2800" dirty="0" err="1">
                <a:solidFill>
                  <a:srgbClr val="231F20"/>
                </a:solidFill>
                <a:latin typeface="Helvetica Neue"/>
                <a:ea typeface="Helvetica Neue"/>
                <a:cs typeface="Helvetica Neue"/>
                <a:sym typeface="Helvetica Neue"/>
              </a:rPr>
              <a:t>prostredia</a:t>
            </a:r>
            <a:r>
              <a:rPr lang="en-US" sz="2800" dirty="0">
                <a:solidFill>
                  <a:srgbClr val="231F20"/>
                </a:solidFill>
                <a:latin typeface="Helvetica Neue"/>
                <a:ea typeface="Helvetica Neue"/>
                <a:cs typeface="Helvetica Neue"/>
                <a:sym typeface="Helvetica Neue"/>
              </a:rPr>
              <a:t>.</a:t>
            </a:r>
            <a:endParaRPr sz="2800" dirty="0">
              <a:solidFill>
                <a:srgbClr val="231F20"/>
              </a:solidFill>
              <a:latin typeface="Helvetica Neue"/>
              <a:ea typeface="Helvetica Neue"/>
              <a:cs typeface="Helvetica Neue"/>
              <a:sym typeface="Helvetica Neue"/>
            </a:endParaRPr>
          </a:p>
          <a:p>
            <a:pPr marL="457200" marR="0" lvl="0" indent="-457200" algn="l" rtl="0">
              <a:spcBef>
                <a:spcPts val="0"/>
              </a:spcBef>
              <a:spcAft>
                <a:spcPts val="0"/>
              </a:spcAft>
              <a:buFont typeface="Arial" panose="020B0604020202020204" pitchFamily="34" charset="0"/>
              <a:buChar char="•"/>
            </a:pPr>
            <a:r>
              <a:rPr lang="en-US" sz="2800" dirty="0" err="1">
                <a:solidFill>
                  <a:srgbClr val="231F20"/>
                </a:solidFill>
                <a:latin typeface="Helvetica Neue"/>
                <a:ea typeface="Helvetica Neue"/>
                <a:cs typeface="Helvetica Neue"/>
                <a:sym typeface="Helvetica Neue"/>
              </a:rPr>
              <a:t>Manažment</a:t>
            </a:r>
            <a:r>
              <a:rPr lang="en-US" sz="2800" dirty="0">
                <a:solidFill>
                  <a:srgbClr val="231F20"/>
                </a:solidFill>
                <a:latin typeface="Helvetica Neue"/>
                <a:ea typeface="Helvetica Neue"/>
                <a:cs typeface="Helvetica Neue"/>
                <a:sym typeface="Helvetica Neue"/>
              </a:rPr>
              <a:t> </a:t>
            </a:r>
            <a:r>
              <a:rPr lang="en-US" sz="2800" dirty="0" err="1">
                <a:solidFill>
                  <a:srgbClr val="231F20"/>
                </a:solidFill>
                <a:latin typeface="Helvetica Neue"/>
                <a:ea typeface="Helvetica Neue"/>
                <a:cs typeface="Helvetica Neue"/>
                <a:sym typeface="Helvetica Neue"/>
              </a:rPr>
              <a:t>potrieb</a:t>
            </a:r>
            <a:r>
              <a:rPr lang="en-US" sz="2800" dirty="0">
                <a:solidFill>
                  <a:srgbClr val="231F20"/>
                </a:solidFill>
                <a:latin typeface="Helvetica Neue"/>
                <a:ea typeface="Helvetica Neue"/>
                <a:cs typeface="Helvetica Neue"/>
                <a:sym typeface="Helvetica Neue"/>
              </a:rPr>
              <a:t> a </a:t>
            </a:r>
            <a:r>
              <a:rPr lang="en-US" sz="2800" dirty="0" err="1">
                <a:solidFill>
                  <a:srgbClr val="231F20"/>
                </a:solidFill>
                <a:latin typeface="Helvetica Neue"/>
                <a:ea typeface="Helvetica Neue"/>
                <a:cs typeface="Helvetica Neue"/>
                <a:sym typeface="Helvetica Neue"/>
              </a:rPr>
              <a:t>výziev</a:t>
            </a:r>
            <a:r>
              <a:rPr lang="en-US" sz="2800" dirty="0">
                <a:solidFill>
                  <a:srgbClr val="231F20"/>
                </a:solidFill>
                <a:latin typeface="Helvetica Neue"/>
                <a:ea typeface="Helvetica Neue"/>
                <a:cs typeface="Helvetica Neue"/>
                <a:sym typeface="Helvetica Neue"/>
              </a:rPr>
              <a:t> </a:t>
            </a:r>
            <a:r>
              <a:rPr lang="en-US" sz="2800" dirty="0" err="1">
                <a:solidFill>
                  <a:srgbClr val="231F20"/>
                </a:solidFill>
                <a:latin typeface="Helvetica Neue"/>
                <a:ea typeface="Helvetica Neue"/>
                <a:cs typeface="Helvetica Neue"/>
                <a:sym typeface="Helvetica Neue"/>
              </a:rPr>
              <a:t>spojených</a:t>
            </a:r>
            <a:r>
              <a:rPr lang="en-US" sz="2800" dirty="0">
                <a:solidFill>
                  <a:srgbClr val="231F20"/>
                </a:solidFill>
                <a:latin typeface="Helvetica Neue"/>
                <a:ea typeface="Helvetica Neue"/>
                <a:cs typeface="Helvetica Neue"/>
                <a:sym typeface="Helvetica Neue"/>
              </a:rPr>
              <a:t> s </a:t>
            </a:r>
            <a:r>
              <a:rPr lang="en-US" sz="2800" dirty="0" err="1">
                <a:solidFill>
                  <a:srgbClr val="231F20"/>
                </a:solidFill>
                <a:latin typeface="Helvetica Neue"/>
                <a:ea typeface="Helvetica Neue"/>
                <a:cs typeface="Helvetica Neue"/>
                <a:sym typeface="Helvetica Neue"/>
              </a:rPr>
              <a:t>prácou</a:t>
            </a:r>
            <a:r>
              <a:rPr lang="en-US" sz="2800" dirty="0">
                <a:solidFill>
                  <a:srgbClr val="231F20"/>
                </a:solidFill>
                <a:latin typeface="Helvetica Neue"/>
                <a:ea typeface="Helvetica Neue"/>
                <a:cs typeface="Helvetica Neue"/>
                <a:sym typeface="Helvetica Neue"/>
              </a:rPr>
              <a:t> </a:t>
            </a:r>
            <a:r>
              <a:rPr lang="en-US" sz="2800" b="1" dirty="0" err="1">
                <a:solidFill>
                  <a:srgbClr val="231F20"/>
                </a:solidFill>
                <a:latin typeface="Helvetica Neue"/>
                <a:ea typeface="Helvetica Neue"/>
                <a:cs typeface="Helvetica Neue"/>
                <a:sym typeface="Helvetica Neue"/>
              </a:rPr>
              <a:t>mimo</a:t>
            </a:r>
            <a:r>
              <a:rPr lang="en-US" sz="2800" b="1" dirty="0">
                <a:solidFill>
                  <a:srgbClr val="231F20"/>
                </a:solidFill>
                <a:latin typeface="Helvetica Neue"/>
                <a:ea typeface="Helvetica Neue"/>
                <a:cs typeface="Helvetica Neue"/>
                <a:sym typeface="Helvetica Neue"/>
              </a:rPr>
              <a:t> </a:t>
            </a:r>
            <a:r>
              <a:rPr lang="en-US" sz="2800" b="1" dirty="0" err="1">
                <a:solidFill>
                  <a:srgbClr val="231F20"/>
                </a:solidFill>
                <a:latin typeface="Helvetica Neue"/>
                <a:ea typeface="Helvetica Neue"/>
                <a:cs typeface="Helvetica Neue"/>
                <a:sym typeface="Helvetica Neue"/>
              </a:rPr>
              <a:t>kancelárie</a:t>
            </a:r>
            <a:r>
              <a:rPr lang="en-US" sz="2800" dirty="0">
                <a:solidFill>
                  <a:srgbClr val="231F20"/>
                </a:solidFill>
                <a:latin typeface="Helvetica Neue"/>
                <a:ea typeface="Helvetica Neue"/>
                <a:cs typeface="Helvetica Neue"/>
                <a:sym typeface="Helvetica Neue"/>
              </a:rPr>
              <a:t>.</a:t>
            </a:r>
            <a:endParaRPr sz="2800" dirty="0">
              <a:solidFill>
                <a:srgbClr val="231F20"/>
              </a:solidFill>
              <a:latin typeface="Helvetica Neue"/>
              <a:ea typeface="Helvetica Neue"/>
              <a:cs typeface="Helvetica Neue"/>
              <a:sym typeface="Helvetica Neue"/>
            </a:endParaRPr>
          </a:p>
          <a:p>
            <a:pPr marL="457200" lvl="0" indent="-457200" algn="l" rtl="0">
              <a:lnSpc>
                <a:spcPct val="115000"/>
              </a:lnSpc>
              <a:spcBef>
                <a:spcPts val="0"/>
              </a:spcBef>
              <a:spcAft>
                <a:spcPts val="0"/>
              </a:spcAft>
              <a:buClr>
                <a:schemeClr val="dk1"/>
              </a:buClr>
              <a:buSzPct val="100000"/>
              <a:buFont typeface="Arial" panose="020B0604020202020204" pitchFamily="34" charset="0"/>
              <a:buChar char="•"/>
            </a:pPr>
            <a:r>
              <a:rPr lang="sk-SK" sz="2800" b="1" dirty="0">
                <a:solidFill>
                  <a:srgbClr val="231F20"/>
                </a:solidFill>
                <a:latin typeface="Helvetica Neue"/>
              </a:rPr>
              <a:t>Pracovné centrá</a:t>
            </a:r>
            <a:r>
              <a:rPr lang="en-US" sz="2800" b="1" dirty="0">
                <a:solidFill>
                  <a:srgbClr val="231F20"/>
                </a:solidFill>
                <a:latin typeface="Helvetica Neue"/>
                <a:sym typeface="Helvetica Neue"/>
              </a:rPr>
              <a:t>.</a:t>
            </a:r>
            <a:endParaRPr sz="2800" b="1" dirty="0">
              <a:solidFill>
                <a:srgbClr val="231F20"/>
              </a:solidFill>
              <a:latin typeface="Helvetica Neue"/>
              <a:sym typeface="Helvetica Neue"/>
            </a:endParaRPr>
          </a:p>
        </p:txBody>
      </p:sp>
    </p:spTree>
    <p:extLst>
      <p:ext uri="{BB962C8B-B14F-4D97-AF65-F5344CB8AC3E}">
        <p14:creationId xmlns:p14="http://schemas.microsoft.com/office/powerpoint/2010/main" val="1713921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g1b288c97b5c_0_10"/>
          <p:cNvSpPr txBox="1"/>
          <p:nvPr/>
        </p:nvSpPr>
        <p:spPr>
          <a:xfrm>
            <a:off x="1447799" y="1573300"/>
            <a:ext cx="12123821" cy="76940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l-PL" sz="4400" b="1" dirty="0">
                <a:solidFill>
                  <a:srgbClr val="D00B24"/>
                </a:solidFill>
              </a:rPr>
              <a:t>2. </a:t>
            </a:r>
            <a:r>
              <a:rPr lang="pl-PL" sz="4400" b="1" dirty="0">
                <a:solidFill>
                  <a:srgbClr val="D00B24"/>
                </a:solidFill>
                <a:highlight>
                  <a:schemeClr val="lt1"/>
                </a:highlight>
              </a:rPr>
              <a:t>Nástroje a technológie inteligentnej práce</a:t>
            </a:r>
            <a:endParaRPr lang="pl-PL" sz="4400" b="1" dirty="0">
              <a:solidFill>
                <a:srgbClr val="D00B24"/>
              </a:solidFill>
            </a:endParaRPr>
          </a:p>
        </p:txBody>
      </p:sp>
      <p:sp>
        <p:nvSpPr>
          <p:cNvPr id="176" name="Google Shape;176;g1b288c97b5c_0_10"/>
          <p:cNvSpPr txBox="1"/>
          <p:nvPr/>
        </p:nvSpPr>
        <p:spPr>
          <a:xfrm>
            <a:off x="1562675" y="2407255"/>
            <a:ext cx="13182600" cy="4832052"/>
          </a:xfrm>
          <a:prstGeom prst="rect">
            <a:avLst/>
          </a:prstGeom>
          <a:noFill/>
          <a:ln>
            <a:noFill/>
          </a:ln>
        </p:spPr>
        <p:txBody>
          <a:bodyPr spcFirstLastPara="1" wrap="square" lIns="91425" tIns="45700" rIns="91425" bIns="45700" anchor="t" anchorCtr="0">
            <a:spAutoFit/>
          </a:bodyPr>
          <a:lstStyle/>
          <a:p>
            <a:pPr marL="457200" lvl="0" indent="-406400" algn="l" rtl="0">
              <a:spcBef>
                <a:spcPts val="0"/>
              </a:spcBef>
              <a:spcAft>
                <a:spcPts val="0"/>
              </a:spcAft>
              <a:buClr>
                <a:schemeClr val="dk1"/>
              </a:buClr>
              <a:buSzPts val="2800"/>
              <a:buFont typeface="Helvetica Neue"/>
              <a:buChar char="-"/>
            </a:pPr>
            <a:r>
              <a:rPr lang="sk-SK" sz="2800" dirty="0">
                <a:solidFill>
                  <a:schemeClr val="dk1"/>
                </a:solidFill>
                <a:highlight>
                  <a:schemeClr val="lt1"/>
                </a:highlight>
                <a:latin typeface="Helvetica Neue"/>
                <a:ea typeface="Helvetica Neue"/>
                <a:cs typeface="Helvetica Neue"/>
                <a:sym typeface="Helvetica Neue"/>
              </a:rPr>
              <a:t>P</a:t>
            </a:r>
            <a:r>
              <a:rPr lang="en-US" sz="2800" dirty="0" err="1">
                <a:solidFill>
                  <a:schemeClr val="dk1"/>
                </a:solidFill>
                <a:highlight>
                  <a:schemeClr val="lt1"/>
                </a:highlight>
                <a:latin typeface="Helvetica Neue"/>
                <a:ea typeface="Helvetica Neue"/>
                <a:cs typeface="Helvetica Neue"/>
                <a:sym typeface="Helvetica Neue"/>
              </a:rPr>
              <a:t>rečo</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potrebujeme</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nástroje</a:t>
            </a:r>
            <a:r>
              <a:rPr lang="en-US" sz="2800" dirty="0">
                <a:solidFill>
                  <a:schemeClr val="dk1"/>
                </a:solidFill>
                <a:highlight>
                  <a:schemeClr val="lt1"/>
                </a:highlight>
                <a:latin typeface="Helvetica Neue"/>
                <a:ea typeface="Helvetica Neue"/>
                <a:cs typeface="Helvetica Neue"/>
                <a:sym typeface="Helvetica Neue"/>
              </a:rPr>
              <a:t> a </a:t>
            </a:r>
            <a:r>
              <a:rPr lang="en-US" sz="2800" dirty="0" err="1">
                <a:solidFill>
                  <a:schemeClr val="dk1"/>
                </a:solidFill>
                <a:highlight>
                  <a:schemeClr val="lt1"/>
                </a:highlight>
                <a:latin typeface="Helvetica Neue"/>
                <a:ea typeface="Helvetica Neue"/>
                <a:cs typeface="Helvetica Neue"/>
                <a:sym typeface="Helvetica Neue"/>
              </a:rPr>
              <a:t>technológie</a:t>
            </a:r>
            <a:r>
              <a:rPr lang="en-US" sz="2800" dirty="0">
                <a:solidFill>
                  <a:schemeClr val="dk1"/>
                </a:solidFill>
                <a:highlight>
                  <a:schemeClr val="lt1"/>
                </a:highlight>
                <a:latin typeface="Helvetica Neue"/>
                <a:ea typeface="Helvetica Neue"/>
                <a:cs typeface="Helvetica Neue"/>
                <a:sym typeface="Helvetica Neue"/>
              </a:rPr>
              <a:t> pre </a:t>
            </a:r>
            <a:r>
              <a:rPr lang="en-US" sz="2800" dirty="0" err="1">
                <a:solidFill>
                  <a:schemeClr val="dk1"/>
                </a:solidFill>
                <a:highlight>
                  <a:schemeClr val="lt1"/>
                </a:highlight>
                <a:latin typeface="Helvetica Neue"/>
                <a:ea typeface="Helvetica Neue"/>
                <a:cs typeface="Helvetica Neue"/>
                <a:sym typeface="Helvetica Neue"/>
              </a:rPr>
              <a:t>inteligentnú</a:t>
            </a:r>
            <a:r>
              <a:rPr lang="en-US" sz="2800" dirty="0">
                <a:solidFill>
                  <a:schemeClr val="dk1"/>
                </a:solidFill>
                <a:highlight>
                  <a:schemeClr val="lt1"/>
                </a:highlight>
                <a:latin typeface="Helvetica Neue"/>
                <a:ea typeface="Helvetica Neue"/>
                <a:cs typeface="Helvetica Neue"/>
                <a:sym typeface="Helvetica Neue"/>
              </a:rPr>
              <a:t> </a:t>
            </a:r>
            <a:r>
              <a:rPr lang="en-US" sz="2800" dirty="0" err="1">
                <a:solidFill>
                  <a:schemeClr val="dk1"/>
                </a:solidFill>
                <a:highlight>
                  <a:schemeClr val="lt1"/>
                </a:highlight>
                <a:latin typeface="Helvetica Neue"/>
                <a:ea typeface="Helvetica Neue"/>
                <a:cs typeface="Helvetica Neue"/>
                <a:sym typeface="Helvetica Neue"/>
              </a:rPr>
              <a:t>prácu</a:t>
            </a:r>
            <a:r>
              <a:rPr lang="en-US" sz="2800" dirty="0">
                <a:solidFill>
                  <a:schemeClr val="dk1"/>
                </a:solidFill>
                <a:highlight>
                  <a:schemeClr val="lt1"/>
                </a:highlight>
                <a:latin typeface="Helvetica Neue"/>
                <a:ea typeface="Helvetica Neue"/>
                <a:cs typeface="Helvetica Neue"/>
                <a:sym typeface="Helvetica Neue"/>
              </a:rPr>
              <a:t>?</a:t>
            </a:r>
            <a:endParaRPr sz="2800" dirty="0">
              <a:solidFill>
                <a:schemeClr val="dk1"/>
              </a:solidFill>
              <a:highlight>
                <a:schemeClr val="lt1"/>
              </a:highlight>
              <a:latin typeface="Helvetica Neue"/>
              <a:ea typeface="Helvetica Neue"/>
              <a:cs typeface="Helvetica Neue"/>
              <a:sym typeface="Helvetica Neue"/>
            </a:endParaRPr>
          </a:p>
          <a:p>
            <a:pPr marL="457200" lvl="0" indent="-406400" algn="l" rtl="0">
              <a:spcBef>
                <a:spcPts val="0"/>
              </a:spcBef>
              <a:spcAft>
                <a:spcPts val="0"/>
              </a:spcAft>
              <a:buClr>
                <a:schemeClr val="dk1"/>
              </a:buClr>
              <a:buSzPts val="2800"/>
              <a:buFont typeface="Helvetica Neue"/>
              <a:buChar char="-"/>
            </a:pPr>
            <a:r>
              <a:rPr lang="sk-SK" sz="2800" dirty="0">
                <a:solidFill>
                  <a:schemeClr val="dk1"/>
                </a:solidFill>
                <a:highlight>
                  <a:schemeClr val="lt1"/>
                </a:highlight>
                <a:latin typeface="Helvetica Neue"/>
              </a:rPr>
              <a:t>Prezentácia rôznych nástrojov a technológií</a:t>
            </a:r>
            <a:endParaRPr sz="2800" dirty="0">
              <a:solidFill>
                <a:schemeClr val="dk1"/>
              </a:solidFill>
              <a:highlight>
                <a:schemeClr val="lt1"/>
              </a:highlight>
              <a:latin typeface="Helvetica Neue"/>
              <a:sym typeface="Helvetica Neue"/>
            </a:endParaRPr>
          </a:p>
          <a:p>
            <a:pPr marL="457200" lvl="0" indent="0" algn="l" rtl="0">
              <a:spcBef>
                <a:spcPts val="0"/>
              </a:spcBef>
              <a:spcAft>
                <a:spcPts val="0"/>
              </a:spcAft>
              <a:buNone/>
            </a:pPr>
            <a:endParaRPr sz="2800" dirty="0">
              <a:solidFill>
                <a:schemeClr val="dk1"/>
              </a:solidFill>
              <a:highlight>
                <a:schemeClr val="lt1"/>
              </a:highlight>
              <a:latin typeface="Helvetica Neue"/>
              <a:sym typeface="Helvetica Neue"/>
            </a:endParaRPr>
          </a:p>
          <a:p>
            <a:pPr marL="0" lvl="0" indent="0" algn="l" rtl="0">
              <a:spcBef>
                <a:spcPts val="0"/>
              </a:spcBef>
              <a:spcAft>
                <a:spcPts val="0"/>
              </a:spcAft>
              <a:buNone/>
            </a:pPr>
            <a:r>
              <a:rPr lang="sk-SK" sz="2800" b="1" i="1" dirty="0">
                <a:solidFill>
                  <a:schemeClr val="dk1"/>
                </a:solidFill>
                <a:highlight>
                  <a:schemeClr val="lt1"/>
                </a:highlight>
                <a:latin typeface="Helvetica Neue"/>
                <a:ea typeface="Helvetica Neue"/>
                <a:cs typeface="Helvetica Neue"/>
                <a:sym typeface="Helvetica Neue"/>
              </a:rPr>
              <a:t>T</a:t>
            </a:r>
            <a:r>
              <a:rPr lang="en-US" sz="2800" b="1" i="1" dirty="0" err="1">
                <a:solidFill>
                  <a:schemeClr val="dk1"/>
                </a:solidFill>
                <a:highlight>
                  <a:schemeClr val="lt1"/>
                </a:highlight>
                <a:latin typeface="Helvetica Neue"/>
                <a:ea typeface="Helvetica Neue"/>
                <a:cs typeface="Helvetica Neue"/>
                <a:sym typeface="Helvetica Neue"/>
              </a:rPr>
              <a:t>ímov</a:t>
            </a:r>
            <a:r>
              <a:rPr lang="sk-SK" sz="2800" b="1" i="1" dirty="0">
                <a:solidFill>
                  <a:schemeClr val="dk1"/>
                </a:solidFill>
                <a:highlight>
                  <a:schemeClr val="lt1"/>
                </a:highlight>
                <a:latin typeface="Helvetica Neue"/>
                <a:ea typeface="Helvetica Neue"/>
                <a:cs typeface="Helvetica Neue"/>
                <a:sym typeface="Helvetica Neue"/>
              </a:rPr>
              <a:t>á</a:t>
            </a:r>
            <a:r>
              <a:rPr lang="en-US" sz="2800" b="1" i="1" dirty="0">
                <a:solidFill>
                  <a:schemeClr val="dk1"/>
                </a:solidFill>
                <a:highlight>
                  <a:schemeClr val="lt1"/>
                </a:highlight>
                <a:latin typeface="Helvetica Neue"/>
                <a:ea typeface="Helvetica Neue"/>
                <a:cs typeface="Helvetica Neue"/>
                <a:sym typeface="Helvetica Neue"/>
              </a:rPr>
              <a:t> </a:t>
            </a:r>
            <a:r>
              <a:rPr lang="en-US" sz="2800" b="1" i="1" dirty="0" err="1">
                <a:solidFill>
                  <a:schemeClr val="dk1"/>
                </a:solidFill>
                <a:highlight>
                  <a:schemeClr val="lt1"/>
                </a:highlight>
                <a:latin typeface="Helvetica Neue"/>
                <a:ea typeface="Helvetica Neue"/>
                <a:cs typeface="Helvetica Neue"/>
                <a:sym typeface="Helvetica Neue"/>
              </a:rPr>
              <a:t>komunikáci</a:t>
            </a:r>
            <a:r>
              <a:rPr lang="sk-SK" sz="2800" b="1" i="1" dirty="0">
                <a:solidFill>
                  <a:schemeClr val="dk1"/>
                </a:solidFill>
                <a:highlight>
                  <a:schemeClr val="lt1"/>
                </a:highlight>
                <a:latin typeface="Helvetica Neue"/>
                <a:ea typeface="Helvetica Neue"/>
                <a:cs typeface="Helvetica Neue"/>
                <a:sym typeface="Helvetica Neue"/>
              </a:rPr>
              <a:t>a</a:t>
            </a:r>
            <a:r>
              <a:rPr lang="en-US" sz="2800" b="1" i="1" dirty="0">
                <a:solidFill>
                  <a:schemeClr val="dk1"/>
                </a:solidFill>
                <a:highlight>
                  <a:schemeClr val="lt1"/>
                </a:highlight>
                <a:latin typeface="Helvetica Neue"/>
                <a:ea typeface="Helvetica Neue"/>
                <a:cs typeface="Helvetica Neue"/>
                <a:sym typeface="Helvetica Neue"/>
              </a:rPr>
              <a:t> a </a:t>
            </a:r>
            <a:r>
              <a:rPr lang="en-US" sz="2800" b="1" i="1" dirty="0" err="1">
                <a:solidFill>
                  <a:schemeClr val="dk1"/>
                </a:solidFill>
                <a:highlight>
                  <a:schemeClr val="lt1"/>
                </a:highlight>
                <a:latin typeface="Helvetica Neue"/>
                <a:ea typeface="Helvetica Neue"/>
                <a:cs typeface="Helvetica Neue"/>
                <a:sym typeface="Helvetica Neue"/>
              </a:rPr>
              <a:t>spoluprác</a:t>
            </a:r>
            <a:r>
              <a:rPr lang="sk-SK" sz="2800" b="1" i="1" dirty="0">
                <a:solidFill>
                  <a:schemeClr val="dk1"/>
                </a:solidFill>
                <a:highlight>
                  <a:schemeClr val="lt1"/>
                </a:highlight>
                <a:latin typeface="Helvetica Neue"/>
                <a:ea typeface="Helvetica Neue"/>
                <a:cs typeface="Helvetica Neue"/>
                <a:sym typeface="Helvetica Neue"/>
              </a:rPr>
              <a:t>a</a:t>
            </a:r>
            <a:r>
              <a:rPr lang="en-US" sz="2800" b="1" i="1" dirty="0">
                <a:solidFill>
                  <a:schemeClr val="dk1"/>
                </a:solidFill>
                <a:highlight>
                  <a:schemeClr val="lt1"/>
                </a:highlight>
                <a:latin typeface="Helvetica Neue"/>
                <a:ea typeface="Helvetica Neue"/>
                <a:cs typeface="Helvetica Neue"/>
                <a:sym typeface="Helvetica Neue"/>
              </a:rPr>
              <a:t>: </a:t>
            </a:r>
            <a:r>
              <a:rPr lang="en-US" sz="2800" dirty="0">
                <a:solidFill>
                  <a:schemeClr val="dk1"/>
                </a:solidFill>
                <a:highlight>
                  <a:schemeClr val="lt1"/>
                </a:highlight>
                <a:latin typeface="Helvetica Neue"/>
                <a:ea typeface="Helvetica Neue"/>
                <a:cs typeface="Helvetica Neue"/>
                <a:sym typeface="Helvetica Neue"/>
              </a:rPr>
              <a:t>Zoom, Slack, Cisco Webex, Microsoft Teams, Join.me, Loom, TeamViewer</a:t>
            </a:r>
            <a:endParaRPr sz="2800" dirty="0">
              <a:solidFill>
                <a:schemeClr val="dk1"/>
              </a:solidFill>
              <a:highlight>
                <a:schemeClr val="lt1"/>
              </a:highlight>
              <a:latin typeface="Helvetica Neue"/>
              <a:ea typeface="Helvetica Neue"/>
              <a:cs typeface="Helvetica Neue"/>
              <a:sym typeface="Helvetica Neue"/>
            </a:endParaRPr>
          </a:p>
          <a:p>
            <a:pPr marL="0" lvl="0" indent="0" algn="l" rtl="0">
              <a:spcBef>
                <a:spcPts val="0"/>
              </a:spcBef>
              <a:spcAft>
                <a:spcPts val="0"/>
              </a:spcAft>
              <a:buNone/>
            </a:pPr>
            <a:r>
              <a:rPr lang="en-US" sz="2800" b="1" i="1" dirty="0" err="1">
                <a:solidFill>
                  <a:schemeClr val="dk1"/>
                </a:solidFill>
                <a:highlight>
                  <a:schemeClr val="lt1"/>
                </a:highlight>
                <a:latin typeface="Helvetica Neue"/>
                <a:ea typeface="Helvetica Neue"/>
                <a:cs typeface="Helvetica Neue"/>
                <a:sym typeface="Helvetica Neue"/>
              </a:rPr>
              <a:t>Manažment</a:t>
            </a:r>
            <a:r>
              <a:rPr lang="en-US" sz="2800" b="1" i="1" dirty="0">
                <a:solidFill>
                  <a:schemeClr val="dk1"/>
                </a:solidFill>
                <a:highlight>
                  <a:schemeClr val="lt1"/>
                </a:highlight>
                <a:latin typeface="Helvetica Neue"/>
                <a:ea typeface="Helvetica Neue"/>
                <a:cs typeface="Helvetica Neue"/>
                <a:sym typeface="Helvetica Neue"/>
              </a:rPr>
              <a:t> </a:t>
            </a:r>
            <a:r>
              <a:rPr lang="en-US" sz="2800" b="1" i="1" dirty="0" err="1">
                <a:solidFill>
                  <a:schemeClr val="dk1"/>
                </a:solidFill>
                <a:highlight>
                  <a:schemeClr val="lt1"/>
                </a:highlight>
                <a:latin typeface="Helvetica Neue"/>
                <a:ea typeface="Helvetica Neue"/>
                <a:cs typeface="Helvetica Neue"/>
                <a:sym typeface="Helvetica Neue"/>
              </a:rPr>
              <a:t>práce</a:t>
            </a:r>
            <a:r>
              <a:rPr lang="en-US" sz="2800" b="1" dirty="0">
                <a:solidFill>
                  <a:schemeClr val="dk1"/>
                </a:solidFill>
                <a:highlight>
                  <a:schemeClr val="lt1"/>
                </a:highlight>
                <a:latin typeface="Helvetica Neue"/>
                <a:ea typeface="Helvetica Neue"/>
                <a:cs typeface="Helvetica Neue"/>
                <a:sym typeface="Helvetica Neue"/>
              </a:rPr>
              <a:t>: </a:t>
            </a:r>
            <a:r>
              <a:rPr lang="en-US" sz="2800" dirty="0">
                <a:solidFill>
                  <a:schemeClr val="dk1"/>
                </a:solidFill>
                <a:highlight>
                  <a:schemeClr val="lt1"/>
                </a:highlight>
                <a:latin typeface="Helvetica Neue"/>
                <a:ea typeface="Helvetica Neue"/>
                <a:cs typeface="Helvetica Neue"/>
                <a:sym typeface="Helvetica Neue"/>
              </a:rPr>
              <a:t>Basecamp, Trello, Asana, </a:t>
            </a:r>
            <a:r>
              <a:rPr lang="en-US" sz="2800" dirty="0" err="1">
                <a:solidFill>
                  <a:schemeClr val="dk1"/>
                </a:solidFill>
                <a:highlight>
                  <a:schemeClr val="lt1"/>
                </a:highlight>
                <a:latin typeface="Helvetica Neue"/>
                <a:ea typeface="Helvetica Neue"/>
                <a:cs typeface="Helvetica Neue"/>
                <a:sym typeface="Helvetica Neue"/>
              </a:rPr>
              <a:t>Accelo</a:t>
            </a:r>
            <a:r>
              <a:rPr lang="en-US" sz="2800" dirty="0">
                <a:solidFill>
                  <a:schemeClr val="dk1"/>
                </a:solidFill>
                <a:highlight>
                  <a:schemeClr val="lt1"/>
                </a:highlight>
                <a:latin typeface="Helvetica Neue"/>
                <a:ea typeface="Helvetica Neue"/>
                <a:cs typeface="Helvetica Neue"/>
                <a:sym typeface="Helvetica Neue"/>
              </a:rPr>
              <a:t>, Calendly, Toggl, </a:t>
            </a:r>
            <a:r>
              <a:rPr lang="en-US" sz="2800" dirty="0" err="1">
                <a:solidFill>
                  <a:schemeClr val="dk1"/>
                </a:solidFill>
                <a:highlight>
                  <a:schemeClr val="lt1"/>
                </a:highlight>
                <a:latin typeface="Helvetica Neue"/>
                <a:ea typeface="Helvetica Neue"/>
                <a:cs typeface="Helvetica Neue"/>
                <a:sym typeface="Helvetica Neue"/>
              </a:rPr>
              <a:t>ProofHub</a:t>
            </a:r>
            <a:r>
              <a:rPr lang="en-US" sz="2800" dirty="0">
                <a:solidFill>
                  <a:schemeClr val="dk1"/>
                </a:solidFill>
                <a:highlight>
                  <a:schemeClr val="lt1"/>
                </a:highlight>
                <a:latin typeface="Helvetica Neue"/>
                <a:ea typeface="Helvetica Neue"/>
                <a:cs typeface="Helvetica Neue"/>
                <a:sym typeface="Helvetica Neue"/>
              </a:rPr>
              <a:t>, Calendar, Every Time Zone, Harvest GitHub, Facto HR, Doodle</a:t>
            </a:r>
            <a:endParaRPr sz="2800" dirty="0">
              <a:solidFill>
                <a:schemeClr val="dk1"/>
              </a:solidFill>
              <a:highlight>
                <a:schemeClr val="lt1"/>
              </a:highlight>
              <a:latin typeface="Helvetica Neue"/>
              <a:ea typeface="Helvetica Neue"/>
              <a:cs typeface="Helvetica Neue"/>
              <a:sym typeface="Helvetica Neue"/>
            </a:endParaRPr>
          </a:p>
          <a:p>
            <a:pPr marL="0" lvl="0" indent="0" algn="l" rtl="0">
              <a:spcBef>
                <a:spcPts val="0"/>
              </a:spcBef>
              <a:spcAft>
                <a:spcPts val="0"/>
              </a:spcAft>
              <a:buNone/>
            </a:pPr>
            <a:r>
              <a:rPr lang="pl-PL" sz="2800" b="1" i="1" dirty="0">
                <a:solidFill>
                  <a:schemeClr val="dk1"/>
                </a:solidFill>
                <a:highlight>
                  <a:schemeClr val="lt1"/>
                </a:highlight>
                <a:latin typeface="Helvetica Neue"/>
                <a:sym typeface="Helvetica Neue"/>
              </a:rPr>
              <a:t>Ukladanie, sledovanie a zdieľanie </a:t>
            </a:r>
            <a:r>
              <a:rPr lang="en-US" sz="2800" b="1" dirty="0">
                <a:solidFill>
                  <a:schemeClr val="dk1"/>
                </a:solidFill>
                <a:highlight>
                  <a:schemeClr val="lt1"/>
                </a:highlight>
                <a:latin typeface="Helvetica Neue"/>
                <a:ea typeface="Helvetica Neue"/>
                <a:cs typeface="Helvetica Neue"/>
                <a:sym typeface="Helvetica Neue"/>
              </a:rPr>
              <a:t>: </a:t>
            </a:r>
            <a:r>
              <a:rPr lang="en-US" sz="2800" dirty="0">
                <a:solidFill>
                  <a:schemeClr val="dk1"/>
                </a:solidFill>
                <a:highlight>
                  <a:schemeClr val="lt1"/>
                </a:highlight>
                <a:latin typeface="Helvetica Neue"/>
                <a:ea typeface="Helvetica Neue"/>
                <a:cs typeface="Helvetica Neue"/>
                <a:sym typeface="Helvetica Neue"/>
              </a:rPr>
              <a:t>Google Drive, Dropbox, OneDrive</a:t>
            </a:r>
            <a:endParaRPr sz="2800" dirty="0">
              <a:solidFill>
                <a:schemeClr val="dk1"/>
              </a:solidFill>
              <a:highlight>
                <a:schemeClr val="lt1"/>
              </a:highlight>
              <a:latin typeface="Helvetica Neue"/>
              <a:ea typeface="Helvetica Neue"/>
              <a:cs typeface="Helvetica Neue"/>
              <a:sym typeface="Helvetica Neue"/>
            </a:endParaRPr>
          </a:p>
          <a:p>
            <a:pPr marL="0" lvl="0" indent="0" algn="l" rtl="0">
              <a:spcBef>
                <a:spcPts val="0"/>
              </a:spcBef>
              <a:spcAft>
                <a:spcPts val="0"/>
              </a:spcAft>
              <a:buNone/>
            </a:pPr>
            <a:r>
              <a:rPr lang="en-US" sz="2800" b="1" i="1" dirty="0" err="1">
                <a:solidFill>
                  <a:schemeClr val="dk1"/>
                </a:solidFill>
                <a:highlight>
                  <a:schemeClr val="lt1"/>
                </a:highlight>
                <a:latin typeface="Helvetica Neue"/>
                <a:ea typeface="Helvetica Neue"/>
                <a:cs typeface="Helvetica Neue"/>
                <a:sym typeface="Helvetica Neue"/>
              </a:rPr>
              <a:t>Správa</a:t>
            </a:r>
            <a:r>
              <a:rPr lang="en-US" sz="2800" b="1" i="1" dirty="0">
                <a:solidFill>
                  <a:schemeClr val="dk1"/>
                </a:solidFill>
                <a:highlight>
                  <a:schemeClr val="lt1"/>
                </a:highlight>
                <a:latin typeface="Helvetica Neue"/>
                <a:ea typeface="Helvetica Neue"/>
                <a:cs typeface="Helvetica Neue"/>
                <a:sym typeface="Helvetica Neue"/>
              </a:rPr>
              <a:t> </a:t>
            </a:r>
            <a:r>
              <a:rPr lang="en-US" sz="2800" b="1" i="1" dirty="0" err="1">
                <a:solidFill>
                  <a:schemeClr val="dk1"/>
                </a:solidFill>
                <a:highlight>
                  <a:schemeClr val="lt1"/>
                </a:highlight>
                <a:latin typeface="Helvetica Neue"/>
                <a:ea typeface="Helvetica Neue"/>
                <a:cs typeface="Helvetica Neue"/>
                <a:sym typeface="Helvetica Neue"/>
              </a:rPr>
              <a:t>hesiel</a:t>
            </a:r>
            <a:r>
              <a:rPr lang="en-US" sz="2800" b="1" i="1" dirty="0">
                <a:solidFill>
                  <a:schemeClr val="dk1"/>
                </a:solidFill>
                <a:highlight>
                  <a:schemeClr val="lt1"/>
                </a:highlight>
                <a:latin typeface="Helvetica Neue"/>
                <a:ea typeface="Helvetica Neue"/>
                <a:cs typeface="Helvetica Neue"/>
                <a:sym typeface="Helvetica Neue"/>
              </a:rPr>
              <a:t> </a:t>
            </a:r>
            <a:r>
              <a:rPr lang="en-US" sz="2800" b="1" i="1" dirty="0" err="1">
                <a:solidFill>
                  <a:schemeClr val="dk1"/>
                </a:solidFill>
                <a:highlight>
                  <a:schemeClr val="lt1"/>
                </a:highlight>
                <a:latin typeface="Helvetica Neue"/>
                <a:ea typeface="Helvetica Neue"/>
                <a:cs typeface="Helvetica Neue"/>
                <a:sym typeface="Helvetica Neue"/>
              </a:rPr>
              <a:t>tímu</a:t>
            </a:r>
            <a:r>
              <a:rPr lang="en-US" sz="2800" b="1" i="1" dirty="0">
                <a:solidFill>
                  <a:schemeClr val="dk1"/>
                </a:solidFill>
                <a:highlight>
                  <a:schemeClr val="lt1"/>
                </a:highlight>
                <a:latin typeface="Helvetica Neue"/>
                <a:ea typeface="Helvetica Neue"/>
                <a:cs typeface="Helvetica Neue"/>
                <a:sym typeface="Helvetica Neue"/>
              </a:rPr>
              <a:t>:</a:t>
            </a:r>
            <a:r>
              <a:rPr lang="en-US" sz="2800" dirty="0">
                <a:solidFill>
                  <a:schemeClr val="dk1"/>
                </a:solidFill>
                <a:highlight>
                  <a:schemeClr val="lt1"/>
                </a:highlight>
                <a:latin typeface="Helvetica Neue"/>
                <a:ea typeface="Helvetica Neue"/>
                <a:cs typeface="Helvetica Neue"/>
                <a:sym typeface="Helvetica Neue"/>
              </a:rPr>
              <a:t> 1Password</a:t>
            </a:r>
            <a:endParaRPr sz="2800" dirty="0">
              <a:solidFill>
                <a:schemeClr val="dk1"/>
              </a:solidFill>
              <a:highlight>
                <a:schemeClr val="lt1"/>
              </a:highlight>
              <a:latin typeface="Helvetica Neue"/>
              <a:ea typeface="Helvetica Neue"/>
              <a:cs typeface="Helvetica Neue"/>
              <a:sym typeface="Helvetica Neue"/>
            </a:endParaRPr>
          </a:p>
          <a:p>
            <a:pPr marL="0" lvl="0" indent="0" algn="l" rtl="0">
              <a:spcBef>
                <a:spcPts val="0"/>
              </a:spcBef>
              <a:spcAft>
                <a:spcPts val="0"/>
              </a:spcAft>
              <a:buNone/>
            </a:pPr>
            <a:r>
              <a:rPr lang="en-US" sz="2800" b="1" i="1" dirty="0" err="1">
                <a:solidFill>
                  <a:schemeClr val="dk1"/>
                </a:solidFill>
                <a:highlight>
                  <a:schemeClr val="lt1"/>
                </a:highlight>
                <a:latin typeface="Helvetica Neue"/>
                <a:ea typeface="Helvetica Neue"/>
                <a:cs typeface="Helvetica Neue"/>
                <a:sym typeface="Helvetica Neue"/>
              </a:rPr>
              <a:t>Vytváranie</a:t>
            </a:r>
            <a:r>
              <a:rPr lang="en-US" sz="2800" b="1" i="1" dirty="0">
                <a:solidFill>
                  <a:schemeClr val="dk1"/>
                </a:solidFill>
                <a:highlight>
                  <a:schemeClr val="lt1"/>
                </a:highlight>
                <a:latin typeface="Helvetica Neue"/>
                <a:ea typeface="Helvetica Neue"/>
                <a:cs typeface="Helvetica Neue"/>
                <a:sym typeface="Helvetica Neue"/>
              </a:rPr>
              <a:t> </a:t>
            </a:r>
            <a:r>
              <a:rPr lang="en-US" sz="2800" b="1" i="1" dirty="0" err="1">
                <a:solidFill>
                  <a:schemeClr val="dk1"/>
                </a:solidFill>
                <a:highlight>
                  <a:schemeClr val="lt1"/>
                </a:highlight>
                <a:latin typeface="Helvetica Neue"/>
                <a:ea typeface="Helvetica Neue"/>
                <a:cs typeface="Helvetica Neue"/>
                <a:sym typeface="Helvetica Neue"/>
              </a:rPr>
              <a:t>poznámok</a:t>
            </a:r>
            <a:r>
              <a:rPr lang="en-US" sz="2800" b="1" i="1" dirty="0">
                <a:solidFill>
                  <a:schemeClr val="dk1"/>
                </a:solidFill>
                <a:highlight>
                  <a:schemeClr val="lt1"/>
                </a:highlight>
                <a:latin typeface="Helvetica Neue"/>
                <a:ea typeface="Helvetica Neue"/>
                <a:cs typeface="Helvetica Neue"/>
                <a:sym typeface="Helvetica Neue"/>
              </a:rPr>
              <a:t>: </a:t>
            </a:r>
            <a:r>
              <a:rPr lang="en-US" sz="2800" dirty="0">
                <a:solidFill>
                  <a:schemeClr val="dk1"/>
                </a:solidFill>
                <a:highlight>
                  <a:schemeClr val="lt1"/>
                </a:highlight>
                <a:latin typeface="Helvetica Neue"/>
                <a:ea typeface="Helvetica Neue"/>
                <a:cs typeface="Helvetica Neue"/>
                <a:sym typeface="Helvetica Neue"/>
              </a:rPr>
              <a:t>Evernote, Notion</a:t>
            </a:r>
            <a:endParaRPr sz="2800" dirty="0">
              <a:solidFill>
                <a:schemeClr val="dk1"/>
              </a:solidFill>
              <a:highlight>
                <a:schemeClr val="lt1"/>
              </a:highlight>
              <a:latin typeface="Helvetica Neue"/>
              <a:ea typeface="Helvetica Neue"/>
              <a:cs typeface="Helvetica Neue"/>
              <a:sym typeface="Helvetica Neue"/>
            </a:endParaRPr>
          </a:p>
          <a:p>
            <a:pPr marL="0" lvl="0" indent="0" algn="l" rtl="0">
              <a:spcBef>
                <a:spcPts val="0"/>
              </a:spcBef>
              <a:spcAft>
                <a:spcPts val="0"/>
              </a:spcAft>
              <a:buNone/>
            </a:pPr>
            <a:r>
              <a:rPr lang="en-US" sz="2800" b="1" i="1" dirty="0" err="1">
                <a:solidFill>
                  <a:schemeClr val="dk1"/>
                </a:solidFill>
                <a:highlight>
                  <a:schemeClr val="lt1"/>
                </a:highlight>
                <a:latin typeface="Helvetica Neue"/>
                <a:ea typeface="Helvetica Neue"/>
                <a:cs typeface="Helvetica Neue"/>
                <a:sym typeface="Helvetica Neue"/>
              </a:rPr>
              <a:t>Zlepšenie</a:t>
            </a:r>
            <a:r>
              <a:rPr lang="en-US" sz="2800" b="1" i="1" dirty="0">
                <a:solidFill>
                  <a:schemeClr val="dk1"/>
                </a:solidFill>
                <a:highlight>
                  <a:schemeClr val="lt1"/>
                </a:highlight>
                <a:latin typeface="Helvetica Neue"/>
                <a:ea typeface="Helvetica Neue"/>
                <a:cs typeface="Helvetica Neue"/>
                <a:sym typeface="Helvetica Neue"/>
              </a:rPr>
              <a:t> </a:t>
            </a:r>
            <a:r>
              <a:rPr lang="en-US" sz="2800" b="1" i="1" dirty="0" err="1">
                <a:solidFill>
                  <a:schemeClr val="dk1"/>
                </a:solidFill>
                <a:highlight>
                  <a:schemeClr val="lt1"/>
                </a:highlight>
                <a:latin typeface="Helvetica Neue"/>
                <a:ea typeface="Helvetica Neue"/>
                <a:cs typeface="Helvetica Neue"/>
                <a:sym typeface="Helvetica Neue"/>
              </a:rPr>
              <a:t>sústredenia</a:t>
            </a:r>
            <a:r>
              <a:rPr lang="en-US" sz="2800" b="1" i="1" dirty="0">
                <a:solidFill>
                  <a:schemeClr val="dk1"/>
                </a:solidFill>
                <a:highlight>
                  <a:schemeClr val="lt1"/>
                </a:highlight>
                <a:latin typeface="Helvetica Neue"/>
                <a:ea typeface="Helvetica Neue"/>
                <a:cs typeface="Helvetica Neue"/>
                <a:sym typeface="Helvetica Neue"/>
              </a:rPr>
              <a:t> </a:t>
            </a:r>
            <a:r>
              <a:rPr lang="en-US" sz="2800" b="1" i="1" dirty="0" err="1">
                <a:solidFill>
                  <a:schemeClr val="dk1"/>
                </a:solidFill>
                <a:highlight>
                  <a:schemeClr val="lt1"/>
                </a:highlight>
                <a:latin typeface="Helvetica Neue"/>
                <a:ea typeface="Helvetica Neue"/>
                <a:cs typeface="Helvetica Neue"/>
                <a:sym typeface="Helvetica Neue"/>
              </a:rPr>
              <a:t>na</a:t>
            </a:r>
            <a:r>
              <a:rPr lang="en-US" sz="2800" b="1" i="1" dirty="0">
                <a:solidFill>
                  <a:schemeClr val="dk1"/>
                </a:solidFill>
                <a:highlight>
                  <a:schemeClr val="lt1"/>
                </a:highlight>
                <a:latin typeface="Helvetica Neue"/>
                <a:ea typeface="Helvetica Neue"/>
                <a:cs typeface="Helvetica Neue"/>
                <a:sym typeface="Helvetica Neue"/>
              </a:rPr>
              <a:t> </a:t>
            </a:r>
            <a:r>
              <a:rPr lang="en-US" sz="2800" b="1" i="1" dirty="0" err="1">
                <a:solidFill>
                  <a:schemeClr val="dk1"/>
                </a:solidFill>
                <a:highlight>
                  <a:schemeClr val="lt1"/>
                </a:highlight>
                <a:latin typeface="Helvetica Neue"/>
                <a:ea typeface="Helvetica Neue"/>
                <a:cs typeface="Helvetica Neue"/>
                <a:sym typeface="Helvetica Neue"/>
              </a:rPr>
              <a:t>prácu</a:t>
            </a:r>
            <a:r>
              <a:rPr lang="en-US" sz="2800" b="1" i="1" dirty="0">
                <a:solidFill>
                  <a:schemeClr val="dk1"/>
                </a:solidFill>
                <a:highlight>
                  <a:schemeClr val="lt1"/>
                </a:highlight>
                <a:latin typeface="Helvetica Neue"/>
                <a:ea typeface="Helvetica Neue"/>
                <a:cs typeface="Helvetica Neue"/>
                <a:sym typeface="Helvetica Neue"/>
              </a:rPr>
              <a:t> a </a:t>
            </a:r>
            <a:r>
              <a:rPr lang="en-US" sz="2800" b="1" i="1" dirty="0" err="1">
                <a:solidFill>
                  <a:schemeClr val="dk1"/>
                </a:solidFill>
                <a:highlight>
                  <a:schemeClr val="lt1"/>
                </a:highlight>
                <a:latin typeface="Helvetica Neue"/>
                <a:ea typeface="Helvetica Neue"/>
                <a:cs typeface="Helvetica Neue"/>
                <a:sym typeface="Helvetica Neue"/>
              </a:rPr>
              <a:t>zvýšenie</a:t>
            </a:r>
            <a:r>
              <a:rPr lang="en-US" sz="2800" b="1" i="1" dirty="0">
                <a:solidFill>
                  <a:schemeClr val="dk1"/>
                </a:solidFill>
                <a:highlight>
                  <a:schemeClr val="lt1"/>
                </a:highlight>
                <a:latin typeface="Helvetica Neue"/>
                <a:ea typeface="Helvetica Neue"/>
                <a:cs typeface="Helvetica Neue"/>
                <a:sym typeface="Helvetica Neue"/>
              </a:rPr>
              <a:t> </a:t>
            </a:r>
            <a:r>
              <a:rPr lang="en-US" sz="2800" b="1" i="1" dirty="0" err="1">
                <a:solidFill>
                  <a:schemeClr val="dk1"/>
                </a:solidFill>
                <a:highlight>
                  <a:schemeClr val="lt1"/>
                </a:highlight>
                <a:latin typeface="Helvetica Neue"/>
                <a:ea typeface="Helvetica Neue"/>
                <a:cs typeface="Helvetica Neue"/>
                <a:sym typeface="Helvetica Neue"/>
              </a:rPr>
              <a:t>produktivity</a:t>
            </a:r>
            <a:r>
              <a:rPr lang="en-US" sz="2800" b="1" i="1" dirty="0">
                <a:solidFill>
                  <a:schemeClr val="dk1"/>
                </a:solidFill>
                <a:highlight>
                  <a:schemeClr val="lt1"/>
                </a:highlight>
                <a:latin typeface="Helvetica Neue"/>
                <a:ea typeface="Helvetica Neue"/>
                <a:cs typeface="Helvetica Neue"/>
                <a:sym typeface="Helvetica Neue"/>
              </a:rPr>
              <a:t> </a:t>
            </a:r>
            <a:r>
              <a:rPr lang="en-US" sz="2800" b="1" i="1" dirty="0" err="1">
                <a:solidFill>
                  <a:schemeClr val="dk1"/>
                </a:solidFill>
                <a:highlight>
                  <a:schemeClr val="lt1"/>
                </a:highlight>
                <a:latin typeface="Helvetica Neue"/>
                <a:ea typeface="Helvetica Neue"/>
                <a:cs typeface="Helvetica Neue"/>
                <a:sym typeface="Helvetica Neue"/>
              </a:rPr>
              <a:t>práce</a:t>
            </a:r>
            <a:r>
              <a:rPr lang="en-US" sz="2800" b="1" i="1" dirty="0">
                <a:solidFill>
                  <a:schemeClr val="dk1"/>
                </a:solidFill>
                <a:highlight>
                  <a:schemeClr val="lt1"/>
                </a:highlight>
                <a:latin typeface="Helvetica Neue"/>
                <a:ea typeface="Helvetica Neue"/>
                <a:cs typeface="Helvetica Neue"/>
                <a:sym typeface="Helvetica Neue"/>
              </a:rPr>
              <a:t>: </a:t>
            </a:r>
            <a:r>
              <a:rPr lang="en-US" sz="2800" dirty="0">
                <a:solidFill>
                  <a:schemeClr val="dk1"/>
                </a:solidFill>
                <a:highlight>
                  <a:schemeClr val="lt1"/>
                </a:highlight>
                <a:latin typeface="Helvetica Neue"/>
                <a:ea typeface="Helvetica Neue"/>
                <a:cs typeface="Helvetica Neue"/>
                <a:sym typeface="Helvetica Neue"/>
              </a:rPr>
              <a:t>Brain.fm, Shift</a:t>
            </a:r>
            <a:endParaRPr sz="2800" dirty="0">
              <a:solidFill>
                <a:schemeClr val="dk1"/>
              </a:solidFill>
              <a:highlight>
                <a:schemeClr val="lt1"/>
              </a:highlight>
              <a:latin typeface="Helvetica Neue"/>
              <a:ea typeface="Helvetica Neue"/>
              <a:cs typeface="Helvetica Neue"/>
              <a:sym typeface="Helvetica Neue"/>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iseño personalizado">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1343</Words>
  <Application>Microsoft Office PowerPoint</Application>
  <PresentationFormat>Personalizado</PresentationFormat>
  <Paragraphs>153</Paragraphs>
  <Slides>15</Slides>
  <Notes>15</Notes>
  <HiddenSlides>0</HiddenSlides>
  <MMClips>0</MMClips>
  <ScaleCrop>false</ScaleCrop>
  <HeadingPairs>
    <vt:vector size="6" baseType="variant">
      <vt:variant>
        <vt:lpstr>Fuentes usadas</vt:lpstr>
      </vt:variant>
      <vt:variant>
        <vt:i4>6</vt:i4>
      </vt:variant>
      <vt:variant>
        <vt:lpstr>Tema</vt:lpstr>
      </vt:variant>
      <vt:variant>
        <vt:i4>2</vt:i4>
      </vt:variant>
      <vt:variant>
        <vt:lpstr>Títulos de diapositiva</vt:lpstr>
      </vt:variant>
      <vt:variant>
        <vt:i4>15</vt:i4>
      </vt:variant>
    </vt:vector>
  </HeadingPairs>
  <TitlesOfParts>
    <vt:vector size="23" baseType="lpstr">
      <vt:lpstr>Microsoft Sans Serif</vt:lpstr>
      <vt:lpstr>Tahoma</vt:lpstr>
      <vt:lpstr>Symbol</vt:lpstr>
      <vt:lpstr>Helvetica Neue</vt:lpstr>
      <vt:lpstr>Arial</vt:lpstr>
      <vt:lpstr>Calibri</vt:lpstr>
      <vt:lpstr>Office Theme</vt:lpstr>
      <vt:lpstr>Diseño personalizado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Monia Coppola</dc:creator>
  <cp:lastModifiedBy>Miriam IWS</cp:lastModifiedBy>
  <cp:revision>3</cp:revision>
  <dcterms:created xsi:type="dcterms:W3CDTF">2022-05-13T08:01:25Z</dcterms:created>
  <dcterms:modified xsi:type="dcterms:W3CDTF">2024-08-26T10:18:05Z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2022-05-13T00:00:00Z</vt:filetime>
  </property>
  <property fmtid="{D5CDD505-2E9C-101B-9397-08002B2CF9AE}" pid="3" name="Creator">
    <vt:lpwstr>Canva</vt:lpwstr>
  </property>
  <property fmtid="{D5CDD505-2E9C-101B-9397-08002B2CF9AE}" pid="4" name="LastSaved">
    <vt:filetime>2022-05-13T00:00:00Z</vt:filetime>
  </property>
</Properties>
</file>