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301" r:id="rId7"/>
    <p:sldId id="302" r:id="rId8"/>
    <p:sldId id="303" r:id="rId9"/>
    <p:sldId id="304" r:id="rId10"/>
    <p:sldId id="305" r:id="rId11"/>
    <p:sldId id="308" r:id="rId12"/>
    <p:sldId id="307" r:id="rId13"/>
    <p:sldId id="306" r:id="rId14"/>
    <p:sldId id="309" r:id="rId15"/>
    <p:sldId id="310" r:id="rId16"/>
    <p:sldId id="311" r:id="rId17"/>
    <p:sldId id="312" r:id="rId18"/>
    <p:sldId id="313" r:id="rId19"/>
    <p:sldId id="314" r:id="rId20"/>
    <p:sldId id="315" r:id="rId21"/>
    <p:sldId id="316" r:id="rId22"/>
    <p:sldId id="317" r:id="rId23"/>
    <p:sldId id="318" r:id="rId24"/>
    <p:sldId id="319" r:id="rId25"/>
    <p:sldId id="263" r:id="rId26"/>
    <p:sldId id="265"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Microsoft Sans Serif" panose="020B0604020202020204" pitchFamily="3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E0D6B-459B-47E8-91A7-B6D194D980DD}" v="50" dt="2023-04-15T01:01:14.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60"/>
  </p:normalViewPr>
  <p:slideViewPr>
    <p:cSldViewPr snapToGrid="0">
      <p:cViewPr varScale="1">
        <p:scale>
          <a:sx n="58" d="100"/>
          <a:sy n="58" d="100"/>
        </p:scale>
        <p:origin x="730"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E5CE0D6B-459B-47E8-91A7-B6D194D980DD}"/>
    <pc:docChg chg="undo custSel addSld delSld modSld">
      <pc:chgData name="Holienka Marian" userId="d535e67f-eb73-4702-ae53-67bc05435d18" providerId="ADAL" clId="{E5CE0D6B-459B-47E8-91A7-B6D194D980DD}" dt="2023-04-15T01:03:45.543" v="1352" actId="6549"/>
      <pc:docMkLst>
        <pc:docMk/>
      </pc:docMkLst>
      <pc:sldChg chg="delSp modSp mod">
        <pc:chgData name="Holienka Marian" userId="d535e67f-eb73-4702-ae53-67bc05435d18" providerId="ADAL" clId="{E5CE0D6B-459B-47E8-91A7-B6D194D980DD}" dt="2023-04-15T00:22:31.609" v="52" actId="2711"/>
        <pc:sldMkLst>
          <pc:docMk/>
          <pc:sldMk cId="0" sldId="257"/>
        </pc:sldMkLst>
        <pc:spChg chg="mod">
          <ac:chgData name="Holienka Marian" userId="d535e67f-eb73-4702-ae53-67bc05435d18" providerId="ADAL" clId="{E5CE0D6B-459B-47E8-91A7-B6D194D980DD}" dt="2023-04-15T00:21:03.377" v="18" actId="20577"/>
          <ac:spMkLst>
            <pc:docMk/>
            <pc:sldMk cId="0" sldId="257"/>
            <ac:spMk id="121" creationId="{00000000-0000-0000-0000-000000000000}"/>
          </ac:spMkLst>
        </pc:spChg>
        <pc:spChg chg="mod">
          <ac:chgData name="Holienka Marian" userId="d535e67f-eb73-4702-ae53-67bc05435d18" providerId="ADAL" clId="{E5CE0D6B-459B-47E8-91A7-B6D194D980DD}" dt="2023-04-15T00:21:12.036" v="30" actId="20577"/>
          <ac:spMkLst>
            <pc:docMk/>
            <pc:sldMk cId="0" sldId="257"/>
            <ac:spMk id="122" creationId="{00000000-0000-0000-0000-000000000000}"/>
          </ac:spMkLst>
        </pc:spChg>
        <pc:spChg chg="del topLvl">
          <ac:chgData name="Holienka Marian" userId="d535e67f-eb73-4702-ae53-67bc05435d18" providerId="ADAL" clId="{E5CE0D6B-459B-47E8-91A7-B6D194D980DD}" dt="2023-04-15T00:21:35.384" v="31" actId="478"/>
          <ac:spMkLst>
            <pc:docMk/>
            <pc:sldMk cId="0" sldId="257"/>
            <ac:spMk id="127" creationId="{00000000-0000-0000-0000-000000000000}"/>
          </ac:spMkLst>
        </pc:spChg>
        <pc:spChg chg="mod topLvl">
          <ac:chgData name="Holienka Marian" userId="d535e67f-eb73-4702-ae53-67bc05435d18" providerId="ADAL" clId="{E5CE0D6B-459B-47E8-91A7-B6D194D980DD}" dt="2023-04-15T00:22:31.609" v="52" actId="2711"/>
          <ac:spMkLst>
            <pc:docMk/>
            <pc:sldMk cId="0" sldId="257"/>
            <ac:spMk id="128" creationId="{00000000-0000-0000-0000-000000000000}"/>
          </ac:spMkLst>
        </pc:spChg>
        <pc:spChg chg="del topLvl">
          <ac:chgData name="Holienka Marian" userId="d535e67f-eb73-4702-ae53-67bc05435d18" providerId="ADAL" clId="{E5CE0D6B-459B-47E8-91A7-B6D194D980DD}" dt="2023-04-15T00:22:07.760" v="45" actId="478"/>
          <ac:spMkLst>
            <pc:docMk/>
            <pc:sldMk cId="0" sldId="257"/>
            <ac:spMk id="130" creationId="{00000000-0000-0000-0000-000000000000}"/>
          </ac:spMkLst>
        </pc:spChg>
        <pc:spChg chg="mod topLvl">
          <ac:chgData name="Holienka Marian" userId="d535e67f-eb73-4702-ae53-67bc05435d18" providerId="ADAL" clId="{E5CE0D6B-459B-47E8-91A7-B6D194D980DD}" dt="2023-04-15T00:22:31.609" v="52" actId="2711"/>
          <ac:spMkLst>
            <pc:docMk/>
            <pc:sldMk cId="0" sldId="257"/>
            <ac:spMk id="131" creationId="{00000000-0000-0000-0000-000000000000}"/>
          </ac:spMkLst>
        </pc:spChg>
        <pc:grpChg chg="del">
          <ac:chgData name="Holienka Marian" userId="d535e67f-eb73-4702-ae53-67bc05435d18" providerId="ADAL" clId="{E5CE0D6B-459B-47E8-91A7-B6D194D980DD}" dt="2023-04-15T00:21:35.384" v="31" actId="478"/>
          <ac:grpSpMkLst>
            <pc:docMk/>
            <pc:sldMk cId="0" sldId="257"/>
            <ac:grpSpMk id="126" creationId="{00000000-0000-0000-0000-000000000000}"/>
          </ac:grpSpMkLst>
        </pc:grpChg>
        <pc:grpChg chg="del">
          <ac:chgData name="Holienka Marian" userId="d535e67f-eb73-4702-ae53-67bc05435d18" providerId="ADAL" clId="{E5CE0D6B-459B-47E8-91A7-B6D194D980DD}" dt="2023-04-15T00:22:07.760" v="45" actId="478"/>
          <ac:grpSpMkLst>
            <pc:docMk/>
            <pc:sldMk cId="0" sldId="257"/>
            <ac:grpSpMk id="129" creationId="{00000000-0000-0000-0000-000000000000}"/>
          </ac:grpSpMkLst>
        </pc:grpChg>
        <pc:grpChg chg="del">
          <ac:chgData name="Holienka Marian" userId="d535e67f-eb73-4702-ae53-67bc05435d18" providerId="ADAL" clId="{E5CE0D6B-459B-47E8-91A7-B6D194D980DD}" dt="2023-04-15T00:21:53.402" v="43" actId="478"/>
          <ac:grpSpMkLst>
            <pc:docMk/>
            <pc:sldMk cId="0" sldId="257"/>
            <ac:grpSpMk id="132" creationId="{00000000-0000-0000-0000-000000000000}"/>
          </ac:grpSpMkLst>
        </pc:grpChg>
        <pc:picChg chg="del">
          <ac:chgData name="Holienka Marian" userId="d535e67f-eb73-4702-ae53-67bc05435d18" providerId="ADAL" clId="{E5CE0D6B-459B-47E8-91A7-B6D194D980DD}" dt="2023-04-15T00:21:55.279" v="44" actId="478"/>
          <ac:picMkLst>
            <pc:docMk/>
            <pc:sldMk cId="0" sldId="257"/>
            <ac:picMk id="125" creationId="{00000000-0000-0000-0000-000000000000}"/>
          </ac:picMkLst>
        </pc:picChg>
      </pc:sldChg>
      <pc:sldChg chg="modSp mod">
        <pc:chgData name="Holienka Marian" userId="d535e67f-eb73-4702-ae53-67bc05435d18" providerId="ADAL" clId="{E5CE0D6B-459B-47E8-91A7-B6D194D980DD}" dt="2023-04-15T00:23:44.275" v="76" actId="12"/>
        <pc:sldMkLst>
          <pc:docMk/>
          <pc:sldMk cId="0" sldId="258"/>
        </pc:sldMkLst>
        <pc:spChg chg="mod">
          <ac:chgData name="Holienka Marian" userId="d535e67f-eb73-4702-ae53-67bc05435d18" providerId="ADAL" clId="{E5CE0D6B-459B-47E8-91A7-B6D194D980DD}" dt="2023-04-15T00:23:40.343" v="74" actId="20577"/>
          <ac:spMkLst>
            <pc:docMk/>
            <pc:sldMk cId="0" sldId="258"/>
            <ac:spMk id="142" creationId="{00000000-0000-0000-0000-000000000000}"/>
          </ac:spMkLst>
        </pc:spChg>
        <pc:spChg chg="mod">
          <ac:chgData name="Holienka Marian" userId="d535e67f-eb73-4702-ae53-67bc05435d18" providerId="ADAL" clId="{E5CE0D6B-459B-47E8-91A7-B6D194D980DD}" dt="2023-04-15T00:22:54.454" v="53" actId="20577"/>
          <ac:spMkLst>
            <pc:docMk/>
            <pc:sldMk cId="0" sldId="258"/>
            <ac:spMk id="143" creationId="{00000000-0000-0000-0000-000000000000}"/>
          </ac:spMkLst>
        </pc:spChg>
        <pc:spChg chg="mod">
          <ac:chgData name="Holienka Marian" userId="d535e67f-eb73-4702-ae53-67bc05435d18" providerId="ADAL" clId="{E5CE0D6B-459B-47E8-91A7-B6D194D980DD}" dt="2023-04-15T00:23:44.275" v="76" actId="12"/>
          <ac:spMkLst>
            <pc:docMk/>
            <pc:sldMk cId="0" sldId="258"/>
            <ac:spMk id="148" creationId="{00000000-0000-0000-0000-000000000000}"/>
          </ac:spMkLst>
        </pc:spChg>
        <pc:spChg chg="mod">
          <ac:chgData name="Holienka Marian" userId="d535e67f-eb73-4702-ae53-67bc05435d18" providerId="ADAL" clId="{E5CE0D6B-459B-47E8-91A7-B6D194D980DD}" dt="2023-04-15T00:22:57.153" v="54" actId="6549"/>
          <ac:spMkLst>
            <pc:docMk/>
            <pc:sldMk cId="0" sldId="258"/>
            <ac:spMk id="149" creationId="{00000000-0000-0000-0000-000000000000}"/>
          </ac:spMkLst>
        </pc:spChg>
      </pc:sldChg>
      <pc:sldChg chg="addSp delSp modSp add mod">
        <pc:chgData name="Holienka Marian" userId="d535e67f-eb73-4702-ae53-67bc05435d18" providerId="ADAL" clId="{E5CE0D6B-459B-47E8-91A7-B6D194D980DD}" dt="2023-04-15T00:28:08.320" v="236" actId="1076"/>
        <pc:sldMkLst>
          <pc:docMk/>
          <pc:sldMk cId="0" sldId="259"/>
        </pc:sldMkLst>
        <pc:spChg chg="add mod">
          <ac:chgData name="Holienka Marian" userId="d535e67f-eb73-4702-ae53-67bc05435d18" providerId="ADAL" clId="{E5CE0D6B-459B-47E8-91A7-B6D194D980DD}" dt="2023-04-15T00:28:08.320" v="236" actId="1076"/>
          <ac:spMkLst>
            <pc:docMk/>
            <pc:sldMk cId="0" sldId="259"/>
            <ac:spMk id="2" creationId="{395409D9-F308-04E7-BC3D-BD990A1394CF}"/>
          </ac:spMkLst>
        </pc:spChg>
        <pc:spChg chg="mod">
          <ac:chgData name="Holienka Marian" userId="d535e67f-eb73-4702-ae53-67bc05435d18" providerId="ADAL" clId="{E5CE0D6B-459B-47E8-91A7-B6D194D980DD}" dt="2023-04-15T00:25:45.373" v="102" actId="14100"/>
          <ac:spMkLst>
            <pc:docMk/>
            <pc:sldMk cId="0" sldId="259"/>
            <ac:spMk id="158" creationId="{00000000-0000-0000-0000-000000000000}"/>
          </ac:spMkLst>
        </pc:spChg>
        <pc:spChg chg="mod">
          <ac:chgData name="Holienka Marian" userId="d535e67f-eb73-4702-ae53-67bc05435d18" providerId="ADAL" clId="{E5CE0D6B-459B-47E8-91A7-B6D194D980DD}" dt="2023-04-15T00:27:52.002" v="234" actId="20577"/>
          <ac:spMkLst>
            <pc:docMk/>
            <pc:sldMk cId="0" sldId="259"/>
            <ac:spMk id="159" creationId="{00000000-0000-0000-0000-000000000000}"/>
          </ac:spMkLst>
        </pc:spChg>
        <pc:picChg chg="del">
          <ac:chgData name="Holienka Marian" userId="d535e67f-eb73-4702-ae53-67bc05435d18" providerId="ADAL" clId="{E5CE0D6B-459B-47E8-91A7-B6D194D980DD}" dt="2023-04-15T00:25:48.730" v="103" actId="478"/>
          <ac:picMkLst>
            <pc:docMk/>
            <pc:sldMk cId="0" sldId="259"/>
            <ac:picMk id="160" creationId="{00000000-0000-0000-0000-000000000000}"/>
          </ac:picMkLst>
        </pc:picChg>
      </pc:sldChg>
      <pc:sldChg chg="delSp modSp mod">
        <pc:chgData name="Holienka Marian" userId="d535e67f-eb73-4702-ae53-67bc05435d18" providerId="ADAL" clId="{E5CE0D6B-459B-47E8-91A7-B6D194D980DD}" dt="2023-04-15T00:24:39.166" v="85" actId="1076"/>
        <pc:sldMkLst>
          <pc:docMk/>
          <pc:sldMk cId="0" sldId="263"/>
        </pc:sldMkLst>
        <pc:spChg chg="del">
          <ac:chgData name="Holienka Marian" userId="d535e67f-eb73-4702-ae53-67bc05435d18" providerId="ADAL" clId="{E5CE0D6B-459B-47E8-91A7-B6D194D980DD}" dt="2023-04-15T00:24:28.789" v="84" actId="478"/>
          <ac:spMkLst>
            <pc:docMk/>
            <pc:sldMk cId="0" sldId="263"/>
            <ac:spMk id="15" creationId="{00000000-0000-0000-0000-000000000000}"/>
          </ac:spMkLst>
        </pc:spChg>
        <pc:spChg chg="mod">
          <ac:chgData name="Holienka Marian" userId="d535e67f-eb73-4702-ae53-67bc05435d18" providerId="ADAL" clId="{E5CE0D6B-459B-47E8-91A7-B6D194D980DD}" dt="2023-04-15T00:24:39.166" v="85" actId="1076"/>
          <ac:spMkLst>
            <pc:docMk/>
            <pc:sldMk cId="0" sldId="263"/>
            <ac:spMk id="16" creationId="{00000000-0000-0000-0000-000000000000}"/>
          </ac:spMkLst>
        </pc:spChg>
        <pc:spChg chg="del mod">
          <ac:chgData name="Holienka Marian" userId="d535e67f-eb73-4702-ae53-67bc05435d18" providerId="ADAL" clId="{E5CE0D6B-459B-47E8-91A7-B6D194D980DD}" dt="2023-04-15T00:24:25.005" v="80" actId="478"/>
          <ac:spMkLst>
            <pc:docMk/>
            <pc:sldMk cId="0" sldId="263"/>
            <ac:spMk id="18" creationId="{00000000-0000-0000-0000-000000000000}"/>
          </ac:spMkLst>
        </pc:spChg>
        <pc:spChg chg="mod">
          <ac:chgData name="Holienka Marian" userId="d535e67f-eb73-4702-ae53-67bc05435d18" providerId="ADAL" clId="{E5CE0D6B-459B-47E8-91A7-B6D194D980DD}" dt="2023-04-15T00:24:03.811" v="77" actId="14100"/>
          <ac:spMkLst>
            <pc:docMk/>
            <pc:sldMk cId="0" sldId="263"/>
            <ac:spMk id="212" creationId="{00000000-0000-0000-0000-000000000000}"/>
          </ac:spMkLst>
        </pc:spChg>
        <pc:spChg chg="del">
          <ac:chgData name="Holienka Marian" userId="d535e67f-eb73-4702-ae53-67bc05435d18" providerId="ADAL" clId="{E5CE0D6B-459B-47E8-91A7-B6D194D980DD}" dt="2023-04-15T00:24:24.171" v="79" actId="478"/>
          <ac:spMkLst>
            <pc:docMk/>
            <pc:sldMk cId="0" sldId="263"/>
            <ac:spMk id="213" creationId="{00000000-0000-0000-0000-000000000000}"/>
          </ac:spMkLst>
        </pc:spChg>
        <pc:spChg chg="del">
          <ac:chgData name="Holienka Marian" userId="d535e67f-eb73-4702-ae53-67bc05435d18" providerId="ADAL" clId="{E5CE0D6B-459B-47E8-91A7-B6D194D980DD}" dt="2023-04-15T00:24:27.460" v="82" actId="478"/>
          <ac:spMkLst>
            <pc:docMk/>
            <pc:sldMk cId="0" sldId="263"/>
            <ac:spMk id="215" creationId="{00000000-0000-0000-0000-000000000000}"/>
          </ac:spMkLst>
        </pc:spChg>
        <pc:spChg chg="mod">
          <ac:chgData name="Holienka Marian" userId="d535e67f-eb73-4702-ae53-67bc05435d18" providerId="ADAL" clId="{E5CE0D6B-459B-47E8-91A7-B6D194D980DD}" dt="2023-04-15T00:24:39.166" v="85" actId="1076"/>
          <ac:spMkLst>
            <pc:docMk/>
            <pc:sldMk cId="0" sldId="263"/>
            <ac:spMk id="217" creationId="{00000000-0000-0000-0000-000000000000}"/>
          </ac:spMkLst>
        </pc:spChg>
        <pc:picChg chg="del">
          <ac:chgData name="Holienka Marian" userId="d535e67f-eb73-4702-ae53-67bc05435d18" providerId="ADAL" clId="{E5CE0D6B-459B-47E8-91A7-B6D194D980DD}" dt="2023-04-15T00:24:25.618" v="81" actId="478"/>
          <ac:picMkLst>
            <pc:docMk/>
            <pc:sldMk cId="0" sldId="263"/>
            <ac:picMk id="220" creationId="{00000000-0000-0000-0000-000000000000}"/>
          </ac:picMkLst>
        </pc:picChg>
        <pc:picChg chg="del">
          <ac:chgData name="Holienka Marian" userId="d535e67f-eb73-4702-ae53-67bc05435d18" providerId="ADAL" clId="{E5CE0D6B-459B-47E8-91A7-B6D194D980DD}" dt="2023-04-15T00:24:28.187" v="83" actId="478"/>
          <ac:picMkLst>
            <pc:docMk/>
            <pc:sldMk cId="0" sldId="263"/>
            <ac:picMk id="221" creationId="{00000000-0000-0000-0000-000000000000}"/>
          </ac:picMkLst>
        </pc:picChg>
        <pc:picChg chg="mod">
          <ac:chgData name="Holienka Marian" userId="d535e67f-eb73-4702-ae53-67bc05435d18" providerId="ADAL" clId="{E5CE0D6B-459B-47E8-91A7-B6D194D980DD}" dt="2023-04-15T00:24:39.166" v="85" actId="1076"/>
          <ac:picMkLst>
            <pc:docMk/>
            <pc:sldMk cId="0" sldId="263"/>
            <ac:picMk id="222" creationId="{00000000-0000-0000-0000-000000000000}"/>
          </ac:picMkLst>
        </pc:picChg>
      </pc:sldChg>
      <pc:sldChg chg="del">
        <pc:chgData name="Holienka Marian" userId="d535e67f-eb73-4702-ae53-67bc05435d18" providerId="ADAL" clId="{E5CE0D6B-459B-47E8-91A7-B6D194D980DD}" dt="2023-04-15T00:28:13.115" v="237" actId="47"/>
        <pc:sldMkLst>
          <pc:docMk/>
          <pc:sldMk cId="1104413205" sldId="267"/>
        </pc:sldMkLst>
      </pc:sldChg>
      <pc:sldChg chg="del">
        <pc:chgData name="Holienka Marian" userId="d535e67f-eb73-4702-ae53-67bc05435d18" providerId="ADAL" clId="{E5CE0D6B-459B-47E8-91A7-B6D194D980DD}" dt="2023-04-15T00:31:05.279" v="304" actId="47"/>
        <pc:sldMkLst>
          <pc:docMk/>
          <pc:sldMk cId="1220004863" sldId="275"/>
        </pc:sldMkLst>
      </pc:sldChg>
      <pc:sldChg chg="del">
        <pc:chgData name="Holienka Marian" userId="d535e67f-eb73-4702-ae53-67bc05435d18" providerId="ADAL" clId="{E5CE0D6B-459B-47E8-91A7-B6D194D980DD}" dt="2023-04-15T00:32:52.273" v="320" actId="47"/>
        <pc:sldMkLst>
          <pc:docMk/>
          <pc:sldMk cId="1224725106" sldId="276"/>
        </pc:sldMkLst>
      </pc:sldChg>
      <pc:sldChg chg="del">
        <pc:chgData name="Holienka Marian" userId="d535e67f-eb73-4702-ae53-67bc05435d18" providerId="ADAL" clId="{E5CE0D6B-459B-47E8-91A7-B6D194D980DD}" dt="2023-04-15T00:34:54.696" v="437" actId="47"/>
        <pc:sldMkLst>
          <pc:docMk/>
          <pc:sldMk cId="1406491844" sldId="277"/>
        </pc:sldMkLst>
      </pc:sldChg>
      <pc:sldChg chg="del">
        <pc:chgData name="Holienka Marian" userId="d535e67f-eb73-4702-ae53-67bc05435d18" providerId="ADAL" clId="{E5CE0D6B-459B-47E8-91A7-B6D194D980DD}" dt="2023-04-15T00:36:54.792" v="493" actId="47"/>
        <pc:sldMkLst>
          <pc:docMk/>
          <pc:sldMk cId="715308481" sldId="278"/>
        </pc:sldMkLst>
      </pc:sldChg>
      <pc:sldChg chg="del">
        <pc:chgData name="Holienka Marian" userId="d535e67f-eb73-4702-ae53-67bc05435d18" providerId="ADAL" clId="{E5CE0D6B-459B-47E8-91A7-B6D194D980DD}" dt="2023-04-15T00:40:19.483" v="573" actId="47"/>
        <pc:sldMkLst>
          <pc:docMk/>
          <pc:sldMk cId="2935986766" sldId="279"/>
        </pc:sldMkLst>
      </pc:sldChg>
      <pc:sldChg chg="del">
        <pc:chgData name="Holienka Marian" userId="d535e67f-eb73-4702-ae53-67bc05435d18" providerId="ADAL" clId="{E5CE0D6B-459B-47E8-91A7-B6D194D980DD}" dt="2023-04-15T00:43:21.011" v="598" actId="47"/>
        <pc:sldMkLst>
          <pc:docMk/>
          <pc:sldMk cId="1971778077" sldId="280"/>
        </pc:sldMkLst>
      </pc:sldChg>
      <pc:sldChg chg="del">
        <pc:chgData name="Holienka Marian" userId="d535e67f-eb73-4702-ae53-67bc05435d18" providerId="ADAL" clId="{E5CE0D6B-459B-47E8-91A7-B6D194D980DD}" dt="2023-04-15T00:44:53.747" v="667" actId="47"/>
        <pc:sldMkLst>
          <pc:docMk/>
          <pc:sldMk cId="3660298923" sldId="281"/>
        </pc:sldMkLst>
      </pc:sldChg>
      <pc:sldChg chg="del">
        <pc:chgData name="Holienka Marian" userId="d535e67f-eb73-4702-ae53-67bc05435d18" providerId="ADAL" clId="{E5CE0D6B-459B-47E8-91A7-B6D194D980DD}" dt="2023-04-15T00:46:49.542" v="732" actId="47"/>
        <pc:sldMkLst>
          <pc:docMk/>
          <pc:sldMk cId="1570226456" sldId="282"/>
        </pc:sldMkLst>
      </pc:sldChg>
      <pc:sldChg chg="del">
        <pc:chgData name="Holienka Marian" userId="d535e67f-eb73-4702-ae53-67bc05435d18" providerId="ADAL" clId="{E5CE0D6B-459B-47E8-91A7-B6D194D980DD}" dt="2023-04-15T00:48:10.288" v="775" actId="47"/>
        <pc:sldMkLst>
          <pc:docMk/>
          <pc:sldMk cId="1968013200" sldId="283"/>
        </pc:sldMkLst>
      </pc:sldChg>
      <pc:sldChg chg="del">
        <pc:chgData name="Holienka Marian" userId="d535e67f-eb73-4702-ae53-67bc05435d18" providerId="ADAL" clId="{E5CE0D6B-459B-47E8-91A7-B6D194D980DD}" dt="2023-04-15T00:50:59.036" v="835" actId="47"/>
        <pc:sldMkLst>
          <pc:docMk/>
          <pc:sldMk cId="1029119874" sldId="284"/>
        </pc:sldMkLst>
      </pc:sldChg>
      <pc:sldChg chg="del">
        <pc:chgData name="Holienka Marian" userId="d535e67f-eb73-4702-ae53-67bc05435d18" providerId="ADAL" clId="{E5CE0D6B-459B-47E8-91A7-B6D194D980DD}" dt="2023-04-15T00:51:52.278" v="882" actId="47"/>
        <pc:sldMkLst>
          <pc:docMk/>
          <pc:sldMk cId="1448804988" sldId="285"/>
        </pc:sldMkLst>
      </pc:sldChg>
      <pc:sldChg chg="del">
        <pc:chgData name="Holienka Marian" userId="d535e67f-eb73-4702-ae53-67bc05435d18" providerId="ADAL" clId="{E5CE0D6B-459B-47E8-91A7-B6D194D980DD}" dt="2023-04-15T00:52:26.235" v="886" actId="47"/>
        <pc:sldMkLst>
          <pc:docMk/>
          <pc:sldMk cId="2418990556" sldId="286"/>
        </pc:sldMkLst>
      </pc:sldChg>
      <pc:sldChg chg="del">
        <pc:chgData name="Holienka Marian" userId="d535e67f-eb73-4702-ae53-67bc05435d18" providerId="ADAL" clId="{E5CE0D6B-459B-47E8-91A7-B6D194D980DD}" dt="2023-04-15T00:54:43.543" v="1056" actId="47"/>
        <pc:sldMkLst>
          <pc:docMk/>
          <pc:sldMk cId="1618575520" sldId="287"/>
        </pc:sldMkLst>
      </pc:sldChg>
      <pc:sldChg chg="del">
        <pc:chgData name="Holienka Marian" userId="d535e67f-eb73-4702-ae53-67bc05435d18" providerId="ADAL" clId="{E5CE0D6B-459B-47E8-91A7-B6D194D980DD}" dt="2023-04-15T00:55:42.375" v="1113" actId="47"/>
        <pc:sldMkLst>
          <pc:docMk/>
          <pc:sldMk cId="860563106" sldId="288"/>
        </pc:sldMkLst>
      </pc:sldChg>
      <pc:sldChg chg="del">
        <pc:chgData name="Holienka Marian" userId="d535e67f-eb73-4702-ae53-67bc05435d18" providerId="ADAL" clId="{E5CE0D6B-459B-47E8-91A7-B6D194D980DD}" dt="2023-04-15T00:56:34.190" v="1168" actId="47"/>
        <pc:sldMkLst>
          <pc:docMk/>
          <pc:sldMk cId="603805447" sldId="289"/>
        </pc:sldMkLst>
      </pc:sldChg>
      <pc:sldChg chg="del">
        <pc:chgData name="Holienka Marian" userId="d535e67f-eb73-4702-ae53-67bc05435d18" providerId="ADAL" clId="{E5CE0D6B-459B-47E8-91A7-B6D194D980DD}" dt="2023-04-15T00:57:48.538" v="1230" actId="47"/>
        <pc:sldMkLst>
          <pc:docMk/>
          <pc:sldMk cId="3291243720" sldId="290"/>
        </pc:sldMkLst>
      </pc:sldChg>
      <pc:sldChg chg="del">
        <pc:chgData name="Holienka Marian" userId="d535e67f-eb73-4702-ae53-67bc05435d18" providerId="ADAL" clId="{E5CE0D6B-459B-47E8-91A7-B6D194D980DD}" dt="2023-04-15T00:59:29.586" v="1272" actId="47"/>
        <pc:sldMkLst>
          <pc:docMk/>
          <pc:sldMk cId="1860251158" sldId="297"/>
        </pc:sldMkLst>
      </pc:sldChg>
      <pc:sldChg chg="del">
        <pc:chgData name="Holienka Marian" userId="d535e67f-eb73-4702-ae53-67bc05435d18" providerId="ADAL" clId="{E5CE0D6B-459B-47E8-91A7-B6D194D980DD}" dt="2023-04-15T01:02:22.790" v="1307" actId="47"/>
        <pc:sldMkLst>
          <pc:docMk/>
          <pc:sldMk cId="3318490795" sldId="298"/>
        </pc:sldMkLst>
      </pc:sldChg>
      <pc:sldChg chg="del">
        <pc:chgData name="Holienka Marian" userId="d535e67f-eb73-4702-ae53-67bc05435d18" providerId="ADAL" clId="{E5CE0D6B-459B-47E8-91A7-B6D194D980DD}" dt="2023-04-15T01:02:52.063" v="1311" actId="47"/>
        <pc:sldMkLst>
          <pc:docMk/>
          <pc:sldMk cId="3587456100" sldId="299"/>
        </pc:sldMkLst>
      </pc:sldChg>
      <pc:sldChg chg="delSp modSp add mod">
        <pc:chgData name="Holienka Marian" userId="d535e67f-eb73-4702-ae53-67bc05435d18" providerId="ADAL" clId="{E5CE0D6B-459B-47E8-91A7-B6D194D980DD}" dt="2023-04-15T00:29:06.492" v="246" actId="14100"/>
        <pc:sldMkLst>
          <pc:docMk/>
          <pc:sldMk cId="1099316703" sldId="300"/>
        </pc:sldMkLst>
        <pc:spChg chg="del">
          <ac:chgData name="Holienka Marian" userId="d535e67f-eb73-4702-ae53-67bc05435d18" providerId="ADAL" clId="{E5CE0D6B-459B-47E8-91A7-B6D194D980DD}" dt="2023-04-15T00:29:00.945" v="245" actId="478"/>
          <ac:spMkLst>
            <pc:docMk/>
            <pc:sldMk cId="1099316703" sldId="300"/>
            <ac:spMk id="2" creationId="{395409D9-F308-04E7-BC3D-BD990A1394CF}"/>
          </ac:spMkLst>
        </pc:spChg>
        <pc:spChg chg="mod">
          <ac:chgData name="Holienka Marian" userId="d535e67f-eb73-4702-ae53-67bc05435d18" providerId="ADAL" clId="{E5CE0D6B-459B-47E8-91A7-B6D194D980DD}" dt="2023-04-15T00:28:36.704" v="239"/>
          <ac:spMkLst>
            <pc:docMk/>
            <pc:sldMk cId="1099316703" sldId="300"/>
            <ac:spMk id="158" creationId="{00000000-0000-0000-0000-000000000000}"/>
          </ac:spMkLst>
        </pc:spChg>
        <pc:spChg chg="mod">
          <ac:chgData name="Holienka Marian" userId="d535e67f-eb73-4702-ae53-67bc05435d18" providerId="ADAL" clId="{E5CE0D6B-459B-47E8-91A7-B6D194D980DD}" dt="2023-04-15T00:29:06.492" v="246" actId="14100"/>
          <ac:spMkLst>
            <pc:docMk/>
            <pc:sldMk cId="1099316703" sldId="300"/>
            <ac:spMk id="159" creationId="{00000000-0000-0000-0000-000000000000}"/>
          </ac:spMkLst>
        </pc:spChg>
      </pc:sldChg>
      <pc:sldChg chg="addSp modSp add mod">
        <pc:chgData name="Holienka Marian" userId="d535e67f-eb73-4702-ae53-67bc05435d18" providerId="ADAL" clId="{E5CE0D6B-459B-47E8-91A7-B6D194D980DD}" dt="2023-04-15T00:32:33.937" v="317" actId="122"/>
        <pc:sldMkLst>
          <pc:docMk/>
          <pc:sldMk cId="2995307115" sldId="301"/>
        </pc:sldMkLst>
        <pc:spChg chg="add mod">
          <ac:chgData name="Holienka Marian" userId="d535e67f-eb73-4702-ae53-67bc05435d18" providerId="ADAL" clId="{E5CE0D6B-459B-47E8-91A7-B6D194D980DD}" dt="2023-04-15T00:32:33.937" v="317" actId="122"/>
          <ac:spMkLst>
            <pc:docMk/>
            <pc:sldMk cId="2995307115" sldId="301"/>
            <ac:spMk id="3" creationId="{5648604B-2D88-8548-3D58-B40D82C82EC4}"/>
          </ac:spMkLst>
        </pc:spChg>
        <pc:spChg chg="mod">
          <ac:chgData name="Holienka Marian" userId="d535e67f-eb73-4702-ae53-67bc05435d18" providerId="ADAL" clId="{E5CE0D6B-459B-47E8-91A7-B6D194D980DD}" dt="2023-04-15T00:29:52.475" v="291" actId="20577"/>
          <ac:spMkLst>
            <pc:docMk/>
            <pc:sldMk cId="2995307115" sldId="301"/>
            <ac:spMk id="159" creationId="{00000000-0000-0000-0000-000000000000}"/>
          </ac:spMkLst>
        </pc:spChg>
        <pc:graphicFrameChg chg="add mod modGraphic">
          <ac:chgData name="Holienka Marian" userId="d535e67f-eb73-4702-ae53-67bc05435d18" providerId="ADAL" clId="{E5CE0D6B-459B-47E8-91A7-B6D194D980DD}" dt="2023-04-15T00:30:20.117" v="297" actId="1076"/>
          <ac:graphicFrameMkLst>
            <pc:docMk/>
            <pc:sldMk cId="2995307115" sldId="301"/>
            <ac:graphicFrameMk id="2" creationId="{0B5A80C7-D713-73A6-91EA-4C04CB4C4C55}"/>
          </ac:graphicFrameMkLst>
        </pc:graphicFrameChg>
      </pc:sldChg>
      <pc:sldChg chg="addSp modSp add mod">
        <pc:chgData name="Holienka Marian" userId="d535e67f-eb73-4702-ae53-67bc05435d18" providerId="ADAL" clId="{E5CE0D6B-459B-47E8-91A7-B6D194D980DD}" dt="2023-04-15T00:32:46.600" v="319" actId="1076"/>
        <pc:sldMkLst>
          <pc:docMk/>
          <pc:sldMk cId="607123556" sldId="302"/>
        </pc:sldMkLst>
        <pc:spChg chg="add mod">
          <ac:chgData name="Holienka Marian" userId="d535e67f-eb73-4702-ae53-67bc05435d18" providerId="ADAL" clId="{E5CE0D6B-459B-47E8-91A7-B6D194D980DD}" dt="2023-04-15T00:32:37.410" v="318"/>
          <ac:spMkLst>
            <pc:docMk/>
            <pc:sldMk cId="607123556" sldId="302"/>
            <ac:spMk id="3" creationId="{B1DEAFFD-50A6-D72D-9320-A8CEF823A208}"/>
          </ac:spMkLst>
        </pc:spChg>
        <pc:spChg chg="mod">
          <ac:chgData name="Holienka Marian" userId="d535e67f-eb73-4702-ae53-67bc05435d18" providerId="ADAL" clId="{E5CE0D6B-459B-47E8-91A7-B6D194D980DD}" dt="2023-04-15T00:31:57.872" v="307"/>
          <ac:spMkLst>
            <pc:docMk/>
            <pc:sldMk cId="607123556" sldId="302"/>
            <ac:spMk id="158" creationId="{00000000-0000-0000-0000-000000000000}"/>
          </ac:spMkLst>
        </pc:spChg>
        <pc:spChg chg="mod">
          <ac:chgData name="Holienka Marian" userId="d535e67f-eb73-4702-ae53-67bc05435d18" providerId="ADAL" clId="{E5CE0D6B-459B-47E8-91A7-B6D194D980DD}" dt="2023-04-15T00:31:46.015" v="306"/>
          <ac:spMkLst>
            <pc:docMk/>
            <pc:sldMk cId="607123556" sldId="302"/>
            <ac:spMk id="159" creationId="{00000000-0000-0000-0000-000000000000}"/>
          </ac:spMkLst>
        </pc:spChg>
        <pc:graphicFrameChg chg="add mod modGraphic">
          <ac:chgData name="Holienka Marian" userId="d535e67f-eb73-4702-ae53-67bc05435d18" providerId="ADAL" clId="{E5CE0D6B-459B-47E8-91A7-B6D194D980DD}" dt="2023-04-15T00:32:46.600" v="319" actId="1076"/>
          <ac:graphicFrameMkLst>
            <pc:docMk/>
            <pc:sldMk cId="607123556" sldId="302"/>
            <ac:graphicFrameMk id="2" creationId="{B14ACCAF-78F8-B7B2-0EB4-2E3C9C79CD7A}"/>
          </ac:graphicFrameMkLst>
        </pc:graphicFrameChg>
      </pc:sldChg>
      <pc:sldChg chg="addSp modSp add mod">
        <pc:chgData name="Holienka Marian" userId="d535e67f-eb73-4702-ae53-67bc05435d18" providerId="ADAL" clId="{E5CE0D6B-459B-47E8-91A7-B6D194D980DD}" dt="2023-04-15T00:37:07.429" v="495" actId="1076"/>
        <pc:sldMkLst>
          <pc:docMk/>
          <pc:sldMk cId="3660255573" sldId="303"/>
        </pc:sldMkLst>
        <pc:spChg chg="add mod">
          <ac:chgData name="Holienka Marian" userId="d535e67f-eb73-4702-ae53-67bc05435d18" providerId="ADAL" clId="{E5CE0D6B-459B-47E8-91A7-B6D194D980DD}" dt="2023-04-15T00:34:50.205" v="436"/>
          <ac:spMkLst>
            <pc:docMk/>
            <pc:sldMk cId="3660255573" sldId="303"/>
            <ac:spMk id="3" creationId="{FF5FB960-A2C7-8C20-8C6E-0013FEE77548}"/>
          </ac:spMkLst>
        </pc:spChg>
        <pc:spChg chg="mod">
          <ac:chgData name="Holienka Marian" userId="d535e67f-eb73-4702-ae53-67bc05435d18" providerId="ADAL" clId="{E5CE0D6B-459B-47E8-91A7-B6D194D980DD}" dt="2023-04-15T00:33:07.071" v="322"/>
          <ac:spMkLst>
            <pc:docMk/>
            <pc:sldMk cId="3660255573" sldId="303"/>
            <ac:spMk id="158" creationId="{00000000-0000-0000-0000-000000000000}"/>
          </ac:spMkLst>
        </pc:spChg>
        <pc:spChg chg="mod">
          <ac:chgData name="Holienka Marian" userId="d535e67f-eb73-4702-ae53-67bc05435d18" providerId="ADAL" clId="{E5CE0D6B-459B-47E8-91A7-B6D194D980DD}" dt="2023-04-15T00:34:09.146" v="428" actId="20577"/>
          <ac:spMkLst>
            <pc:docMk/>
            <pc:sldMk cId="3660255573" sldId="303"/>
            <ac:spMk id="159" creationId="{00000000-0000-0000-0000-000000000000}"/>
          </ac:spMkLst>
        </pc:spChg>
        <pc:graphicFrameChg chg="add mod modGraphic">
          <ac:chgData name="Holienka Marian" userId="d535e67f-eb73-4702-ae53-67bc05435d18" providerId="ADAL" clId="{E5CE0D6B-459B-47E8-91A7-B6D194D980DD}" dt="2023-04-15T00:37:07.429" v="495" actId="1076"/>
          <ac:graphicFrameMkLst>
            <pc:docMk/>
            <pc:sldMk cId="3660255573" sldId="303"/>
            <ac:graphicFrameMk id="2" creationId="{F22A9A72-1104-60E4-9FB5-EF2F2B600345}"/>
          </ac:graphicFrameMkLst>
        </pc:graphicFrameChg>
      </pc:sldChg>
      <pc:sldChg chg="addSp modSp add mod">
        <pc:chgData name="Holienka Marian" userId="d535e67f-eb73-4702-ae53-67bc05435d18" providerId="ADAL" clId="{E5CE0D6B-459B-47E8-91A7-B6D194D980DD}" dt="2023-04-15T00:36:51.530" v="492"/>
        <pc:sldMkLst>
          <pc:docMk/>
          <pc:sldMk cId="1230890361" sldId="304"/>
        </pc:sldMkLst>
        <pc:spChg chg="add mod">
          <ac:chgData name="Holienka Marian" userId="d535e67f-eb73-4702-ae53-67bc05435d18" providerId="ADAL" clId="{E5CE0D6B-459B-47E8-91A7-B6D194D980DD}" dt="2023-04-15T00:36:51.530" v="492"/>
          <ac:spMkLst>
            <pc:docMk/>
            <pc:sldMk cId="1230890361" sldId="304"/>
            <ac:spMk id="3" creationId="{D63A7368-B0E0-93B4-042B-B2A88E6A691F}"/>
          </ac:spMkLst>
        </pc:spChg>
        <pc:spChg chg="mod">
          <ac:chgData name="Holienka Marian" userId="d535e67f-eb73-4702-ae53-67bc05435d18" providerId="ADAL" clId="{E5CE0D6B-459B-47E8-91A7-B6D194D980DD}" dt="2023-04-15T00:35:29.332" v="439"/>
          <ac:spMkLst>
            <pc:docMk/>
            <pc:sldMk cId="1230890361" sldId="304"/>
            <ac:spMk id="158" creationId="{00000000-0000-0000-0000-000000000000}"/>
          </ac:spMkLst>
        </pc:spChg>
        <pc:spChg chg="mod">
          <ac:chgData name="Holienka Marian" userId="d535e67f-eb73-4702-ae53-67bc05435d18" providerId="ADAL" clId="{E5CE0D6B-459B-47E8-91A7-B6D194D980DD}" dt="2023-04-15T00:36:16.490" v="486" actId="20577"/>
          <ac:spMkLst>
            <pc:docMk/>
            <pc:sldMk cId="1230890361" sldId="304"/>
            <ac:spMk id="159" creationId="{00000000-0000-0000-0000-000000000000}"/>
          </ac:spMkLst>
        </pc:spChg>
        <pc:graphicFrameChg chg="add mod modGraphic">
          <ac:chgData name="Holienka Marian" userId="d535e67f-eb73-4702-ae53-67bc05435d18" providerId="ADAL" clId="{E5CE0D6B-459B-47E8-91A7-B6D194D980DD}" dt="2023-04-15T00:36:41.414" v="491" actId="1076"/>
          <ac:graphicFrameMkLst>
            <pc:docMk/>
            <pc:sldMk cId="1230890361" sldId="304"/>
            <ac:graphicFrameMk id="2" creationId="{F5B027EA-8ADA-760A-4F2F-51457D08D107}"/>
          </ac:graphicFrameMkLst>
        </pc:graphicFrameChg>
      </pc:sldChg>
      <pc:sldChg chg="addSp delSp modSp add mod">
        <pc:chgData name="Holienka Marian" userId="d535e67f-eb73-4702-ae53-67bc05435d18" providerId="ADAL" clId="{E5CE0D6B-459B-47E8-91A7-B6D194D980DD}" dt="2023-04-15T00:40:13.482" v="572" actId="108"/>
        <pc:sldMkLst>
          <pc:docMk/>
          <pc:sldMk cId="3402363582" sldId="305"/>
        </pc:sldMkLst>
        <pc:spChg chg="del">
          <ac:chgData name="Holienka Marian" userId="d535e67f-eb73-4702-ae53-67bc05435d18" providerId="ADAL" clId="{E5CE0D6B-459B-47E8-91A7-B6D194D980DD}" dt="2023-04-15T00:37:50.273" v="499" actId="478"/>
          <ac:spMkLst>
            <pc:docMk/>
            <pc:sldMk cId="3402363582" sldId="305"/>
            <ac:spMk id="2" creationId="{395409D9-F308-04E7-BC3D-BD990A1394CF}"/>
          </ac:spMkLst>
        </pc:spChg>
        <pc:spChg chg="add mod">
          <ac:chgData name="Holienka Marian" userId="d535e67f-eb73-4702-ae53-67bc05435d18" providerId="ADAL" clId="{E5CE0D6B-459B-47E8-91A7-B6D194D980DD}" dt="2023-04-15T00:40:08.320" v="570" actId="108"/>
          <ac:spMkLst>
            <pc:docMk/>
            <pc:sldMk cId="3402363582" sldId="305"/>
            <ac:spMk id="3" creationId="{D7940C99-CB9A-8415-FBAB-86934687A32B}"/>
          </ac:spMkLst>
        </pc:spChg>
        <pc:spChg chg="add mod">
          <ac:chgData name="Holienka Marian" userId="d535e67f-eb73-4702-ae53-67bc05435d18" providerId="ADAL" clId="{E5CE0D6B-459B-47E8-91A7-B6D194D980DD}" dt="2023-04-15T00:40:10.783" v="571" actId="108"/>
          <ac:spMkLst>
            <pc:docMk/>
            <pc:sldMk cId="3402363582" sldId="305"/>
            <ac:spMk id="4" creationId="{6325B90F-68FE-0C99-047E-5D2455BE6625}"/>
          </ac:spMkLst>
        </pc:spChg>
        <pc:spChg chg="add mod">
          <ac:chgData name="Holienka Marian" userId="d535e67f-eb73-4702-ae53-67bc05435d18" providerId="ADAL" clId="{E5CE0D6B-459B-47E8-91A7-B6D194D980DD}" dt="2023-04-15T00:40:13.482" v="572" actId="108"/>
          <ac:spMkLst>
            <pc:docMk/>
            <pc:sldMk cId="3402363582" sldId="305"/>
            <ac:spMk id="5" creationId="{4E6AE423-C40E-E935-469F-83A5A596E9C9}"/>
          </ac:spMkLst>
        </pc:spChg>
        <pc:spChg chg="mod">
          <ac:chgData name="Holienka Marian" userId="d535e67f-eb73-4702-ae53-67bc05435d18" providerId="ADAL" clId="{E5CE0D6B-459B-47E8-91A7-B6D194D980DD}" dt="2023-04-15T00:37:39.540" v="497"/>
          <ac:spMkLst>
            <pc:docMk/>
            <pc:sldMk cId="3402363582" sldId="305"/>
            <ac:spMk id="158" creationId="{00000000-0000-0000-0000-000000000000}"/>
          </ac:spMkLst>
        </pc:spChg>
        <pc:spChg chg="del">
          <ac:chgData name="Holienka Marian" userId="d535e67f-eb73-4702-ae53-67bc05435d18" providerId="ADAL" clId="{E5CE0D6B-459B-47E8-91A7-B6D194D980DD}" dt="2023-04-15T00:37:47.434" v="498" actId="478"/>
          <ac:spMkLst>
            <pc:docMk/>
            <pc:sldMk cId="3402363582" sldId="305"/>
            <ac:spMk id="159" creationId="{00000000-0000-0000-0000-000000000000}"/>
          </ac:spMkLst>
        </pc:spChg>
        <pc:cxnChg chg="add mod">
          <ac:chgData name="Holienka Marian" userId="d535e67f-eb73-4702-ae53-67bc05435d18" providerId="ADAL" clId="{E5CE0D6B-459B-47E8-91A7-B6D194D980DD}" dt="2023-04-15T00:39:11.608" v="554" actId="1076"/>
          <ac:cxnSpMkLst>
            <pc:docMk/>
            <pc:sldMk cId="3402363582" sldId="305"/>
            <ac:cxnSpMk id="6" creationId="{527DD97F-3116-58EB-E846-8060BD3C0702}"/>
          </ac:cxnSpMkLst>
        </pc:cxnChg>
        <pc:cxnChg chg="add mod">
          <ac:chgData name="Holienka Marian" userId="d535e67f-eb73-4702-ae53-67bc05435d18" providerId="ADAL" clId="{E5CE0D6B-459B-47E8-91A7-B6D194D980DD}" dt="2023-04-15T00:39:07.023" v="553" actId="1076"/>
          <ac:cxnSpMkLst>
            <pc:docMk/>
            <pc:sldMk cId="3402363582" sldId="305"/>
            <ac:cxnSpMk id="7" creationId="{797C5FEF-0DBC-207E-FC2F-93CFF43E10C1}"/>
          </ac:cxnSpMkLst>
        </pc:cxnChg>
      </pc:sldChg>
      <pc:sldChg chg="addSp modSp add mod">
        <pc:chgData name="Holienka Marian" userId="d535e67f-eb73-4702-ae53-67bc05435d18" providerId="ADAL" clId="{E5CE0D6B-459B-47E8-91A7-B6D194D980DD}" dt="2023-04-15T00:46:54.649" v="733"/>
        <pc:sldMkLst>
          <pc:docMk/>
          <pc:sldMk cId="3662169875" sldId="306"/>
        </pc:sldMkLst>
        <pc:spChg chg="add mod">
          <ac:chgData name="Holienka Marian" userId="d535e67f-eb73-4702-ae53-67bc05435d18" providerId="ADAL" clId="{E5CE0D6B-459B-47E8-91A7-B6D194D980DD}" dt="2023-04-15T00:46:41.149" v="729" actId="1076"/>
          <ac:spMkLst>
            <pc:docMk/>
            <pc:sldMk cId="3662169875" sldId="306"/>
            <ac:spMk id="2" creationId="{35492D5F-AF42-10DF-B7BB-312CB2D7573B}"/>
          </ac:spMkLst>
        </pc:spChg>
        <pc:spChg chg="add mod">
          <ac:chgData name="Holienka Marian" userId="d535e67f-eb73-4702-ae53-67bc05435d18" providerId="ADAL" clId="{E5CE0D6B-459B-47E8-91A7-B6D194D980DD}" dt="2023-04-15T00:46:43.004" v="730" actId="1076"/>
          <ac:spMkLst>
            <pc:docMk/>
            <pc:sldMk cId="3662169875" sldId="306"/>
            <ac:spMk id="3" creationId="{65457BF8-97FC-CC06-4450-9D1105200E4C}"/>
          </ac:spMkLst>
        </pc:spChg>
        <pc:spChg chg="add mod">
          <ac:chgData name="Holienka Marian" userId="d535e67f-eb73-4702-ae53-67bc05435d18" providerId="ADAL" clId="{E5CE0D6B-459B-47E8-91A7-B6D194D980DD}" dt="2023-04-15T00:46:45.552" v="731" actId="1076"/>
          <ac:spMkLst>
            <pc:docMk/>
            <pc:sldMk cId="3662169875" sldId="306"/>
            <ac:spMk id="4" creationId="{A0F00BAA-D8A1-2C25-0C9B-1AD10BFE0193}"/>
          </ac:spMkLst>
        </pc:spChg>
        <pc:spChg chg="add mod">
          <ac:chgData name="Holienka Marian" userId="d535e67f-eb73-4702-ae53-67bc05435d18" providerId="ADAL" clId="{E5CE0D6B-459B-47E8-91A7-B6D194D980DD}" dt="2023-04-15T00:46:37.856" v="728" actId="404"/>
          <ac:spMkLst>
            <pc:docMk/>
            <pc:sldMk cId="3662169875" sldId="306"/>
            <ac:spMk id="5" creationId="{A12E09E1-042C-2A20-3A99-1634EB497BA4}"/>
          </ac:spMkLst>
        </pc:spChg>
        <pc:spChg chg="add mod">
          <ac:chgData name="Holienka Marian" userId="d535e67f-eb73-4702-ae53-67bc05435d18" providerId="ADAL" clId="{E5CE0D6B-459B-47E8-91A7-B6D194D980DD}" dt="2023-04-15T00:46:54.649" v="733"/>
          <ac:spMkLst>
            <pc:docMk/>
            <pc:sldMk cId="3662169875" sldId="306"/>
            <ac:spMk id="6" creationId="{6B343BB0-E547-29A1-E6D9-A7314A2B3538}"/>
          </ac:spMkLst>
        </pc:spChg>
        <pc:spChg chg="mod">
          <ac:chgData name="Holienka Marian" userId="d535e67f-eb73-4702-ae53-67bc05435d18" providerId="ADAL" clId="{E5CE0D6B-459B-47E8-91A7-B6D194D980DD}" dt="2023-04-15T00:45:04.853" v="668"/>
          <ac:spMkLst>
            <pc:docMk/>
            <pc:sldMk cId="3662169875" sldId="306"/>
            <ac:spMk id="158" creationId="{00000000-0000-0000-0000-000000000000}"/>
          </ac:spMkLst>
        </pc:spChg>
        <pc:spChg chg="mod">
          <ac:chgData name="Holienka Marian" userId="d535e67f-eb73-4702-ae53-67bc05435d18" providerId="ADAL" clId="{E5CE0D6B-459B-47E8-91A7-B6D194D980DD}" dt="2023-04-15T00:45:51.106" v="718" actId="20577"/>
          <ac:spMkLst>
            <pc:docMk/>
            <pc:sldMk cId="3662169875" sldId="306"/>
            <ac:spMk id="159" creationId="{00000000-0000-0000-0000-000000000000}"/>
          </ac:spMkLst>
        </pc:spChg>
      </pc:sldChg>
      <pc:sldChg chg="addSp modSp add mod">
        <pc:chgData name="Holienka Marian" userId="d535e67f-eb73-4702-ae53-67bc05435d18" providerId="ADAL" clId="{E5CE0D6B-459B-47E8-91A7-B6D194D980DD}" dt="2023-04-15T00:44:49.623" v="666"/>
        <pc:sldMkLst>
          <pc:docMk/>
          <pc:sldMk cId="2957442637" sldId="307"/>
        </pc:sldMkLst>
        <pc:spChg chg="add mod">
          <ac:chgData name="Holienka Marian" userId="d535e67f-eb73-4702-ae53-67bc05435d18" providerId="ADAL" clId="{E5CE0D6B-459B-47E8-91A7-B6D194D980DD}" dt="2023-04-15T00:44:49.623" v="666"/>
          <ac:spMkLst>
            <pc:docMk/>
            <pc:sldMk cId="2957442637" sldId="307"/>
            <ac:spMk id="3" creationId="{2C5F10F9-3237-FA51-D999-08B36252C521}"/>
          </ac:spMkLst>
        </pc:spChg>
        <pc:spChg chg="mod">
          <ac:chgData name="Holienka Marian" userId="d535e67f-eb73-4702-ae53-67bc05435d18" providerId="ADAL" clId="{E5CE0D6B-459B-47E8-91A7-B6D194D980DD}" dt="2023-04-15T00:43:44.663" v="600"/>
          <ac:spMkLst>
            <pc:docMk/>
            <pc:sldMk cId="2957442637" sldId="307"/>
            <ac:spMk id="158" creationId="{00000000-0000-0000-0000-000000000000}"/>
          </ac:spMkLst>
        </pc:spChg>
        <pc:spChg chg="mod">
          <ac:chgData name="Holienka Marian" userId="d535e67f-eb73-4702-ae53-67bc05435d18" providerId="ADAL" clId="{E5CE0D6B-459B-47E8-91A7-B6D194D980DD}" dt="2023-04-15T00:44:21.456" v="660" actId="20577"/>
          <ac:spMkLst>
            <pc:docMk/>
            <pc:sldMk cId="2957442637" sldId="307"/>
            <ac:spMk id="159" creationId="{00000000-0000-0000-0000-000000000000}"/>
          </ac:spMkLst>
        </pc:spChg>
        <pc:graphicFrameChg chg="add mod">
          <ac:chgData name="Holienka Marian" userId="d535e67f-eb73-4702-ae53-67bc05435d18" providerId="ADAL" clId="{E5CE0D6B-459B-47E8-91A7-B6D194D980DD}" dt="2023-04-15T00:44:43.187" v="665" actId="1076"/>
          <ac:graphicFrameMkLst>
            <pc:docMk/>
            <pc:sldMk cId="2957442637" sldId="307"/>
            <ac:graphicFrameMk id="2" creationId="{4D518BF2-CA7A-80A8-82BE-E1FE715F59CC}"/>
          </ac:graphicFrameMkLst>
        </pc:graphicFrameChg>
      </pc:sldChg>
      <pc:sldChg chg="addSp modSp add mod">
        <pc:chgData name="Holienka Marian" userId="d535e67f-eb73-4702-ae53-67bc05435d18" providerId="ADAL" clId="{E5CE0D6B-459B-47E8-91A7-B6D194D980DD}" dt="2023-04-15T00:43:27.646" v="599"/>
        <pc:sldMkLst>
          <pc:docMk/>
          <pc:sldMk cId="202558081" sldId="308"/>
        </pc:sldMkLst>
        <pc:spChg chg="add mod">
          <ac:chgData name="Holienka Marian" userId="d535e67f-eb73-4702-ae53-67bc05435d18" providerId="ADAL" clId="{E5CE0D6B-459B-47E8-91A7-B6D194D980DD}" dt="2023-04-15T00:41:33.712" v="583"/>
          <ac:spMkLst>
            <pc:docMk/>
            <pc:sldMk cId="202558081" sldId="308"/>
            <ac:spMk id="6" creationId="{E345EEFD-1B30-7479-2D6E-7E4272625BFB}"/>
          </ac:spMkLst>
        </pc:spChg>
        <pc:spChg chg="add mod">
          <ac:chgData name="Holienka Marian" userId="d535e67f-eb73-4702-ae53-67bc05435d18" providerId="ADAL" clId="{E5CE0D6B-459B-47E8-91A7-B6D194D980DD}" dt="2023-04-15T00:41:33.712" v="583"/>
          <ac:spMkLst>
            <pc:docMk/>
            <pc:sldMk cId="202558081" sldId="308"/>
            <ac:spMk id="7" creationId="{2E5E7C61-E3ED-A33C-B52A-4B330618BD5E}"/>
          </ac:spMkLst>
        </pc:spChg>
        <pc:spChg chg="add mod">
          <ac:chgData name="Holienka Marian" userId="d535e67f-eb73-4702-ae53-67bc05435d18" providerId="ADAL" clId="{E5CE0D6B-459B-47E8-91A7-B6D194D980DD}" dt="2023-04-15T00:43:27.646" v="599"/>
          <ac:spMkLst>
            <pc:docMk/>
            <pc:sldMk cId="202558081" sldId="308"/>
            <ac:spMk id="9" creationId="{8885E0E1-FE24-E6C5-6290-6F291FAE2B54}"/>
          </ac:spMkLst>
        </pc:spChg>
        <pc:spChg chg="mod">
          <ac:chgData name="Holienka Marian" userId="d535e67f-eb73-4702-ae53-67bc05435d18" providerId="ADAL" clId="{E5CE0D6B-459B-47E8-91A7-B6D194D980DD}" dt="2023-04-15T00:40:52.703" v="577"/>
          <ac:spMkLst>
            <pc:docMk/>
            <pc:sldMk cId="202558081" sldId="308"/>
            <ac:spMk id="158" creationId="{00000000-0000-0000-0000-000000000000}"/>
          </ac:spMkLst>
        </pc:spChg>
        <pc:spChg chg="mod">
          <ac:chgData name="Holienka Marian" userId="d535e67f-eb73-4702-ae53-67bc05435d18" providerId="ADAL" clId="{E5CE0D6B-459B-47E8-91A7-B6D194D980DD}" dt="2023-04-15T00:41:00.452" v="579" actId="20577"/>
          <ac:spMkLst>
            <pc:docMk/>
            <pc:sldMk cId="202558081" sldId="308"/>
            <ac:spMk id="159" creationId="{00000000-0000-0000-0000-000000000000}"/>
          </ac:spMkLst>
        </pc:spChg>
        <pc:grpChg chg="add mod">
          <ac:chgData name="Holienka Marian" userId="d535e67f-eb73-4702-ae53-67bc05435d18" providerId="ADAL" clId="{E5CE0D6B-459B-47E8-91A7-B6D194D980DD}" dt="2023-04-15T00:41:33.712" v="583"/>
          <ac:grpSpMkLst>
            <pc:docMk/>
            <pc:sldMk cId="202558081" sldId="308"/>
            <ac:grpSpMk id="5" creationId="{29F2DF5A-6574-A5D9-99AB-0F5AB0B89574}"/>
          </ac:grpSpMkLst>
        </pc:grpChg>
        <pc:graphicFrameChg chg="add mod">
          <ac:chgData name="Holienka Marian" userId="d535e67f-eb73-4702-ae53-67bc05435d18" providerId="ADAL" clId="{E5CE0D6B-459B-47E8-91A7-B6D194D980DD}" dt="2023-04-15T00:43:13.152" v="597" actId="1076"/>
          <ac:graphicFrameMkLst>
            <pc:docMk/>
            <pc:sldMk cId="202558081" sldId="308"/>
            <ac:graphicFrameMk id="2" creationId="{9A16F0C9-EB12-C0B6-ED09-237F5F295DC4}"/>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3" creationId="{FF0F50D9-C5D1-9A71-23A4-B20184EE67B1}"/>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4" creationId="{DA3B1A8C-373D-7038-2D85-AC645AD06F8D}"/>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8" creationId="{640893A6-CF0E-0D4F-D5BC-4251B6C26BF2}"/>
          </ac:graphicFrameMkLst>
        </pc:graphicFrameChg>
      </pc:sldChg>
      <pc:sldChg chg="delSp modSp add mod">
        <pc:chgData name="Holienka Marian" userId="d535e67f-eb73-4702-ae53-67bc05435d18" providerId="ADAL" clId="{E5CE0D6B-459B-47E8-91A7-B6D194D980DD}" dt="2023-04-15T00:48:07.235" v="774" actId="478"/>
        <pc:sldMkLst>
          <pc:docMk/>
          <pc:sldMk cId="457099937" sldId="309"/>
        </pc:sldMkLst>
        <pc:spChg chg="del">
          <ac:chgData name="Holienka Marian" userId="d535e67f-eb73-4702-ae53-67bc05435d18" providerId="ADAL" clId="{E5CE0D6B-459B-47E8-91A7-B6D194D980DD}" dt="2023-04-15T00:48:07.235" v="774" actId="478"/>
          <ac:spMkLst>
            <pc:docMk/>
            <pc:sldMk cId="457099937" sldId="309"/>
            <ac:spMk id="2" creationId="{395409D9-F308-04E7-BC3D-BD990A1394CF}"/>
          </ac:spMkLst>
        </pc:spChg>
        <pc:spChg chg="mod">
          <ac:chgData name="Holienka Marian" userId="d535e67f-eb73-4702-ae53-67bc05435d18" providerId="ADAL" clId="{E5CE0D6B-459B-47E8-91A7-B6D194D980DD}" dt="2023-04-15T00:48:03.694" v="773" actId="20577"/>
          <ac:spMkLst>
            <pc:docMk/>
            <pc:sldMk cId="457099937" sldId="309"/>
            <ac:spMk id="159" creationId="{00000000-0000-0000-0000-000000000000}"/>
          </ac:spMkLst>
        </pc:spChg>
      </pc:sldChg>
      <pc:sldChg chg="addSp modSp add mod">
        <pc:chgData name="Holienka Marian" userId="d535e67f-eb73-4702-ae53-67bc05435d18" providerId="ADAL" clId="{E5CE0D6B-459B-47E8-91A7-B6D194D980DD}" dt="2023-04-15T00:50:51.256" v="834" actId="20577"/>
        <pc:sldMkLst>
          <pc:docMk/>
          <pc:sldMk cId="4067439964" sldId="310"/>
        </pc:sldMkLst>
        <pc:spChg chg="add mod">
          <ac:chgData name="Holienka Marian" userId="d535e67f-eb73-4702-ae53-67bc05435d18" providerId="ADAL" clId="{E5CE0D6B-459B-47E8-91A7-B6D194D980DD}" dt="2023-04-15T00:50:30.452" v="807"/>
          <ac:spMkLst>
            <pc:docMk/>
            <pc:sldMk cId="4067439964" sldId="310"/>
            <ac:spMk id="2" creationId="{C4B380DD-AB0F-4E6B-E4DC-7EB2DD935C6D}"/>
          </ac:spMkLst>
        </pc:spChg>
        <pc:spChg chg="mod">
          <ac:chgData name="Holienka Marian" userId="d535e67f-eb73-4702-ae53-67bc05435d18" providerId="ADAL" clId="{E5CE0D6B-459B-47E8-91A7-B6D194D980DD}" dt="2023-04-15T00:48:36.689" v="779"/>
          <ac:spMkLst>
            <pc:docMk/>
            <pc:sldMk cId="4067439964" sldId="310"/>
            <ac:spMk id="158" creationId="{00000000-0000-0000-0000-000000000000}"/>
          </ac:spMkLst>
        </pc:spChg>
        <pc:spChg chg="mod">
          <ac:chgData name="Holienka Marian" userId="d535e67f-eb73-4702-ae53-67bc05435d18" providerId="ADAL" clId="{E5CE0D6B-459B-47E8-91A7-B6D194D980DD}" dt="2023-04-15T00:50:51.256" v="834" actId="20577"/>
          <ac:spMkLst>
            <pc:docMk/>
            <pc:sldMk cId="4067439964" sldId="310"/>
            <ac:spMk id="159" creationId="{00000000-0000-0000-0000-000000000000}"/>
          </ac:spMkLst>
        </pc:spChg>
      </pc:sldChg>
      <pc:sldChg chg="modSp add mod">
        <pc:chgData name="Holienka Marian" userId="d535e67f-eb73-4702-ae53-67bc05435d18" providerId="ADAL" clId="{E5CE0D6B-459B-47E8-91A7-B6D194D980DD}" dt="2023-04-15T00:51:48.081" v="881" actId="20577"/>
        <pc:sldMkLst>
          <pc:docMk/>
          <pc:sldMk cId="2602087110" sldId="311"/>
        </pc:sldMkLst>
        <pc:spChg chg="mod">
          <ac:chgData name="Holienka Marian" userId="d535e67f-eb73-4702-ae53-67bc05435d18" providerId="ADAL" clId="{E5CE0D6B-459B-47E8-91A7-B6D194D980DD}" dt="2023-04-15T00:51:48.081" v="881" actId="20577"/>
          <ac:spMkLst>
            <pc:docMk/>
            <pc:sldMk cId="2602087110" sldId="311"/>
            <ac:spMk id="2" creationId="{C4B380DD-AB0F-4E6B-E4DC-7EB2DD935C6D}"/>
          </ac:spMkLst>
        </pc:spChg>
        <pc:spChg chg="mod">
          <ac:chgData name="Holienka Marian" userId="d535e67f-eb73-4702-ae53-67bc05435d18" providerId="ADAL" clId="{E5CE0D6B-459B-47E8-91A7-B6D194D980DD}" dt="2023-04-15T00:51:14.433" v="836"/>
          <ac:spMkLst>
            <pc:docMk/>
            <pc:sldMk cId="2602087110" sldId="311"/>
            <ac:spMk id="158" creationId="{00000000-0000-0000-0000-000000000000}"/>
          </ac:spMkLst>
        </pc:spChg>
        <pc:spChg chg="mod">
          <ac:chgData name="Holienka Marian" userId="d535e67f-eb73-4702-ae53-67bc05435d18" providerId="ADAL" clId="{E5CE0D6B-459B-47E8-91A7-B6D194D980DD}" dt="2023-04-15T00:51:37.310" v="856" actId="20577"/>
          <ac:spMkLst>
            <pc:docMk/>
            <pc:sldMk cId="2602087110" sldId="311"/>
            <ac:spMk id="159" creationId="{00000000-0000-0000-0000-000000000000}"/>
          </ac:spMkLst>
        </pc:spChg>
      </pc:sldChg>
      <pc:sldChg chg="modSp add mod">
        <pc:chgData name="Holienka Marian" userId="d535e67f-eb73-4702-ae53-67bc05435d18" providerId="ADAL" clId="{E5CE0D6B-459B-47E8-91A7-B6D194D980DD}" dt="2023-04-15T00:52:58.101" v="968" actId="20577"/>
        <pc:sldMkLst>
          <pc:docMk/>
          <pc:sldMk cId="3344609809" sldId="312"/>
        </pc:sldMkLst>
        <pc:spChg chg="mod">
          <ac:chgData name="Holienka Marian" userId="d535e67f-eb73-4702-ae53-67bc05435d18" providerId="ADAL" clId="{E5CE0D6B-459B-47E8-91A7-B6D194D980DD}" dt="2023-04-15T00:52:58.101" v="968" actId="20577"/>
          <ac:spMkLst>
            <pc:docMk/>
            <pc:sldMk cId="3344609809" sldId="312"/>
            <ac:spMk id="2" creationId="{C4B380DD-AB0F-4E6B-E4DC-7EB2DD935C6D}"/>
          </ac:spMkLst>
        </pc:spChg>
        <pc:spChg chg="mod">
          <ac:chgData name="Holienka Marian" userId="d535e67f-eb73-4702-ae53-67bc05435d18" providerId="ADAL" clId="{E5CE0D6B-459B-47E8-91A7-B6D194D980DD}" dt="2023-04-15T00:52:04.362" v="883"/>
          <ac:spMkLst>
            <pc:docMk/>
            <pc:sldMk cId="3344609809" sldId="312"/>
            <ac:spMk id="158" creationId="{00000000-0000-0000-0000-000000000000}"/>
          </ac:spMkLst>
        </pc:spChg>
        <pc:spChg chg="mod">
          <ac:chgData name="Holienka Marian" userId="d535e67f-eb73-4702-ae53-67bc05435d18" providerId="ADAL" clId="{E5CE0D6B-459B-47E8-91A7-B6D194D980DD}" dt="2023-04-15T00:52:42.530" v="907" actId="20577"/>
          <ac:spMkLst>
            <pc:docMk/>
            <pc:sldMk cId="3344609809" sldId="312"/>
            <ac:spMk id="159" creationId="{00000000-0000-0000-0000-000000000000}"/>
          </ac:spMkLst>
        </pc:spChg>
      </pc:sldChg>
      <pc:sldChg chg="modSp add mod">
        <pc:chgData name="Holienka Marian" userId="d535e67f-eb73-4702-ae53-67bc05435d18" providerId="ADAL" clId="{E5CE0D6B-459B-47E8-91A7-B6D194D980DD}" dt="2023-04-15T00:54:33.535" v="1055" actId="6549"/>
        <pc:sldMkLst>
          <pc:docMk/>
          <pc:sldMk cId="572697301" sldId="313"/>
        </pc:sldMkLst>
        <pc:spChg chg="mod">
          <ac:chgData name="Holienka Marian" userId="d535e67f-eb73-4702-ae53-67bc05435d18" providerId="ADAL" clId="{E5CE0D6B-459B-47E8-91A7-B6D194D980DD}" dt="2023-04-15T00:53:37.644" v="984" actId="20577"/>
          <ac:spMkLst>
            <pc:docMk/>
            <pc:sldMk cId="572697301" sldId="313"/>
            <ac:spMk id="2" creationId="{C4B380DD-AB0F-4E6B-E4DC-7EB2DD935C6D}"/>
          </ac:spMkLst>
        </pc:spChg>
        <pc:spChg chg="mod">
          <ac:chgData name="Holienka Marian" userId="d535e67f-eb73-4702-ae53-67bc05435d18" providerId="ADAL" clId="{E5CE0D6B-459B-47E8-91A7-B6D194D980DD}" dt="2023-04-15T00:53:16.954" v="969"/>
          <ac:spMkLst>
            <pc:docMk/>
            <pc:sldMk cId="572697301" sldId="313"/>
            <ac:spMk id="158" creationId="{00000000-0000-0000-0000-000000000000}"/>
          </ac:spMkLst>
        </pc:spChg>
        <pc:spChg chg="mod">
          <ac:chgData name="Holienka Marian" userId="d535e67f-eb73-4702-ae53-67bc05435d18" providerId="ADAL" clId="{E5CE0D6B-459B-47E8-91A7-B6D194D980DD}" dt="2023-04-15T00:54:33.535" v="1055" actId="6549"/>
          <ac:spMkLst>
            <pc:docMk/>
            <pc:sldMk cId="572697301" sldId="313"/>
            <ac:spMk id="159" creationId="{00000000-0000-0000-0000-000000000000}"/>
          </ac:spMkLst>
        </pc:spChg>
      </pc:sldChg>
      <pc:sldChg chg="modSp add mod">
        <pc:chgData name="Holienka Marian" userId="d535e67f-eb73-4702-ae53-67bc05435d18" providerId="ADAL" clId="{E5CE0D6B-459B-47E8-91A7-B6D194D980DD}" dt="2023-04-15T00:55:36.400" v="1112" actId="20577"/>
        <pc:sldMkLst>
          <pc:docMk/>
          <pc:sldMk cId="202633435" sldId="314"/>
        </pc:sldMkLst>
        <pc:spChg chg="mod">
          <ac:chgData name="Holienka Marian" userId="d535e67f-eb73-4702-ae53-67bc05435d18" providerId="ADAL" clId="{E5CE0D6B-459B-47E8-91A7-B6D194D980DD}" dt="2023-04-15T00:55:24.553" v="1096" actId="20577"/>
          <ac:spMkLst>
            <pc:docMk/>
            <pc:sldMk cId="202633435" sldId="314"/>
            <ac:spMk id="2" creationId="{C4B380DD-AB0F-4E6B-E4DC-7EB2DD935C6D}"/>
          </ac:spMkLst>
        </pc:spChg>
        <pc:spChg chg="mod">
          <ac:chgData name="Holienka Marian" userId="d535e67f-eb73-4702-ae53-67bc05435d18" providerId="ADAL" clId="{E5CE0D6B-459B-47E8-91A7-B6D194D980DD}" dt="2023-04-15T00:54:58.152" v="1057"/>
          <ac:spMkLst>
            <pc:docMk/>
            <pc:sldMk cId="202633435" sldId="314"/>
            <ac:spMk id="158" creationId="{00000000-0000-0000-0000-000000000000}"/>
          </ac:spMkLst>
        </pc:spChg>
        <pc:spChg chg="mod">
          <ac:chgData name="Holienka Marian" userId="d535e67f-eb73-4702-ae53-67bc05435d18" providerId="ADAL" clId="{E5CE0D6B-459B-47E8-91A7-B6D194D980DD}" dt="2023-04-15T00:55:36.400" v="1112" actId="20577"/>
          <ac:spMkLst>
            <pc:docMk/>
            <pc:sldMk cId="202633435" sldId="314"/>
            <ac:spMk id="159" creationId="{00000000-0000-0000-0000-000000000000}"/>
          </ac:spMkLst>
        </pc:spChg>
      </pc:sldChg>
      <pc:sldChg chg="modSp add mod">
        <pc:chgData name="Holienka Marian" userId="d535e67f-eb73-4702-ae53-67bc05435d18" providerId="ADAL" clId="{E5CE0D6B-459B-47E8-91A7-B6D194D980DD}" dt="2023-04-15T00:56:28.568" v="1167" actId="20577"/>
        <pc:sldMkLst>
          <pc:docMk/>
          <pc:sldMk cId="2261783054" sldId="315"/>
        </pc:sldMkLst>
        <pc:spChg chg="mod">
          <ac:chgData name="Holienka Marian" userId="d535e67f-eb73-4702-ae53-67bc05435d18" providerId="ADAL" clId="{E5CE0D6B-459B-47E8-91A7-B6D194D980DD}" dt="2023-04-15T00:56:28.568" v="1167" actId="20577"/>
          <ac:spMkLst>
            <pc:docMk/>
            <pc:sldMk cId="2261783054" sldId="315"/>
            <ac:spMk id="2" creationId="{C4B380DD-AB0F-4E6B-E4DC-7EB2DD935C6D}"/>
          </ac:spMkLst>
        </pc:spChg>
        <pc:spChg chg="mod">
          <ac:chgData name="Holienka Marian" userId="d535e67f-eb73-4702-ae53-67bc05435d18" providerId="ADAL" clId="{E5CE0D6B-459B-47E8-91A7-B6D194D980DD}" dt="2023-04-15T00:56:00.206" v="1114"/>
          <ac:spMkLst>
            <pc:docMk/>
            <pc:sldMk cId="2261783054" sldId="315"/>
            <ac:spMk id="158" creationId="{00000000-0000-0000-0000-000000000000}"/>
          </ac:spMkLst>
        </pc:spChg>
        <pc:spChg chg="mod">
          <ac:chgData name="Holienka Marian" userId="d535e67f-eb73-4702-ae53-67bc05435d18" providerId="ADAL" clId="{E5CE0D6B-459B-47E8-91A7-B6D194D980DD}" dt="2023-04-15T00:56:11.194" v="1116"/>
          <ac:spMkLst>
            <pc:docMk/>
            <pc:sldMk cId="2261783054" sldId="315"/>
            <ac:spMk id="159" creationId="{00000000-0000-0000-0000-000000000000}"/>
          </ac:spMkLst>
        </pc:spChg>
      </pc:sldChg>
      <pc:sldChg chg="modSp add mod">
        <pc:chgData name="Holienka Marian" userId="d535e67f-eb73-4702-ae53-67bc05435d18" providerId="ADAL" clId="{E5CE0D6B-459B-47E8-91A7-B6D194D980DD}" dt="2023-04-15T00:57:40.946" v="1229" actId="20577"/>
        <pc:sldMkLst>
          <pc:docMk/>
          <pc:sldMk cId="1462058916" sldId="316"/>
        </pc:sldMkLst>
        <pc:spChg chg="mod">
          <ac:chgData name="Holienka Marian" userId="d535e67f-eb73-4702-ae53-67bc05435d18" providerId="ADAL" clId="{E5CE0D6B-459B-47E8-91A7-B6D194D980DD}" dt="2023-04-15T00:57:03.732" v="1186" actId="20577"/>
          <ac:spMkLst>
            <pc:docMk/>
            <pc:sldMk cId="1462058916" sldId="316"/>
            <ac:spMk id="2" creationId="{C4B380DD-AB0F-4E6B-E4DC-7EB2DD935C6D}"/>
          </ac:spMkLst>
        </pc:spChg>
        <pc:spChg chg="mod">
          <ac:chgData name="Holienka Marian" userId="d535e67f-eb73-4702-ae53-67bc05435d18" providerId="ADAL" clId="{E5CE0D6B-459B-47E8-91A7-B6D194D980DD}" dt="2023-04-15T00:56:45.146" v="1169"/>
          <ac:spMkLst>
            <pc:docMk/>
            <pc:sldMk cId="1462058916" sldId="316"/>
            <ac:spMk id="158" creationId="{00000000-0000-0000-0000-000000000000}"/>
          </ac:spMkLst>
        </pc:spChg>
        <pc:spChg chg="mod">
          <ac:chgData name="Holienka Marian" userId="d535e67f-eb73-4702-ae53-67bc05435d18" providerId="ADAL" clId="{E5CE0D6B-459B-47E8-91A7-B6D194D980DD}" dt="2023-04-15T00:57:40.946" v="1229" actId="20577"/>
          <ac:spMkLst>
            <pc:docMk/>
            <pc:sldMk cId="1462058916" sldId="316"/>
            <ac:spMk id="159" creationId="{00000000-0000-0000-0000-000000000000}"/>
          </ac:spMkLst>
        </pc:spChg>
      </pc:sldChg>
      <pc:sldChg chg="modSp add mod">
        <pc:chgData name="Holienka Marian" userId="d535e67f-eb73-4702-ae53-67bc05435d18" providerId="ADAL" clId="{E5CE0D6B-459B-47E8-91A7-B6D194D980DD}" dt="2023-04-15T00:59:26.063" v="1271" actId="6549"/>
        <pc:sldMkLst>
          <pc:docMk/>
          <pc:sldMk cId="3644739763" sldId="317"/>
        </pc:sldMkLst>
        <pc:spChg chg="mod">
          <ac:chgData name="Holienka Marian" userId="d535e67f-eb73-4702-ae53-67bc05435d18" providerId="ADAL" clId="{E5CE0D6B-459B-47E8-91A7-B6D194D980DD}" dt="2023-04-15T00:58:27.964" v="1234" actId="20577"/>
          <ac:spMkLst>
            <pc:docMk/>
            <pc:sldMk cId="3644739763" sldId="317"/>
            <ac:spMk id="158" creationId="{00000000-0000-0000-0000-000000000000}"/>
          </ac:spMkLst>
        </pc:spChg>
        <pc:spChg chg="mod">
          <ac:chgData name="Holienka Marian" userId="d535e67f-eb73-4702-ae53-67bc05435d18" providerId="ADAL" clId="{E5CE0D6B-459B-47E8-91A7-B6D194D980DD}" dt="2023-04-15T00:59:26.063" v="1271" actId="6549"/>
          <ac:spMkLst>
            <pc:docMk/>
            <pc:sldMk cId="3644739763" sldId="317"/>
            <ac:spMk id="159" creationId="{00000000-0000-0000-0000-000000000000}"/>
          </ac:spMkLst>
        </pc:spChg>
      </pc:sldChg>
      <pc:sldChg chg="addSp modSp add mod">
        <pc:chgData name="Holienka Marian" userId="d535e67f-eb73-4702-ae53-67bc05435d18" providerId="ADAL" clId="{E5CE0D6B-459B-47E8-91A7-B6D194D980DD}" dt="2023-04-15T01:03:45.543" v="1352" actId="6549"/>
        <pc:sldMkLst>
          <pc:docMk/>
          <pc:sldMk cId="3691816859" sldId="318"/>
        </pc:sldMkLst>
        <pc:spChg chg="add mod">
          <ac:chgData name="Holienka Marian" userId="d535e67f-eb73-4702-ae53-67bc05435d18" providerId="ADAL" clId="{E5CE0D6B-459B-47E8-91A7-B6D194D980DD}" dt="2023-04-15T01:03:38.786" v="1350" actId="6549"/>
          <ac:spMkLst>
            <pc:docMk/>
            <pc:sldMk cId="3691816859" sldId="318"/>
            <ac:spMk id="2" creationId="{0CC0F3CD-5569-9661-85B3-396F08F34D40}"/>
          </ac:spMkLst>
        </pc:spChg>
        <pc:spChg chg="add mod">
          <ac:chgData name="Holienka Marian" userId="d535e67f-eb73-4702-ae53-67bc05435d18" providerId="ADAL" clId="{E5CE0D6B-459B-47E8-91A7-B6D194D980DD}" dt="2023-04-15T01:03:45.543" v="1352" actId="6549"/>
          <ac:spMkLst>
            <pc:docMk/>
            <pc:sldMk cId="3691816859" sldId="318"/>
            <ac:spMk id="3" creationId="{529D93A6-141A-B2A5-30A3-F136DA3658DF}"/>
          </ac:spMkLst>
        </pc:spChg>
        <pc:spChg chg="mod">
          <ac:chgData name="Holienka Marian" userId="d535e67f-eb73-4702-ae53-67bc05435d18" providerId="ADAL" clId="{E5CE0D6B-459B-47E8-91A7-B6D194D980DD}" dt="2023-04-15T01:00:06.076" v="1276" actId="20577"/>
          <ac:spMkLst>
            <pc:docMk/>
            <pc:sldMk cId="3691816859" sldId="318"/>
            <ac:spMk id="159" creationId="{00000000-0000-0000-0000-000000000000}"/>
          </ac:spMkLst>
        </pc:spChg>
      </pc:sldChg>
      <pc:sldChg chg="addSp modSp add mod">
        <pc:chgData name="Holienka Marian" userId="d535e67f-eb73-4702-ae53-67bc05435d18" providerId="ADAL" clId="{E5CE0D6B-459B-47E8-91A7-B6D194D980DD}" dt="2023-04-15T01:03:30.511" v="1348" actId="20577"/>
        <pc:sldMkLst>
          <pc:docMk/>
          <pc:sldMk cId="1658836828" sldId="319"/>
        </pc:sldMkLst>
        <pc:spChg chg="add mod">
          <ac:chgData name="Holienka Marian" userId="d535e67f-eb73-4702-ae53-67bc05435d18" providerId="ADAL" clId="{E5CE0D6B-459B-47E8-91A7-B6D194D980DD}" dt="2023-04-15T01:03:04.795" v="1313" actId="6549"/>
          <ac:spMkLst>
            <pc:docMk/>
            <pc:sldMk cId="1658836828" sldId="319"/>
            <ac:spMk id="2" creationId="{51B99CFB-3E44-1AF5-CFBA-2B2896E50E71}"/>
          </ac:spMkLst>
        </pc:spChg>
        <pc:spChg chg="add mod">
          <ac:chgData name="Holienka Marian" userId="d535e67f-eb73-4702-ae53-67bc05435d18" providerId="ADAL" clId="{E5CE0D6B-459B-47E8-91A7-B6D194D980DD}" dt="2023-04-15T01:03:30.511" v="1348" actId="20577"/>
          <ac:spMkLst>
            <pc:docMk/>
            <pc:sldMk cId="1658836828" sldId="319"/>
            <ac:spMk id="3" creationId="{D931793B-F8EF-0E34-8E86-E5170CFF2DF0}"/>
          </ac:spMkLst>
        </pc:spChg>
        <pc:spChg chg="mod">
          <ac:chgData name="Holienka Marian" userId="d535e67f-eb73-4702-ae53-67bc05435d18" providerId="ADAL" clId="{E5CE0D6B-459B-47E8-91A7-B6D194D980DD}" dt="2023-04-15T01:00:24.615" v="1278"/>
          <ac:spMkLst>
            <pc:docMk/>
            <pc:sldMk cId="1658836828" sldId="319"/>
            <ac:spMk id="15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4CFC263A-3E52-4445-BBE4-639A6425296E}">
      <dgm:prSet phldrT="[Testo]" custT="1"/>
      <dgm:spPr/>
      <dgm:t>
        <a:bodyPr/>
        <a:lstStyle/>
        <a:p>
          <a:r>
            <a:rPr lang="en-US" sz="1600" noProof="0"/>
            <a:t>Junta Directiva</a:t>
          </a:r>
          <a:endParaRPr lang="en-US" sz="1600" noProof="0" dirty="0"/>
        </a:p>
      </dgm:t>
    </dgm:pt>
    <dgm:pt modelId="{9D7A58B1-E2F2-428C-A5C0-2AF3A99F7D61}" type="parTrans" cxnId="{492D5AAD-0F1E-4F8E-9A7C-56F401FCA1E6}">
      <dgm:prSet/>
      <dgm:spPr/>
      <dgm:t>
        <a:bodyPr/>
        <a:lstStyle/>
        <a:p>
          <a:endParaRPr lang="en-US" sz="1600" noProof="0" dirty="0"/>
        </a:p>
      </dgm:t>
    </dgm:pt>
    <dgm:pt modelId="{44F8D062-BADD-4C09-81A9-41F5496DAEF6}" type="sibTrans" cxnId="{492D5AAD-0F1E-4F8E-9A7C-56F401FCA1E6}">
      <dgm:prSet/>
      <dgm:spPr/>
      <dgm:t>
        <a:bodyPr/>
        <a:lstStyle/>
        <a:p>
          <a:endParaRPr lang="en-US" sz="1600" noProof="0" dirty="0"/>
        </a:p>
      </dgm:t>
    </dgm:pt>
    <dgm:pt modelId="{2194C1C5-B2FB-48DF-9374-FD9E20B5766B}">
      <dgm:prSet phldrT="[Testo]" custT="1"/>
      <dgm:spPr/>
      <dgm:t>
        <a:bodyPr/>
        <a:lstStyle/>
        <a:p>
          <a:r>
            <a:rPr lang="en-US" sz="1600" b="0" noProof="0"/>
            <a:t>Consejo Asesor</a:t>
          </a:r>
          <a:endParaRPr lang="en-US" sz="1600" b="0" noProof="0" dirty="0"/>
        </a:p>
      </dgm:t>
    </dgm:pt>
    <dgm:pt modelId="{7D5E4C91-8754-4FDB-8447-B0F1570510BA}" type="parTrans" cxnId="{EB74F5D5-727E-4DD8-9CDD-0FED070A0A83}">
      <dgm:prSet/>
      <dgm:spPr/>
      <dgm:t>
        <a:bodyPr/>
        <a:lstStyle/>
        <a:p>
          <a:endParaRPr lang="en-US" sz="1600" noProof="0" dirty="0"/>
        </a:p>
      </dgm:t>
    </dgm:pt>
    <dgm:pt modelId="{B074B22F-15E2-4BE7-B64C-2429DA638D80}" type="sibTrans" cxnId="{EB74F5D5-727E-4DD8-9CDD-0FED070A0A83}">
      <dgm:prSet/>
      <dgm:spPr/>
      <dgm:t>
        <a:bodyPr/>
        <a:lstStyle/>
        <a:p>
          <a:endParaRPr lang="en-US" sz="1600" noProof="0" dirty="0"/>
        </a:p>
      </dgm:t>
    </dgm:pt>
    <dgm:pt modelId="{A3D5B927-E683-496F-BAB0-F204A2063EDB}">
      <dgm:prSet phldrT="[Testo]" custT="1"/>
      <dgm:spPr/>
      <dgm:t>
        <a:bodyPr/>
        <a:lstStyle/>
        <a:p>
          <a:r>
            <a:rPr lang="en-US" sz="1600" noProof="0" dirty="0"/>
            <a:t>CEO</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608E482-D94E-4D27-868B-3CA28FC948DE}">
      <dgm:prSet phldrT="[Testo]" custT="1"/>
      <dgm:spPr/>
      <dgm:t>
        <a:bodyPr/>
        <a:lstStyle/>
        <a:p>
          <a:r>
            <a:rPr lang="en-US" sz="1600" noProof="0"/>
            <a:t>Dirección de Red</a:t>
          </a:r>
          <a:endParaRPr lang="en-US" sz="1600" noProof="0" dirty="0"/>
        </a:p>
      </dgm:t>
    </dgm:pt>
    <dgm:pt modelId="{A5A5E0D5-A62A-40D4-A279-EAD97B910DC9}" type="parTrans" cxnId="{B95C297A-69DB-44B8-9B08-A46DAB8443B2}">
      <dgm:prSet/>
      <dgm:spPr/>
      <dgm:t>
        <a:bodyPr/>
        <a:lstStyle/>
        <a:p>
          <a:endParaRPr lang="en-US" sz="1600" noProof="0" dirty="0"/>
        </a:p>
      </dgm:t>
    </dgm:pt>
    <dgm:pt modelId="{B39EF724-C410-4060-89AE-CD4D74B6EB82}" type="sibTrans" cxnId="{B95C297A-69DB-44B8-9B08-A46DAB8443B2}">
      <dgm:prSet/>
      <dgm:spPr/>
      <dgm:t>
        <a:bodyPr/>
        <a:lstStyle/>
        <a:p>
          <a:endParaRPr lang="en-US" sz="1600" noProof="0" dirty="0"/>
        </a:p>
      </dgm:t>
    </dgm:pt>
    <dgm:pt modelId="{45769BC7-7390-4B3B-A155-E7CC7B035FE1}">
      <dgm:prSet phldrT="[Testo]" custT="1"/>
      <dgm:spPr/>
      <dgm:t>
        <a:bodyPr/>
        <a:lstStyle/>
        <a:p>
          <a:r>
            <a:rPr lang="en-US" sz="1500" noProof="0"/>
            <a:t>Funcionario</a:t>
          </a:r>
          <a:endParaRPr lang="en-US" sz="1500" noProof="0" dirty="0"/>
        </a:p>
      </dgm:t>
    </dgm:pt>
    <dgm:pt modelId="{2E47004B-96D5-4ED2-BF3A-3CC6D953ED13}" type="parTrans" cxnId="{09D52E17-DAF0-4F1E-8834-F0661B938AFE}">
      <dgm:prSet/>
      <dgm:spPr/>
      <dgm:t>
        <a:bodyPr/>
        <a:lstStyle/>
        <a:p>
          <a:endParaRPr lang="en-US" sz="1600" noProof="0" dirty="0"/>
        </a:p>
      </dgm:t>
    </dgm:pt>
    <dgm:pt modelId="{C5DB0A7B-3D0E-450D-849A-A6FB0E5A3F16}" type="sibTrans" cxnId="{09D52E17-DAF0-4F1E-8834-F0661B938AFE}">
      <dgm:prSet/>
      <dgm:spPr/>
      <dgm:t>
        <a:bodyPr/>
        <a:lstStyle/>
        <a:p>
          <a:endParaRPr lang="en-US" sz="1600" noProof="0" dirty="0"/>
        </a:p>
      </dgm:t>
    </dgm:pt>
    <dgm:pt modelId="{A4B768B6-3F7A-490B-B2C6-D6F43337BB75}">
      <dgm:prSet phldrT="[Testo]" custT="1"/>
      <dgm:spPr/>
      <dgm:t>
        <a:bodyPr/>
        <a:lstStyle/>
        <a:p>
          <a:r>
            <a:rPr lang="en-US" sz="1500" noProof="0"/>
            <a:t>Funcionario</a:t>
          </a:r>
          <a:endParaRPr lang="en-US" sz="1500" noProof="0" dirty="0"/>
        </a:p>
      </dgm:t>
    </dgm:pt>
    <dgm:pt modelId="{56EED9C0-8099-4AC1-9936-EB2F14A5BD25}" type="parTrans" cxnId="{C67D0263-8C73-484E-9E34-83A3BB9A1418}">
      <dgm:prSet/>
      <dgm:spPr/>
      <dgm:t>
        <a:bodyPr/>
        <a:lstStyle/>
        <a:p>
          <a:endParaRPr lang="en-US" sz="1600" noProof="0" dirty="0"/>
        </a:p>
      </dgm:t>
    </dgm:pt>
    <dgm:pt modelId="{B08A5F78-251C-41D2-B7FD-6589FB3C8735}" type="sibTrans" cxnId="{C67D0263-8C73-484E-9E34-83A3BB9A1418}">
      <dgm:prSet/>
      <dgm:spPr/>
      <dgm:t>
        <a:bodyPr/>
        <a:lstStyle/>
        <a:p>
          <a:endParaRPr lang="en-US" sz="1600" noProof="0" dirty="0"/>
        </a:p>
      </dgm:t>
    </dgm:pt>
    <dgm:pt modelId="{8739DB71-6B2C-4DB7-8670-DEA11183A1D6}">
      <dgm:prSet phldrT="[Testo]" custT="1"/>
      <dgm:spPr>
        <a:solidFill>
          <a:srgbClr val="002060"/>
        </a:solidFill>
      </dgm:spPr>
      <dgm:t>
        <a:bodyPr/>
        <a:lstStyle/>
        <a:p>
          <a:r>
            <a:rPr lang="en-US" sz="1600" noProof="0">
              <a:solidFill>
                <a:schemeClr val="bg1"/>
              </a:solidFill>
            </a:rPr>
            <a:t>Dirección de Personal</a:t>
          </a:r>
          <a:endParaRPr lang="en-US" sz="1600" noProof="0" dirty="0">
            <a:solidFill>
              <a:schemeClr val="bg1"/>
            </a:solidFill>
          </a:endParaRP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51A95030-74E3-4575-9C2C-200BC47F0DD8}">
      <dgm:prSet phldrT="[Testo]" custT="1"/>
      <dgm:spPr/>
      <dgm:t>
        <a:bodyPr/>
        <a:lstStyle/>
        <a:p>
          <a:r>
            <a:rPr lang="en-US" sz="1500" noProof="0"/>
            <a:t>Funcionario</a:t>
          </a:r>
          <a:endParaRPr lang="en-US" sz="1500" noProof="0" dirty="0"/>
        </a:p>
      </dgm:t>
    </dgm:pt>
    <dgm:pt modelId="{52DE01AF-C0E2-4204-A1D4-F02ACEB78D17}" type="parTrans" cxnId="{DEE6A196-5E83-487C-9FE0-266D3AFB81B1}">
      <dgm:prSet/>
      <dgm:spPr/>
      <dgm:t>
        <a:bodyPr/>
        <a:lstStyle/>
        <a:p>
          <a:endParaRPr lang="en-US" sz="1600" noProof="0" dirty="0"/>
        </a:p>
      </dgm:t>
    </dgm:pt>
    <dgm:pt modelId="{29165155-D13E-4B57-B4AA-F9155BFBD4F4}" type="sibTrans" cxnId="{DEE6A196-5E83-487C-9FE0-266D3AFB81B1}">
      <dgm:prSet/>
      <dgm:spPr/>
      <dgm:t>
        <a:bodyPr/>
        <a:lstStyle/>
        <a:p>
          <a:endParaRPr lang="en-US" sz="1600" noProof="0" dirty="0"/>
        </a:p>
      </dgm:t>
    </dgm:pt>
    <dgm:pt modelId="{66D6BC90-CED1-4EA0-8091-FD9B1EE13718}">
      <dgm:prSet phldrT="[Testo]" custT="1"/>
      <dgm:spPr/>
      <dgm:t>
        <a:bodyPr/>
        <a:lstStyle/>
        <a:p>
          <a:r>
            <a:rPr lang="en-US" sz="1500" noProof="0"/>
            <a:t>Funcionario</a:t>
          </a:r>
          <a:endParaRPr lang="en-US" sz="1500" noProof="0" dirty="0"/>
        </a:p>
      </dgm:t>
    </dgm:pt>
    <dgm:pt modelId="{4C94D9A9-EB09-45E6-BEE3-9DA13A33FF96}" type="parTrans" cxnId="{214A9615-8867-4A5E-86B1-C51C45748941}">
      <dgm:prSet/>
      <dgm:spPr/>
      <dgm:t>
        <a:bodyPr/>
        <a:lstStyle/>
        <a:p>
          <a:endParaRPr lang="en-US" sz="1600" noProof="0" dirty="0"/>
        </a:p>
      </dgm:t>
    </dgm:pt>
    <dgm:pt modelId="{D0F591E8-A0A5-46EB-AEB4-5F73F732335B}" type="sibTrans" cxnId="{214A9615-8867-4A5E-86B1-C51C45748941}">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a:solidFill>
                <a:schemeClr val="bg1"/>
              </a:solidFill>
            </a:rPr>
            <a:t>Dirección Logística</a:t>
          </a:r>
          <a:endParaRPr lang="en-US" sz="1600" noProof="0" dirty="0">
            <a:solidFill>
              <a:schemeClr val="bg1"/>
            </a:solidFill>
          </a:endParaRP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DD3677E-4B80-4E6B-94C6-89742042F8A8}">
      <dgm:prSet phldrT="[Testo]" custT="1"/>
      <dgm:spPr/>
      <dgm:t>
        <a:bodyPr/>
        <a:lstStyle/>
        <a:p>
          <a:r>
            <a:rPr lang="en-US" sz="1500" noProof="0"/>
            <a:t>Funcionario</a:t>
          </a:r>
          <a:endParaRPr lang="en-US" sz="1500" noProof="0" dirty="0"/>
        </a:p>
      </dgm:t>
    </dgm:pt>
    <dgm:pt modelId="{4BBB0989-7009-401C-81F8-7D8587BB801C}" type="parTrans" cxnId="{72C17786-3EBF-4336-855A-C43990343D2D}">
      <dgm:prSet/>
      <dgm:spPr/>
      <dgm:t>
        <a:bodyPr/>
        <a:lstStyle/>
        <a:p>
          <a:endParaRPr lang="en-US" sz="1600" noProof="0" dirty="0"/>
        </a:p>
      </dgm:t>
    </dgm:pt>
    <dgm:pt modelId="{92EF3D87-9819-48B1-9238-B299C0C2F7B6}" type="sibTrans" cxnId="{72C17786-3EBF-4336-855A-C43990343D2D}">
      <dgm:prSet/>
      <dgm:spPr/>
      <dgm:t>
        <a:bodyPr/>
        <a:lstStyle/>
        <a:p>
          <a:endParaRPr lang="en-US" sz="1600" noProof="0" dirty="0"/>
        </a:p>
      </dgm:t>
    </dgm:pt>
    <dgm:pt modelId="{20A78CB2-85B5-4258-8919-8371C564CB0F}">
      <dgm:prSet phldrT="[Testo]" custT="1"/>
      <dgm:spPr/>
      <dgm:t>
        <a:bodyPr/>
        <a:lstStyle/>
        <a:p>
          <a:r>
            <a:rPr lang="en-US" sz="1500" noProof="0"/>
            <a:t>Funcionario</a:t>
          </a:r>
          <a:endParaRPr lang="en-US" sz="1500" noProof="0" dirty="0"/>
        </a:p>
      </dgm:t>
    </dgm:pt>
    <dgm:pt modelId="{6062C754-8B63-4844-AFAD-9281DB45D7B1}" type="parTrans" cxnId="{620CBECA-DAE7-44F0-94F5-1CA056D743F5}">
      <dgm:prSet/>
      <dgm:spPr/>
      <dgm:t>
        <a:bodyPr/>
        <a:lstStyle/>
        <a:p>
          <a:endParaRPr lang="en-US" sz="1600" noProof="0" dirty="0"/>
        </a:p>
      </dgm:t>
    </dgm:pt>
    <dgm:pt modelId="{4D54E1F0-8DBF-498E-AA19-661D067EA945}" type="sibTrans" cxnId="{620CBECA-DAE7-44F0-94F5-1CA056D743F5}">
      <dgm:prSet/>
      <dgm:spPr/>
      <dgm:t>
        <a:bodyPr/>
        <a:lstStyle/>
        <a:p>
          <a:endParaRPr lang="en-US" sz="1600" noProof="0" dirty="0"/>
        </a:p>
      </dgm:t>
    </dgm:pt>
    <dgm:pt modelId="{D949DD6A-4513-4E77-AA87-0C625F2CBA31}">
      <dgm:prSet phldrT="[Testo]" custT="1"/>
      <dgm:spPr/>
      <dgm:t>
        <a:bodyPr/>
        <a:lstStyle/>
        <a:p>
          <a:r>
            <a:rPr lang="en-US" sz="1500" noProof="0"/>
            <a:t>Funcionario</a:t>
          </a:r>
          <a:endParaRPr lang="en-US" sz="1500" noProof="0" dirty="0"/>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a:solidFill>
                <a:schemeClr val="bg1"/>
              </a:solidFill>
            </a:rPr>
            <a:t>Dirección Financiera</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8D1AC6A9-C14D-4780-8260-E8DF379DB4A2}">
      <dgm:prSet phldrT="[Testo]" custT="1"/>
      <dgm:spPr/>
      <dgm:t>
        <a:bodyPr/>
        <a:lstStyle/>
        <a:p>
          <a:r>
            <a:rPr lang="en-US" sz="1500" noProof="0"/>
            <a:t>Funcionario</a:t>
          </a:r>
          <a:endParaRPr lang="en-US" sz="1500" noProof="0" dirty="0"/>
        </a:p>
      </dgm:t>
    </dgm:pt>
    <dgm:pt modelId="{2192EE85-DBFD-4728-8F84-E5EEE04B2DE2}" type="parTrans" cxnId="{DDCDE1D4-2657-4920-94AD-9B57D7EC420C}">
      <dgm:prSet/>
      <dgm:spPr/>
      <dgm:t>
        <a:bodyPr/>
        <a:lstStyle/>
        <a:p>
          <a:endParaRPr lang="en-US" sz="1600" noProof="0" dirty="0"/>
        </a:p>
      </dgm:t>
    </dgm:pt>
    <dgm:pt modelId="{A8C0B190-A19B-4201-B899-48C639D8ED8B}" type="sibTrans" cxnId="{DDCDE1D4-2657-4920-94AD-9B57D7EC420C}">
      <dgm:prSet/>
      <dgm:spPr/>
      <dgm:t>
        <a:bodyPr/>
        <a:lstStyle/>
        <a:p>
          <a:endParaRPr lang="en-US" sz="1600" noProof="0" dirty="0"/>
        </a:p>
      </dgm:t>
    </dgm:pt>
    <dgm:pt modelId="{E533BD90-CD2E-4569-BCF8-756115A16D27}">
      <dgm:prSet phldrT="[Testo]" custT="1"/>
      <dgm:spPr/>
      <dgm:t>
        <a:bodyPr/>
        <a:lstStyle/>
        <a:p>
          <a:r>
            <a:rPr lang="en-US" sz="1500" noProof="0"/>
            <a:t>Funcionario</a:t>
          </a:r>
          <a:endParaRPr lang="en-US" sz="1500" noProof="0" dirty="0"/>
        </a:p>
      </dgm:t>
    </dgm:pt>
    <dgm:pt modelId="{A3EC8B80-A0E0-415F-9104-66E2EB0D8CEF}" type="parTrans" cxnId="{A848B3D0-602E-423D-B64B-4FD474A5B8F3}">
      <dgm:prSet/>
      <dgm:spPr/>
      <dgm:t>
        <a:bodyPr/>
        <a:lstStyle/>
        <a:p>
          <a:endParaRPr lang="en-US" sz="1600" noProof="0" dirty="0"/>
        </a:p>
      </dgm:t>
    </dgm:pt>
    <dgm:pt modelId="{8F8DC143-4FF2-421B-8706-2B5D7E9CF64C}" type="sibTrans" cxnId="{A848B3D0-602E-423D-B64B-4FD474A5B8F3}">
      <dgm:prSet/>
      <dgm:spPr/>
      <dgm:t>
        <a:bodyPr/>
        <a:lstStyle/>
        <a:p>
          <a:endParaRPr lang="en-US" sz="1600" noProof="0" dirty="0"/>
        </a:p>
      </dgm:t>
    </dgm:pt>
    <dgm:pt modelId="{25115B95-3478-443A-962E-AB99535A7180}">
      <dgm:prSet phldrT="[Testo]" custT="1"/>
      <dgm:spPr/>
      <dgm:t>
        <a:bodyPr/>
        <a:lstStyle/>
        <a:p>
          <a:r>
            <a:rPr lang="en-US" sz="1500" noProof="0"/>
            <a:t>Funcionario</a:t>
          </a:r>
          <a:endParaRPr lang="en-US" sz="1500" noProof="0" dirty="0"/>
        </a:p>
      </dgm:t>
    </dgm:pt>
    <dgm:pt modelId="{8B60624E-B842-4714-9017-716E62900CE7}" type="parTrans" cxnId="{A3308B23-1AAF-4945-BB81-FE7E1BF862AA}">
      <dgm:prSet/>
      <dgm:spPr/>
      <dgm:t>
        <a:bodyPr/>
        <a:lstStyle/>
        <a:p>
          <a:endParaRPr lang="en-US" sz="1600" noProof="0" dirty="0"/>
        </a:p>
      </dgm:t>
    </dgm:pt>
    <dgm:pt modelId="{FC7A9F98-31AC-4D20-AA33-FE164500E37B}" type="sibTrans" cxnId="{A3308B23-1AAF-4945-BB81-FE7E1BF862AA}">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a:solidFill>
                <a:schemeClr val="bg1"/>
              </a:solidFill>
            </a:rPr>
            <a:t>Dirección TI</a:t>
          </a:r>
          <a:endParaRPr lang="en-US" sz="1600"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500" noProof="0"/>
            <a:t>Funcionario</a:t>
          </a:r>
          <a:endParaRPr lang="en-US" sz="1500" noProof="0" dirty="0"/>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500" noProof="0"/>
            <a:t>Funcionario</a:t>
          </a:r>
          <a:endParaRPr lang="en-US" sz="1500" noProof="0" dirty="0"/>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500" noProof="0"/>
            <a:t>Funcionario</a:t>
          </a:r>
          <a:endParaRPr lang="en-US" sz="1500" noProof="0" dirty="0"/>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a:solidFill>
                <a:schemeClr val="bg1"/>
              </a:solidFill>
            </a:rPr>
            <a:t>Dirección RRHH</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83EE9ED-27F2-44AB-892E-B749683E5D76}">
      <dgm:prSet phldrT="[Testo]" custT="1"/>
      <dgm:spPr/>
      <dgm:t>
        <a:bodyPr/>
        <a:lstStyle/>
        <a:p>
          <a:r>
            <a:rPr lang="en-US" sz="1500" noProof="0"/>
            <a:t>Funcionario</a:t>
          </a:r>
          <a:endParaRPr lang="en-US" sz="1500" noProof="0" dirty="0"/>
        </a:p>
      </dgm:t>
    </dgm:pt>
    <dgm:pt modelId="{D33B5ED4-09EC-46A6-A1E4-7706F14D7E51}" type="parTrans" cxnId="{55A6625A-AEB8-48D1-918A-AC141B14274E}">
      <dgm:prSet/>
      <dgm:spPr/>
      <dgm:t>
        <a:bodyPr/>
        <a:lstStyle/>
        <a:p>
          <a:endParaRPr lang="en-US" sz="1600" noProof="0" dirty="0"/>
        </a:p>
      </dgm:t>
    </dgm:pt>
    <dgm:pt modelId="{46F19A83-80FC-4969-B5F0-0BC836FE4705}" type="sibTrans" cxnId="{55A6625A-AEB8-48D1-918A-AC141B14274E}">
      <dgm:prSet/>
      <dgm:spPr/>
      <dgm:t>
        <a:bodyPr/>
        <a:lstStyle/>
        <a:p>
          <a:endParaRPr lang="en-US" sz="1600" noProof="0" dirty="0"/>
        </a:p>
      </dgm:t>
    </dgm:pt>
    <dgm:pt modelId="{68CA5AE0-F13F-4BC4-B794-0561D2587EFE}">
      <dgm:prSet phldrT="[Testo]" custT="1"/>
      <dgm:spPr/>
      <dgm:t>
        <a:bodyPr/>
        <a:lstStyle/>
        <a:p>
          <a:r>
            <a:rPr lang="en-US" sz="1500" noProof="0"/>
            <a:t>Funcionario</a:t>
          </a:r>
          <a:endParaRPr lang="en-US" sz="1500" noProof="0" dirty="0"/>
        </a:p>
      </dgm:t>
    </dgm:pt>
    <dgm:pt modelId="{A5761005-51FC-49E7-8CE0-17B3E31A4BED}" type="parTrans" cxnId="{B228F345-DC4C-4CBD-87F6-3AA20B50A994}">
      <dgm:prSet/>
      <dgm:spPr/>
      <dgm:t>
        <a:bodyPr/>
        <a:lstStyle/>
        <a:p>
          <a:endParaRPr lang="en-US" sz="1600" noProof="0" dirty="0"/>
        </a:p>
      </dgm:t>
    </dgm:pt>
    <dgm:pt modelId="{974DB21C-B5C7-45B9-91CC-D26BC395592A}" type="sibTrans" cxnId="{B228F345-DC4C-4CBD-87F6-3AA20B50A994}">
      <dgm:prSet/>
      <dgm:spPr/>
      <dgm:t>
        <a:bodyPr/>
        <a:lstStyle/>
        <a:p>
          <a:endParaRPr lang="en-US" sz="1600" noProof="0" dirty="0"/>
        </a:p>
      </dgm:t>
    </dgm:pt>
    <dgm:pt modelId="{A3769353-1581-43AC-AAF8-75826F3B0BEC}">
      <dgm:prSet phldrT="[Testo]" custT="1"/>
      <dgm:spPr/>
      <dgm:t>
        <a:bodyPr/>
        <a:lstStyle/>
        <a:p>
          <a:r>
            <a:rPr lang="en-US" sz="1500" noProof="0"/>
            <a:t>Funcionario</a:t>
          </a:r>
          <a:endParaRPr lang="en-US" sz="1500" noProof="0" dirty="0"/>
        </a:p>
      </dgm:t>
    </dgm:pt>
    <dgm:pt modelId="{E6E44E96-91CD-48CA-A90D-3859B0FA962A}" type="parTrans" cxnId="{5C86D435-9758-4703-851E-FD8C8281F7D4}">
      <dgm:prSet/>
      <dgm:spPr/>
      <dgm:t>
        <a:bodyPr/>
        <a:lstStyle/>
        <a:p>
          <a:endParaRPr lang="en-US" sz="1600" noProof="0" dirty="0"/>
        </a:p>
      </dgm:t>
    </dgm:pt>
    <dgm:pt modelId="{38F9DDD7-4F85-4224-BC42-2E6E563248ED}" type="sibTrans" cxnId="{5C86D435-9758-4703-851E-FD8C8281F7D4}">
      <dgm:prSet/>
      <dgm:spPr/>
      <dgm:t>
        <a:bodyPr/>
        <a:lstStyle/>
        <a:p>
          <a:endParaRPr lang="en-US" sz="16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1"/>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1">
        <dgm:presLayoutVars>
          <dgm:chPref val="3"/>
        </dgm:presLayoutVars>
      </dgm:prSet>
      <dgm:spPr/>
    </dgm:pt>
    <dgm:pt modelId="{DC831B0C-242C-4878-9753-0EF68AF7F419}" type="pres">
      <dgm:prSet presAssocID="{A3D5B927-E683-496F-BAB0-F204A2063EDB}" presName="rootConnector" presStyleLbl="node2" presStyleIdx="0" presStyleCnt="1"/>
      <dgm:spPr/>
    </dgm:pt>
    <dgm:pt modelId="{677B89CC-5509-4F3D-ACF8-E0AC057F4B67}" type="pres">
      <dgm:prSet presAssocID="{A3D5B927-E683-496F-BAB0-F204A2063EDB}" presName="hierChild4" presStyleCnt="0"/>
      <dgm:spPr/>
    </dgm:pt>
    <dgm:pt modelId="{336C4715-7E3A-4951-8813-1A3D7DE76E82}" type="pres">
      <dgm:prSet presAssocID="{7D5E4C91-8754-4FDB-8447-B0F1570510BA}" presName="Name37" presStyleLbl="parChTrans1D3" presStyleIdx="0"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3" presStyleIdx="0" presStyleCnt="3">
        <dgm:presLayoutVars>
          <dgm:chPref val="3"/>
        </dgm:presLayoutVars>
      </dgm:prSet>
      <dgm:spPr/>
    </dgm:pt>
    <dgm:pt modelId="{27D7F28F-1CCF-4777-99C7-B63B53F3C129}" type="pres">
      <dgm:prSet presAssocID="{2194C1C5-B2FB-48DF-9374-FD9E20B5766B}" presName="rootConnector" presStyleLbl="node3" presStyleIdx="0" presStyleCnt="3"/>
      <dgm:spPr/>
    </dgm:pt>
    <dgm:pt modelId="{611524C9-CF04-4268-82C1-5CA22038F04E}" type="pres">
      <dgm:prSet presAssocID="{2194C1C5-B2FB-48DF-9374-FD9E20B5766B}" presName="hierChild4"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3" presStyleIdx="1"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3" presStyleIdx="1" presStyleCnt="3" custScaleX="132265">
        <dgm:presLayoutVars>
          <dgm:chPref val="3"/>
        </dgm:presLayoutVars>
      </dgm:prSet>
      <dgm:spPr/>
    </dgm:pt>
    <dgm:pt modelId="{36FED54C-C2E2-4CA8-A082-CAF5B15DCC89}" type="pres">
      <dgm:prSet presAssocID="{8739DB71-6B2C-4DB7-8670-DEA11183A1D6}" presName="rootConnector" presStyleLbl="node3" presStyleIdx="1" presStyleCnt="3"/>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4" presStyleIdx="0" presStyleCnt="20"/>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4" presStyleIdx="0" presStyleCnt="20">
        <dgm:presLayoutVars>
          <dgm:chPref val="3"/>
        </dgm:presLayoutVars>
      </dgm:prSet>
      <dgm:spPr/>
    </dgm:pt>
    <dgm:pt modelId="{ED1C9F73-E543-499E-BC76-A905EDDF6EB3}" type="pres">
      <dgm:prSet presAssocID="{80DD11A9-312A-445A-9BD0-8E0F6A9F3A07}" presName="rootConnector" presStyleLbl="node4" presStyleIdx="0" presStyleCnt="20"/>
      <dgm:spPr/>
    </dgm:pt>
    <dgm:pt modelId="{8643400B-A966-4EAD-AE45-4CD2099A7592}" type="pres">
      <dgm:prSet presAssocID="{80DD11A9-312A-445A-9BD0-8E0F6A9F3A07}" presName="hierChild4" presStyleCnt="0"/>
      <dgm:spPr/>
    </dgm:pt>
    <dgm:pt modelId="{1D9AB0E4-E458-423E-AB43-B569D9B729B3}" type="pres">
      <dgm:prSet presAssocID="{2192EE85-DBFD-4728-8F84-E5EEE04B2DE2}" presName="Name37" presStyleLbl="parChTrans1D4" presStyleIdx="1" presStyleCnt="20"/>
      <dgm:spPr/>
    </dgm:pt>
    <dgm:pt modelId="{349B9704-F005-4784-BBC5-8AFF1567DA85}" type="pres">
      <dgm:prSet presAssocID="{8D1AC6A9-C14D-4780-8260-E8DF379DB4A2}" presName="hierRoot2" presStyleCnt="0">
        <dgm:presLayoutVars>
          <dgm:hierBranch val="init"/>
        </dgm:presLayoutVars>
      </dgm:prSet>
      <dgm:spPr/>
    </dgm:pt>
    <dgm:pt modelId="{382791AB-5E83-4E37-B317-10D9F0E45122}" type="pres">
      <dgm:prSet presAssocID="{8D1AC6A9-C14D-4780-8260-E8DF379DB4A2}" presName="rootComposite" presStyleCnt="0"/>
      <dgm:spPr/>
    </dgm:pt>
    <dgm:pt modelId="{7E42D2EB-DCF8-49B0-BD20-D85A3D403A9D}" type="pres">
      <dgm:prSet presAssocID="{8D1AC6A9-C14D-4780-8260-E8DF379DB4A2}" presName="rootText" presStyleLbl="node4" presStyleIdx="1" presStyleCnt="20">
        <dgm:presLayoutVars>
          <dgm:chPref val="3"/>
        </dgm:presLayoutVars>
      </dgm:prSet>
      <dgm:spPr/>
    </dgm:pt>
    <dgm:pt modelId="{4FE8AEDB-0708-401C-9244-4FC7CF0DC5CE}" type="pres">
      <dgm:prSet presAssocID="{8D1AC6A9-C14D-4780-8260-E8DF379DB4A2}" presName="rootConnector" presStyleLbl="node4" presStyleIdx="1" presStyleCnt="20"/>
      <dgm:spPr/>
    </dgm:pt>
    <dgm:pt modelId="{A13BC5D1-D952-4160-8F5E-950750456704}" type="pres">
      <dgm:prSet presAssocID="{8D1AC6A9-C14D-4780-8260-E8DF379DB4A2}" presName="hierChild4" presStyleCnt="0"/>
      <dgm:spPr/>
    </dgm:pt>
    <dgm:pt modelId="{50F8104E-A60F-4505-8589-15A692A0380D}" type="pres">
      <dgm:prSet presAssocID="{8D1AC6A9-C14D-4780-8260-E8DF379DB4A2}" presName="hierChild5" presStyleCnt="0"/>
      <dgm:spPr/>
    </dgm:pt>
    <dgm:pt modelId="{E2EBB9C8-D438-47D7-8917-9214B58F4A01}" type="pres">
      <dgm:prSet presAssocID="{A3EC8B80-A0E0-415F-9104-66E2EB0D8CEF}" presName="Name37" presStyleLbl="parChTrans1D4" presStyleIdx="2" presStyleCnt="20"/>
      <dgm:spPr/>
    </dgm:pt>
    <dgm:pt modelId="{6D5CF168-48DA-4E8C-8A21-F456CE185B2A}" type="pres">
      <dgm:prSet presAssocID="{E533BD90-CD2E-4569-BCF8-756115A16D27}" presName="hierRoot2" presStyleCnt="0">
        <dgm:presLayoutVars>
          <dgm:hierBranch val="init"/>
        </dgm:presLayoutVars>
      </dgm:prSet>
      <dgm:spPr/>
    </dgm:pt>
    <dgm:pt modelId="{192D361B-574F-4449-B74F-8781D57AB673}" type="pres">
      <dgm:prSet presAssocID="{E533BD90-CD2E-4569-BCF8-756115A16D27}" presName="rootComposite" presStyleCnt="0"/>
      <dgm:spPr/>
    </dgm:pt>
    <dgm:pt modelId="{15E87478-812A-4790-A24E-BDC3E0B64513}" type="pres">
      <dgm:prSet presAssocID="{E533BD90-CD2E-4569-BCF8-756115A16D27}" presName="rootText" presStyleLbl="node4" presStyleIdx="2" presStyleCnt="20">
        <dgm:presLayoutVars>
          <dgm:chPref val="3"/>
        </dgm:presLayoutVars>
      </dgm:prSet>
      <dgm:spPr/>
    </dgm:pt>
    <dgm:pt modelId="{773C85DE-D594-4639-9F61-6ED572FBB063}" type="pres">
      <dgm:prSet presAssocID="{E533BD90-CD2E-4569-BCF8-756115A16D27}" presName="rootConnector" presStyleLbl="node4" presStyleIdx="2" presStyleCnt="20"/>
      <dgm:spPr/>
    </dgm:pt>
    <dgm:pt modelId="{47146AAC-122F-46BA-91F0-0D59007E35E2}" type="pres">
      <dgm:prSet presAssocID="{E533BD90-CD2E-4569-BCF8-756115A16D27}" presName="hierChild4" presStyleCnt="0"/>
      <dgm:spPr/>
    </dgm:pt>
    <dgm:pt modelId="{13F43860-0223-43E1-97D3-EF80E1CA27C8}" type="pres">
      <dgm:prSet presAssocID="{E533BD90-CD2E-4569-BCF8-756115A16D27}" presName="hierChild5" presStyleCnt="0"/>
      <dgm:spPr/>
    </dgm:pt>
    <dgm:pt modelId="{29D3B196-165D-49D3-A5B8-A699C74D5E90}" type="pres">
      <dgm:prSet presAssocID="{8B60624E-B842-4714-9017-716E62900CE7}" presName="Name37" presStyleLbl="parChTrans1D4" presStyleIdx="3" presStyleCnt="20"/>
      <dgm:spPr/>
    </dgm:pt>
    <dgm:pt modelId="{FE98967C-569A-4B56-9CE1-F649F911737D}" type="pres">
      <dgm:prSet presAssocID="{25115B95-3478-443A-962E-AB99535A7180}" presName="hierRoot2" presStyleCnt="0">
        <dgm:presLayoutVars>
          <dgm:hierBranch val="init"/>
        </dgm:presLayoutVars>
      </dgm:prSet>
      <dgm:spPr/>
    </dgm:pt>
    <dgm:pt modelId="{8D3585B5-D0AE-40AA-8299-6275D2B31090}" type="pres">
      <dgm:prSet presAssocID="{25115B95-3478-443A-962E-AB99535A7180}" presName="rootComposite" presStyleCnt="0"/>
      <dgm:spPr/>
    </dgm:pt>
    <dgm:pt modelId="{6C7DE8B5-D363-4B02-BC33-E93EB7A64B95}" type="pres">
      <dgm:prSet presAssocID="{25115B95-3478-443A-962E-AB99535A7180}" presName="rootText" presStyleLbl="node4" presStyleIdx="3" presStyleCnt="20">
        <dgm:presLayoutVars>
          <dgm:chPref val="3"/>
        </dgm:presLayoutVars>
      </dgm:prSet>
      <dgm:spPr/>
    </dgm:pt>
    <dgm:pt modelId="{4F77612F-F081-4BE1-AE33-BB0BE7B12AC9}" type="pres">
      <dgm:prSet presAssocID="{25115B95-3478-443A-962E-AB99535A7180}" presName="rootConnector" presStyleLbl="node4" presStyleIdx="3" presStyleCnt="20"/>
      <dgm:spPr/>
    </dgm:pt>
    <dgm:pt modelId="{DF17C9E7-A662-4992-ACFE-967FD538B10F}" type="pres">
      <dgm:prSet presAssocID="{25115B95-3478-443A-962E-AB99535A7180}" presName="hierChild4" presStyleCnt="0"/>
      <dgm:spPr/>
    </dgm:pt>
    <dgm:pt modelId="{7CDAE004-EB3E-4D8E-87ED-D76F3266EEAA}" type="pres">
      <dgm:prSet presAssocID="{25115B95-3478-443A-962E-AB99535A7180}" presName="hierChild5" presStyleCnt="0"/>
      <dgm:spPr/>
    </dgm:pt>
    <dgm:pt modelId="{CDC05853-BA60-48DF-93FD-15BA754BE75A}" type="pres">
      <dgm:prSet presAssocID="{6062C754-8B63-4844-AFAD-9281DB45D7B1}" presName="Name37" presStyleLbl="parChTrans1D4" presStyleIdx="4" presStyleCnt="20"/>
      <dgm:spPr/>
    </dgm:pt>
    <dgm:pt modelId="{CF9BB649-9913-4891-86F2-511FFFCEBD72}" type="pres">
      <dgm:prSet presAssocID="{20A78CB2-85B5-4258-8919-8371C564CB0F}" presName="hierRoot2" presStyleCnt="0">
        <dgm:presLayoutVars>
          <dgm:hierBranch val="init"/>
        </dgm:presLayoutVars>
      </dgm:prSet>
      <dgm:spPr/>
    </dgm:pt>
    <dgm:pt modelId="{36E57907-CE63-4EE3-95F6-803D86E09B4D}" type="pres">
      <dgm:prSet presAssocID="{20A78CB2-85B5-4258-8919-8371C564CB0F}" presName="rootComposite" presStyleCnt="0"/>
      <dgm:spPr/>
    </dgm:pt>
    <dgm:pt modelId="{3B81A996-4462-45AC-A1C0-F5AAD058466D}" type="pres">
      <dgm:prSet presAssocID="{20A78CB2-85B5-4258-8919-8371C564CB0F}" presName="rootText" presStyleLbl="node4" presStyleIdx="4" presStyleCnt="20">
        <dgm:presLayoutVars>
          <dgm:chPref val="3"/>
        </dgm:presLayoutVars>
      </dgm:prSet>
      <dgm:spPr/>
    </dgm:pt>
    <dgm:pt modelId="{8FD0C825-9C83-4C32-9785-528E508037C9}" type="pres">
      <dgm:prSet presAssocID="{20A78CB2-85B5-4258-8919-8371C564CB0F}" presName="rootConnector" presStyleLbl="node4" presStyleIdx="4" presStyleCnt="20"/>
      <dgm:spPr/>
    </dgm:pt>
    <dgm:pt modelId="{E06D3DC9-0221-4112-8AD4-E0D43CDC9E44}" type="pres">
      <dgm:prSet presAssocID="{20A78CB2-85B5-4258-8919-8371C564CB0F}" presName="hierChild4" presStyleCnt="0"/>
      <dgm:spPr/>
    </dgm:pt>
    <dgm:pt modelId="{4F514410-5691-4FD3-9B96-A12BEE09BE88}" type="pres">
      <dgm:prSet presAssocID="{20A78CB2-85B5-4258-8919-8371C564CB0F}"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4" presStyleIdx="5" presStyleCnt="20"/>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4" presStyleIdx="5" presStyleCnt="20">
        <dgm:presLayoutVars>
          <dgm:chPref val="3"/>
        </dgm:presLayoutVars>
      </dgm:prSet>
      <dgm:spPr/>
    </dgm:pt>
    <dgm:pt modelId="{63DCDB63-934A-441C-B2E2-B593218B414C}" type="pres">
      <dgm:prSet presAssocID="{21C3254D-A992-4506-BEF5-79B71BEF3456}" presName="rootConnector" presStyleLbl="node4" presStyleIdx="5" presStyleCnt="20"/>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6" presStyleCnt="20"/>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6" presStyleCnt="20">
        <dgm:presLayoutVars>
          <dgm:chPref val="3"/>
        </dgm:presLayoutVars>
      </dgm:prSet>
      <dgm:spPr/>
    </dgm:pt>
    <dgm:pt modelId="{B5BE6D12-9330-4B12-AC50-1AE036A76F9E}" type="pres">
      <dgm:prSet presAssocID="{FCA88C35-5C83-4DBE-A841-722DFF47BF2B}" presName="rootConnector" presStyleLbl="node4" presStyleIdx="6" presStyleCnt="20"/>
      <dgm:spPr/>
    </dgm:pt>
    <dgm:pt modelId="{ED374CF3-E646-4D72-A075-7BE25929CC49}" type="pres">
      <dgm:prSet presAssocID="{FCA88C35-5C83-4DBE-A841-722DFF47BF2B}" presName="hierChild4"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7" presStyleCnt="20"/>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7" presStyleCnt="20">
        <dgm:presLayoutVars>
          <dgm:chPref val="3"/>
        </dgm:presLayoutVars>
      </dgm:prSet>
      <dgm:spPr/>
    </dgm:pt>
    <dgm:pt modelId="{8A1B4CD9-4CBD-4796-828D-2EA0F786182C}" type="pres">
      <dgm:prSet presAssocID="{8FD9ECEE-5B72-4904-9F6A-F4BBE468CAF1}" presName="rootConnector" presStyleLbl="node4" presStyleIdx="7" presStyleCnt="20"/>
      <dgm:spPr/>
    </dgm:pt>
    <dgm:pt modelId="{EAAF07EA-E23C-4425-854E-C11713FE56A8}" type="pres">
      <dgm:prSet presAssocID="{8FD9ECEE-5B72-4904-9F6A-F4BBE468CAF1}" presName="hierChild4"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8" presStyleCnt="20"/>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8" presStyleCnt="20">
        <dgm:presLayoutVars>
          <dgm:chPref val="3"/>
        </dgm:presLayoutVars>
      </dgm:prSet>
      <dgm:spPr/>
    </dgm:pt>
    <dgm:pt modelId="{98E3AD68-168C-404F-BDC4-37C68A3B3570}" type="pres">
      <dgm:prSet presAssocID="{1C56C080-9551-4017-A46C-DC96CA722485}" presName="rootConnector" presStyleLbl="node4" presStyleIdx="8" presStyleCnt="20"/>
      <dgm:spPr/>
    </dgm:pt>
    <dgm:pt modelId="{A5390D68-75D9-4771-9736-C46C187876F8}" type="pres">
      <dgm:prSet presAssocID="{1C56C080-9551-4017-A46C-DC96CA722485}" presName="hierChild4"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20"/>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20">
        <dgm:presLayoutVars>
          <dgm:chPref val="3"/>
        </dgm:presLayoutVars>
      </dgm:prSet>
      <dgm:spPr/>
    </dgm:pt>
    <dgm:pt modelId="{0CC01C51-EA1D-41E1-B096-06B90149790B}" type="pres">
      <dgm:prSet presAssocID="{D949DD6A-4513-4E77-AA87-0C625F2CBA31}" presName="rootConnector" presStyleLbl="node4" presStyleIdx="9" presStyleCnt="20"/>
      <dgm:spPr/>
    </dgm:pt>
    <dgm:pt modelId="{64A04BB4-59A0-4844-AE0A-C7ED06BB7838}" type="pres">
      <dgm:prSet presAssocID="{D949DD6A-4513-4E77-AA87-0C625F2CBA31}" presName="hierChild4"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4" presStyleIdx="10" presStyleCnt="20"/>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4" presStyleIdx="10" presStyleCnt="20">
        <dgm:presLayoutVars>
          <dgm:chPref val="3"/>
        </dgm:presLayoutVars>
      </dgm:prSet>
      <dgm:spPr/>
    </dgm:pt>
    <dgm:pt modelId="{699F9382-7816-416E-93FB-F93DFA02E102}" type="pres">
      <dgm:prSet presAssocID="{0CB4D948-3AEE-4CD1-8C39-D147746A5F3B}" presName="rootConnector" presStyleLbl="node4" presStyleIdx="10" presStyleCnt="20"/>
      <dgm:spPr/>
    </dgm:pt>
    <dgm:pt modelId="{7D93DE71-185D-454B-96BB-6A1375052003}" type="pres">
      <dgm:prSet presAssocID="{0CB4D948-3AEE-4CD1-8C39-D147746A5F3B}" presName="hierChild4" presStyleCnt="0"/>
      <dgm:spPr/>
    </dgm:pt>
    <dgm:pt modelId="{FE1BF927-C8C9-4716-9E6F-A73E40CEA6BC}" type="pres">
      <dgm:prSet presAssocID="{D33B5ED4-09EC-46A6-A1E4-7706F14D7E51}" presName="Name37" presStyleLbl="parChTrans1D4" presStyleIdx="11" presStyleCnt="20"/>
      <dgm:spPr/>
    </dgm:pt>
    <dgm:pt modelId="{8015ED51-66D6-4729-90E3-282738A2AEB0}" type="pres">
      <dgm:prSet presAssocID="{D83EE9ED-27F2-44AB-892E-B749683E5D76}" presName="hierRoot2" presStyleCnt="0">
        <dgm:presLayoutVars>
          <dgm:hierBranch val="init"/>
        </dgm:presLayoutVars>
      </dgm:prSet>
      <dgm:spPr/>
    </dgm:pt>
    <dgm:pt modelId="{C171707D-839A-4FD5-8C03-123BCCA4AB4F}" type="pres">
      <dgm:prSet presAssocID="{D83EE9ED-27F2-44AB-892E-B749683E5D76}" presName="rootComposite" presStyleCnt="0"/>
      <dgm:spPr/>
    </dgm:pt>
    <dgm:pt modelId="{24F48134-DC8E-44FC-8F19-FDAC47D4506A}" type="pres">
      <dgm:prSet presAssocID="{D83EE9ED-27F2-44AB-892E-B749683E5D76}" presName="rootText" presStyleLbl="node4" presStyleIdx="11" presStyleCnt="20">
        <dgm:presLayoutVars>
          <dgm:chPref val="3"/>
        </dgm:presLayoutVars>
      </dgm:prSet>
      <dgm:spPr/>
    </dgm:pt>
    <dgm:pt modelId="{D2A727FD-5327-4616-83BB-B161D65BE0E4}" type="pres">
      <dgm:prSet presAssocID="{D83EE9ED-27F2-44AB-892E-B749683E5D76}" presName="rootConnector" presStyleLbl="node4" presStyleIdx="11" presStyleCnt="20"/>
      <dgm:spPr/>
    </dgm:pt>
    <dgm:pt modelId="{BB2300AD-DC2B-4FCC-B0D0-61A205A281A0}" type="pres">
      <dgm:prSet presAssocID="{D83EE9ED-27F2-44AB-892E-B749683E5D76}" presName="hierChild4" presStyleCnt="0"/>
      <dgm:spPr/>
    </dgm:pt>
    <dgm:pt modelId="{37DBB977-7080-48D6-BF9C-CEF2E3DD7EE0}" type="pres">
      <dgm:prSet presAssocID="{D83EE9ED-27F2-44AB-892E-B749683E5D76}" presName="hierChild5" presStyleCnt="0"/>
      <dgm:spPr/>
    </dgm:pt>
    <dgm:pt modelId="{99366207-A9D4-4227-9CCE-DBEB0148F44A}" type="pres">
      <dgm:prSet presAssocID="{A5761005-51FC-49E7-8CE0-17B3E31A4BED}" presName="Name37" presStyleLbl="parChTrans1D4" presStyleIdx="12" presStyleCnt="20"/>
      <dgm:spPr/>
    </dgm:pt>
    <dgm:pt modelId="{BF9CC83A-418C-41D4-B1B2-0ECE72A9315E}" type="pres">
      <dgm:prSet presAssocID="{68CA5AE0-F13F-4BC4-B794-0561D2587EFE}" presName="hierRoot2" presStyleCnt="0">
        <dgm:presLayoutVars>
          <dgm:hierBranch val="init"/>
        </dgm:presLayoutVars>
      </dgm:prSet>
      <dgm:spPr/>
    </dgm:pt>
    <dgm:pt modelId="{AF2292BF-0ADD-402D-8E93-F43D2A49D27F}" type="pres">
      <dgm:prSet presAssocID="{68CA5AE0-F13F-4BC4-B794-0561D2587EFE}" presName="rootComposite" presStyleCnt="0"/>
      <dgm:spPr/>
    </dgm:pt>
    <dgm:pt modelId="{B00C6EC3-4BF3-41E7-8F02-51090B423A35}" type="pres">
      <dgm:prSet presAssocID="{68CA5AE0-F13F-4BC4-B794-0561D2587EFE}" presName="rootText" presStyleLbl="node4" presStyleIdx="12" presStyleCnt="20">
        <dgm:presLayoutVars>
          <dgm:chPref val="3"/>
        </dgm:presLayoutVars>
      </dgm:prSet>
      <dgm:spPr/>
    </dgm:pt>
    <dgm:pt modelId="{54FDEF04-386A-4FD4-9116-5C24D178FC8F}" type="pres">
      <dgm:prSet presAssocID="{68CA5AE0-F13F-4BC4-B794-0561D2587EFE}" presName="rootConnector" presStyleLbl="node4" presStyleIdx="12" presStyleCnt="20"/>
      <dgm:spPr/>
    </dgm:pt>
    <dgm:pt modelId="{8A7F51DB-DEC7-4B61-88F6-22BDF71EA8FC}" type="pres">
      <dgm:prSet presAssocID="{68CA5AE0-F13F-4BC4-B794-0561D2587EFE}" presName="hierChild4" presStyleCnt="0"/>
      <dgm:spPr/>
    </dgm:pt>
    <dgm:pt modelId="{D9E46992-4770-407D-A003-13C84191D8DF}" type="pres">
      <dgm:prSet presAssocID="{68CA5AE0-F13F-4BC4-B794-0561D2587EFE}" presName="hierChild5" presStyleCnt="0"/>
      <dgm:spPr/>
    </dgm:pt>
    <dgm:pt modelId="{922F177D-3FF7-4136-83ED-CBAB1ADA51E9}" type="pres">
      <dgm:prSet presAssocID="{E6E44E96-91CD-48CA-A90D-3859B0FA962A}" presName="Name37" presStyleLbl="parChTrans1D4" presStyleIdx="13" presStyleCnt="20"/>
      <dgm:spPr/>
    </dgm:pt>
    <dgm:pt modelId="{BCC9F915-0E2C-4737-B88F-B705D0AD3F6B}" type="pres">
      <dgm:prSet presAssocID="{A3769353-1581-43AC-AAF8-75826F3B0BEC}" presName="hierRoot2" presStyleCnt="0">
        <dgm:presLayoutVars>
          <dgm:hierBranch val="init"/>
        </dgm:presLayoutVars>
      </dgm:prSet>
      <dgm:spPr/>
    </dgm:pt>
    <dgm:pt modelId="{A8D67055-5730-4989-A905-A09AE44072B5}" type="pres">
      <dgm:prSet presAssocID="{A3769353-1581-43AC-AAF8-75826F3B0BEC}" presName="rootComposite" presStyleCnt="0"/>
      <dgm:spPr/>
    </dgm:pt>
    <dgm:pt modelId="{590DAB7C-2816-4023-91FB-56CF1AFEB367}" type="pres">
      <dgm:prSet presAssocID="{A3769353-1581-43AC-AAF8-75826F3B0BEC}" presName="rootText" presStyleLbl="node4" presStyleIdx="13" presStyleCnt="20">
        <dgm:presLayoutVars>
          <dgm:chPref val="3"/>
        </dgm:presLayoutVars>
      </dgm:prSet>
      <dgm:spPr/>
    </dgm:pt>
    <dgm:pt modelId="{30FCD825-7F89-4A98-A381-BCFFB97ED9F4}" type="pres">
      <dgm:prSet presAssocID="{A3769353-1581-43AC-AAF8-75826F3B0BEC}" presName="rootConnector" presStyleLbl="node4" presStyleIdx="13" presStyleCnt="20"/>
      <dgm:spPr/>
    </dgm:pt>
    <dgm:pt modelId="{74518D5F-85D4-4BE3-9CDB-EA7641E54F31}" type="pres">
      <dgm:prSet presAssocID="{A3769353-1581-43AC-AAF8-75826F3B0BEC}" presName="hierChild4" presStyleCnt="0"/>
      <dgm:spPr/>
    </dgm:pt>
    <dgm:pt modelId="{73407AE9-144E-4754-BB4C-9C5A597DDBA0}" type="pres">
      <dgm:prSet presAssocID="{A3769353-1581-43AC-AAF8-75826F3B0BEC}" presName="hierChild5" presStyleCnt="0"/>
      <dgm:spPr/>
    </dgm:pt>
    <dgm:pt modelId="{8902251B-23DC-49A2-85C6-89E90EB8A45D}" type="pres">
      <dgm:prSet presAssocID="{4C94D9A9-EB09-45E6-BEE3-9DA13A33FF96}" presName="Name37" presStyleLbl="parChTrans1D4" presStyleIdx="14" presStyleCnt="20"/>
      <dgm:spPr/>
    </dgm:pt>
    <dgm:pt modelId="{61B0056D-CC7A-474C-A06D-A03BD125A069}" type="pres">
      <dgm:prSet presAssocID="{66D6BC90-CED1-4EA0-8091-FD9B1EE13718}" presName="hierRoot2" presStyleCnt="0">
        <dgm:presLayoutVars>
          <dgm:hierBranch val="init"/>
        </dgm:presLayoutVars>
      </dgm:prSet>
      <dgm:spPr/>
    </dgm:pt>
    <dgm:pt modelId="{9AD71B99-86CD-4F5A-9106-033FEB8E0B2A}" type="pres">
      <dgm:prSet presAssocID="{66D6BC90-CED1-4EA0-8091-FD9B1EE13718}" presName="rootComposite" presStyleCnt="0"/>
      <dgm:spPr/>
    </dgm:pt>
    <dgm:pt modelId="{751E76FD-C0D9-4D81-A24B-1A1368BB646A}" type="pres">
      <dgm:prSet presAssocID="{66D6BC90-CED1-4EA0-8091-FD9B1EE13718}" presName="rootText" presStyleLbl="node4" presStyleIdx="14" presStyleCnt="20">
        <dgm:presLayoutVars>
          <dgm:chPref val="3"/>
        </dgm:presLayoutVars>
      </dgm:prSet>
      <dgm:spPr/>
    </dgm:pt>
    <dgm:pt modelId="{25800B08-00C2-4B0B-85DC-2AC033AD259C}" type="pres">
      <dgm:prSet presAssocID="{66D6BC90-CED1-4EA0-8091-FD9B1EE13718}" presName="rootConnector" presStyleLbl="node4" presStyleIdx="14" presStyleCnt="20"/>
      <dgm:spPr/>
    </dgm:pt>
    <dgm:pt modelId="{A7AA9594-E82D-4E14-9F75-76664D1A25A2}" type="pres">
      <dgm:prSet presAssocID="{66D6BC90-CED1-4EA0-8091-FD9B1EE13718}" presName="hierChild4" presStyleCnt="0"/>
      <dgm:spPr/>
    </dgm:pt>
    <dgm:pt modelId="{948382EE-0833-4274-8B13-A27F50687FA6}" type="pres">
      <dgm:prSet presAssocID="{66D6BC90-CED1-4EA0-8091-FD9B1EE13718}"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4" presStyleIdx="15" presStyleCnt="20"/>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4" presStyleIdx="15" presStyleCnt="20">
        <dgm:presLayoutVars>
          <dgm:chPref val="3"/>
        </dgm:presLayoutVars>
      </dgm:prSet>
      <dgm:spPr/>
    </dgm:pt>
    <dgm:pt modelId="{19E9D482-9B1B-43A4-B736-F9D06E8CD37F}" type="pres">
      <dgm:prSet presAssocID="{D81D1173-F486-44D0-999C-8A79EBD051E6}" presName="rootConnector" presStyleLbl="node4" presStyleIdx="15" presStyleCnt="20"/>
      <dgm:spPr/>
    </dgm:pt>
    <dgm:pt modelId="{6400036B-00AC-4B26-B454-3B0A161E304A}" type="pres">
      <dgm:prSet presAssocID="{D81D1173-F486-44D0-999C-8A79EBD051E6}" presName="hierChild4" presStyleCnt="0"/>
      <dgm:spPr/>
    </dgm:pt>
    <dgm:pt modelId="{886F3AF0-FF9A-40B2-8807-B98946E5ED0D}" type="pres">
      <dgm:prSet presAssocID="{4BBB0989-7009-401C-81F8-7D8587BB801C}" presName="Name37" presStyleLbl="parChTrans1D4" presStyleIdx="16" presStyleCnt="20"/>
      <dgm:spPr/>
    </dgm:pt>
    <dgm:pt modelId="{370E07BB-7677-4395-B2A6-D35A07223725}" type="pres">
      <dgm:prSet presAssocID="{8DD3677E-4B80-4E6B-94C6-89742042F8A8}" presName="hierRoot2" presStyleCnt="0">
        <dgm:presLayoutVars>
          <dgm:hierBranch val="init"/>
        </dgm:presLayoutVars>
      </dgm:prSet>
      <dgm:spPr/>
    </dgm:pt>
    <dgm:pt modelId="{BEBA6117-153E-40A6-B76F-34C56AB8D0DB}" type="pres">
      <dgm:prSet presAssocID="{8DD3677E-4B80-4E6B-94C6-89742042F8A8}" presName="rootComposite" presStyleCnt="0"/>
      <dgm:spPr/>
    </dgm:pt>
    <dgm:pt modelId="{AE4F9FD8-9327-4D41-8091-2D1B2EF53B54}" type="pres">
      <dgm:prSet presAssocID="{8DD3677E-4B80-4E6B-94C6-89742042F8A8}" presName="rootText" presStyleLbl="node4" presStyleIdx="16" presStyleCnt="20">
        <dgm:presLayoutVars>
          <dgm:chPref val="3"/>
        </dgm:presLayoutVars>
      </dgm:prSet>
      <dgm:spPr/>
    </dgm:pt>
    <dgm:pt modelId="{D91B0D0B-85B4-4B5E-8A67-7557622A9A42}" type="pres">
      <dgm:prSet presAssocID="{8DD3677E-4B80-4E6B-94C6-89742042F8A8}" presName="rootConnector" presStyleLbl="node4" presStyleIdx="16" presStyleCnt="20"/>
      <dgm:spPr/>
    </dgm:pt>
    <dgm:pt modelId="{F251BCBE-AE63-4022-8A6A-DCF1F02EA0E1}" type="pres">
      <dgm:prSet presAssocID="{8DD3677E-4B80-4E6B-94C6-89742042F8A8}" presName="hierChild4" presStyleCnt="0"/>
      <dgm:spPr/>
    </dgm:pt>
    <dgm:pt modelId="{D520CCF0-6F77-40E6-8820-B1602D0C19B5}" type="pres">
      <dgm:prSet presAssocID="{8DD3677E-4B80-4E6B-94C6-89742042F8A8}" presName="hierChild5" presStyleCnt="0"/>
      <dgm:spPr/>
    </dgm:pt>
    <dgm:pt modelId="{671B842E-D2EB-4745-B392-8F49B7088EF7}" type="pres">
      <dgm:prSet presAssocID="{52DE01AF-C0E2-4204-A1D4-F02ACEB78D17}" presName="Name37" presStyleLbl="parChTrans1D4" presStyleIdx="17" presStyleCnt="20"/>
      <dgm:spPr/>
    </dgm:pt>
    <dgm:pt modelId="{EFB73089-DE5C-41A7-A9D8-CAA4538CB0BE}" type="pres">
      <dgm:prSet presAssocID="{51A95030-74E3-4575-9C2C-200BC47F0DD8}" presName="hierRoot2" presStyleCnt="0">
        <dgm:presLayoutVars>
          <dgm:hierBranch val="init"/>
        </dgm:presLayoutVars>
      </dgm:prSet>
      <dgm:spPr/>
    </dgm:pt>
    <dgm:pt modelId="{323D7274-9019-4F58-9A6D-F067D37C0474}" type="pres">
      <dgm:prSet presAssocID="{51A95030-74E3-4575-9C2C-200BC47F0DD8}" presName="rootComposite" presStyleCnt="0"/>
      <dgm:spPr/>
    </dgm:pt>
    <dgm:pt modelId="{252E14E0-C833-4FBB-993E-E9735CC4C00F}" type="pres">
      <dgm:prSet presAssocID="{51A95030-74E3-4575-9C2C-200BC47F0DD8}" presName="rootText" presStyleLbl="node4" presStyleIdx="17" presStyleCnt="20">
        <dgm:presLayoutVars>
          <dgm:chPref val="3"/>
        </dgm:presLayoutVars>
      </dgm:prSet>
      <dgm:spPr/>
    </dgm:pt>
    <dgm:pt modelId="{86C8D05A-FAE1-4C72-BEB7-7425FD429E93}" type="pres">
      <dgm:prSet presAssocID="{51A95030-74E3-4575-9C2C-200BC47F0DD8}" presName="rootConnector" presStyleLbl="node4" presStyleIdx="17" presStyleCnt="20"/>
      <dgm:spPr/>
    </dgm:pt>
    <dgm:pt modelId="{0F263343-AB32-421B-90D3-C69BAFB64F26}" type="pres">
      <dgm:prSet presAssocID="{51A95030-74E3-4575-9C2C-200BC47F0DD8}" presName="hierChild4" presStyleCnt="0"/>
      <dgm:spPr/>
    </dgm:pt>
    <dgm:pt modelId="{FF219591-3B76-41EF-B972-CF6C626B941E}" type="pres">
      <dgm:prSet presAssocID="{51A95030-74E3-4575-9C2C-200BC47F0DD8}" presName="hierChild5" presStyleCnt="0"/>
      <dgm:spPr/>
    </dgm:pt>
    <dgm:pt modelId="{9E1385EE-E38F-440F-AD9D-482B16E91145}" type="pres">
      <dgm:prSet presAssocID="{2E47004B-96D5-4ED2-BF3A-3CC6D953ED13}" presName="Name37" presStyleLbl="parChTrans1D4" presStyleIdx="18" presStyleCnt="20"/>
      <dgm:spPr/>
    </dgm:pt>
    <dgm:pt modelId="{C0D3D1CD-DE23-4BC4-826B-D4B1045D02D6}" type="pres">
      <dgm:prSet presAssocID="{45769BC7-7390-4B3B-A155-E7CC7B035FE1}" presName="hierRoot2" presStyleCnt="0">
        <dgm:presLayoutVars>
          <dgm:hierBranch val="init"/>
        </dgm:presLayoutVars>
      </dgm:prSet>
      <dgm:spPr/>
    </dgm:pt>
    <dgm:pt modelId="{1338109D-C9ED-4D26-83B4-2ED2E960626D}" type="pres">
      <dgm:prSet presAssocID="{45769BC7-7390-4B3B-A155-E7CC7B035FE1}" presName="rootComposite" presStyleCnt="0"/>
      <dgm:spPr/>
    </dgm:pt>
    <dgm:pt modelId="{D5185E33-465E-45F4-A5C2-769B8A89235F}" type="pres">
      <dgm:prSet presAssocID="{45769BC7-7390-4B3B-A155-E7CC7B035FE1}" presName="rootText" presStyleLbl="node4" presStyleIdx="18" presStyleCnt="20">
        <dgm:presLayoutVars>
          <dgm:chPref val="3"/>
        </dgm:presLayoutVars>
      </dgm:prSet>
      <dgm:spPr/>
    </dgm:pt>
    <dgm:pt modelId="{F152173C-3AF2-441C-953F-05BCC08BF58D}" type="pres">
      <dgm:prSet presAssocID="{45769BC7-7390-4B3B-A155-E7CC7B035FE1}" presName="rootConnector" presStyleLbl="node4" presStyleIdx="18" presStyleCnt="20"/>
      <dgm:spPr/>
    </dgm:pt>
    <dgm:pt modelId="{97DC29AF-77A8-4603-BF1A-4E8FF39F547F}" type="pres">
      <dgm:prSet presAssocID="{45769BC7-7390-4B3B-A155-E7CC7B035FE1}" presName="hierChild4" presStyleCnt="0"/>
      <dgm:spPr/>
    </dgm:pt>
    <dgm:pt modelId="{0632B101-33F0-45D4-BDF0-22D2B3F86D72}" type="pres">
      <dgm:prSet presAssocID="{45769BC7-7390-4B3B-A155-E7CC7B035FE1}" presName="hierChild5" presStyleCnt="0"/>
      <dgm:spPr/>
    </dgm:pt>
    <dgm:pt modelId="{61F41C6F-2370-4FB1-AE2C-04B6F8B918B6}" type="pres">
      <dgm:prSet presAssocID="{56EED9C0-8099-4AC1-9936-EB2F14A5BD25}" presName="Name37" presStyleLbl="parChTrans1D4" presStyleIdx="19" presStyleCnt="20"/>
      <dgm:spPr/>
    </dgm:pt>
    <dgm:pt modelId="{84391672-139A-428C-9548-16836B5B8978}" type="pres">
      <dgm:prSet presAssocID="{A4B768B6-3F7A-490B-B2C6-D6F43337BB75}" presName="hierRoot2" presStyleCnt="0">
        <dgm:presLayoutVars>
          <dgm:hierBranch val="init"/>
        </dgm:presLayoutVars>
      </dgm:prSet>
      <dgm:spPr/>
    </dgm:pt>
    <dgm:pt modelId="{434DD744-5C4A-400E-A51F-056D8696CDD5}" type="pres">
      <dgm:prSet presAssocID="{A4B768B6-3F7A-490B-B2C6-D6F43337BB75}" presName="rootComposite" presStyleCnt="0"/>
      <dgm:spPr/>
    </dgm:pt>
    <dgm:pt modelId="{F6828E8B-AD09-416A-95D9-292749D3EDCF}" type="pres">
      <dgm:prSet presAssocID="{A4B768B6-3F7A-490B-B2C6-D6F43337BB75}" presName="rootText" presStyleLbl="node4" presStyleIdx="19" presStyleCnt="20">
        <dgm:presLayoutVars>
          <dgm:chPref val="3"/>
        </dgm:presLayoutVars>
      </dgm:prSet>
      <dgm:spPr/>
    </dgm:pt>
    <dgm:pt modelId="{DA930020-B4C7-445F-A9BE-EDF19A86FE55}" type="pres">
      <dgm:prSet presAssocID="{A4B768B6-3F7A-490B-B2C6-D6F43337BB75}" presName="rootConnector" presStyleLbl="node4" presStyleIdx="19" presStyleCnt="20"/>
      <dgm:spPr/>
    </dgm:pt>
    <dgm:pt modelId="{385EEB15-B343-41F6-AFE2-D83A243B166B}" type="pres">
      <dgm:prSet presAssocID="{A4B768B6-3F7A-490B-B2C6-D6F43337BB75}" presName="hierChild4" presStyleCnt="0"/>
      <dgm:spPr/>
    </dgm:pt>
    <dgm:pt modelId="{6C20C87B-6338-4EBC-BA1E-6BB1A29E23C6}" type="pres">
      <dgm:prSet presAssocID="{A4B768B6-3F7A-490B-B2C6-D6F43337BB75}" presName="hierChild5"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20F85592-F6AA-41DC-8BE9-0CDF576CCF23}" type="pres">
      <dgm:prSet presAssocID="{A5A5E0D5-A62A-40D4-A279-EAD97B910DC9}" presName="Name37" presStyleLbl="parChTrans1D3" presStyleIdx="2" presStyleCnt="3"/>
      <dgm:spPr/>
    </dgm:pt>
    <dgm:pt modelId="{717A1856-5F08-449B-8D8B-1F0455500627}" type="pres">
      <dgm:prSet presAssocID="{8608E482-D94E-4D27-868B-3CA28FC948DE}" presName="hierRoot2" presStyleCnt="0">
        <dgm:presLayoutVars>
          <dgm:hierBranch val="init"/>
        </dgm:presLayoutVars>
      </dgm:prSet>
      <dgm:spPr/>
    </dgm:pt>
    <dgm:pt modelId="{C175EC15-948A-44F9-AA66-849E7DD51483}" type="pres">
      <dgm:prSet presAssocID="{8608E482-D94E-4D27-868B-3CA28FC948DE}" presName="rootComposite" presStyleCnt="0"/>
      <dgm:spPr/>
    </dgm:pt>
    <dgm:pt modelId="{3E7A73CD-D6ED-4E99-9206-2A14D3BDC101}" type="pres">
      <dgm:prSet presAssocID="{8608E482-D94E-4D27-868B-3CA28FC948DE}" presName="rootText" presStyleLbl="node3" presStyleIdx="2" presStyleCnt="3">
        <dgm:presLayoutVars>
          <dgm:chPref val="3"/>
        </dgm:presLayoutVars>
      </dgm:prSet>
      <dgm:spPr/>
    </dgm:pt>
    <dgm:pt modelId="{F3BBA029-3C0F-4845-8192-AF2EA47BEAC7}" type="pres">
      <dgm:prSet presAssocID="{8608E482-D94E-4D27-868B-3CA28FC948DE}" presName="rootConnector" presStyleLbl="node3" presStyleIdx="2" presStyleCnt="3"/>
      <dgm:spPr/>
    </dgm:pt>
    <dgm:pt modelId="{A7D6EBE2-D01E-420E-B424-726A1A8688C7}" type="pres">
      <dgm:prSet presAssocID="{8608E482-D94E-4D27-868B-3CA28FC948DE}" presName="hierChild4" presStyleCnt="0"/>
      <dgm:spPr/>
    </dgm:pt>
    <dgm:pt modelId="{F664C50B-54CA-44F9-BB4C-6187E6050213}" type="pres">
      <dgm:prSet presAssocID="{8608E482-D94E-4D27-868B-3CA28FC948DE}" presName="hierChild5" presStyleCnt="0"/>
      <dgm:spPr/>
    </dgm:pt>
    <dgm:pt modelId="{A03B55EA-F0D2-4268-9A34-25628EE7E923}" type="pres">
      <dgm:prSet presAssocID="{A3D5B927-E683-496F-BAB0-F204A2063EDB}" presName="hierChild5" presStyleCnt="0"/>
      <dgm:spPr/>
    </dgm:pt>
    <dgm:pt modelId="{31206AAC-1542-4971-A104-073C0F38C14A}" type="pres">
      <dgm:prSet presAssocID="{4CFC263A-3E52-4445-BBE4-639A6425296E}" presName="hierChild3" presStyleCnt="0"/>
      <dgm:spPr/>
    </dgm:pt>
  </dgm:ptLst>
  <dgm:cxnLst>
    <dgm:cxn modelId="{D38AE303-F77B-4EC3-BFB3-7B74B7A9028F}" type="presOf" srcId="{6062C754-8B63-4844-AFAD-9281DB45D7B1}" destId="{CDC05853-BA60-48DF-93FD-15BA754BE75A}" srcOrd="0" destOrd="0" presId="urn:microsoft.com/office/officeart/2005/8/layout/orgChart1"/>
    <dgm:cxn modelId="{214A9615-8867-4A5E-86B1-C51C45748941}" srcId="{0CB4D948-3AEE-4CD1-8C39-D147746A5F3B}" destId="{66D6BC90-CED1-4EA0-8091-FD9B1EE13718}" srcOrd="3" destOrd="0" parTransId="{4C94D9A9-EB09-45E6-BEE3-9DA13A33FF96}" sibTransId="{D0F591E8-A0A5-46EB-AEB4-5F73F732335B}"/>
    <dgm:cxn modelId="{D7FCBF16-CF86-4B9C-83D4-E477F7FD1B88}" type="presOf" srcId="{2194C1C5-B2FB-48DF-9374-FD9E20B5766B}" destId="{27D7F28F-1CCF-4777-99C7-B63B53F3C129}" srcOrd="1" destOrd="0" presId="urn:microsoft.com/office/officeart/2005/8/layout/orgChart1"/>
    <dgm:cxn modelId="{09D52E17-DAF0-4F1E-8834-F0661B938AFE}" srcId="{D81D1173-F486-44D0-999C-8A79EBD051E6}" destId="{45769BC7-7390-4B3B-A155-E7CC7B035FE1}" srcOrd="2" destOrd="0" parTransId="{2E47004B-96D5-4ED2-BF3A-3CC6D953ED13}" sibTransId="{C5DB0A7B-3D0E-450D-849A-A6FB0E5A3F16}"/>
    <dgm:cxn modelId="{4F8DF31C-366C-4CDC-97F7-EE254AE2C12B}" type="presOf" srcId="{52DE01AF-C0E2-4204-A1D4-F02ACEB78D17}" destId="{671B842E-D2EB-4745-B392-8F49B7088EF7}"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D672ED1E-A095-456A-83A2-905D143EB7AB}" type="presOf" srcId="{A3769353-1581-43AC-AAF8-75826F3B0BEC}" destId="{590DAB7C-2816-4023-91FB-56CF1AFEB367}" srcOrd="0" destOrd="0" presId="urn:microsoft.com/office/officeart/2005/8/layout/orgChart1"/>
    <dgm:cxn modelId="{7287BA20-4095-4380-B73D-558DCEF747E0}" type="presOf" srcId="{20A78CB2-85B5-4258-8919-8371C564CB0F}" destId="{3B81A996-4462-45AC-A1C0-F5AAD058466D}" srcOrd="0" destOrd="0" presId="urn:microsoft.com/office/officeart/2005/8/layout/orgChart1"/>
    <dgm:cxn modelId="{A3308B23-1AAF-4945-BB81-FE7E1BF862AA}" srcId="{80DD11A9-312A-445A-9BD0-8E0F6A9F3A07}" destId="{25115B95-3478-443A-962E-AB99535A7180}" srcOrd="2" destOrd="0" parTransId="{8B60624E-B842-4714-9017-716E62900CE7}" sibTransId="{FC7A9F98-31AC-4D20-AA33-FE164500E37B}"/>
    <dgm:cxn modelId="{EF710B25-2B5F-46A9-9B39-52211AD7818F}" srcId="{21C3254D-A992-4506-BEF5-79B71BEF3456}" destId="{8FD9ECEE-5B72-4904-9F6A-F4BBE468CAF1}" srcOrd="1" destOrd="0" parTransId="{25433486-70F7-4E4D-8F58-70E40BA44794}" sibTransId="{8BF19AC1-5F04-4737-B7D9-993A3F45E4EA}"/>
    <dgm:cxn modelId="{8CE1BC2C-A9AC-46C6-97AF-A480F987247B}" type="presOf" srcId="{80DD11A9-312A-445A-9BD0-8E0F6A9F3A07}" destId="{5B74E3ED-4107-4B21-8721-5A15C5EDC575}" srcOrd="0" destOrd="0" presId="urn:microsoft.com/office/officeart/2005/8/layout/orgChart1"/>
    <dgm:cxn modelId="{FBC6E733-99C4-4304-A906-DBAD23AABBA0}" type="presOf" srcId="{2194C1C5-B2FB-48DF-9374-FD9E20B5766B}" destId="{77EA2CDF-E544-47BD-8263-814A57600E9E}" srcOrd="0" destOrd="0" presId="urn:microsoft.com/office/officeart/2005/8/layout/orgChart1"/>
    <dgm:cxn modelId="{5C86D435-9758-4703-851E-FD8C8281F7D4}" srcId="{0CB4D948-3AEE-4CD1-8C39-D147746A5F3B}" destId="{A3769353-1581-43AC-AAF8-75826F3B0BEC}" srcOrd="2" destOrd="0" parTransId="{E6E44E96-91CD-48CA-A90D-3859B0FA962A}" sibTransId="{38F9DDD7-4F85-4224-BC42-2E6E563248ED}"/>
    <dgm:cxn modelId="{4CACC639-5717-4088-BBD0-3537A4E74AD4}" type="presOf" srcId="{68CA5AE0-F13F-4BC4-B794-0561D2587EFE}" destId="{B00C6EC3-4BF3-41E7-8F02-51090B423A35}" srcOrd="0" destOrd="0" presId="urn:microsoft.com/office/officeart/2005/8/layout/orgChart1"/>
    <dgm:cxn modelId="{0EDB6F3F-4B2E-4C1C-A2E5-59D6E5FC85BC}" type="presOf" srcId="{1C56C080-9551-4017-A46C-DC96CA722485}" destId="{1C1C5A6F-FE48-4898-BC26-A8CF74D99E67}" srcOrd="0" destOrd="0" presId="urn:microsoft.com/office/officeart/2005/8/layout/orgChart1"/>
    <dgm:cxn modelId="{93FB645D-9B2F-4A17-87AF-4D20D8208912}" type="presOf" srcId="{FCA88C35-5C83-4DBE-A841-722DFF47BF2B}" destId="{ADC92D6A-ECBE-433B-9DF0-C26B6F2A57BB}" srcOrd="0" destOrd="0" presId="urn:microsoft.com/office/officeart/2005/8/layout/orgChart1"/>
    <dgm:cxn modelId="{3C21E25D-5BCA-4FF0-AF2B-A4BB6276E119}" type="presOf" srcId="{25115B95-3478-443A-962E-AB99535A7180}" destId="{4F77612F-F081-4BE1-AE33-BB0BE7B12AC9}" srcOrd="1"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A3D5B927-E683-496F-BAB0-F204A2063EDB}" destId="{8739DB71-6B2C-4DB7-8670-DEA11183A1D6}" srcOrd="1" destOrd="0" parTransId="{887DD1AC-90DD-46F9-B26B-B98E5B615001}" sibTransId="{440F9B06-DBC2-4115-92BD-809D03B417B7}"/>
    <dgm:cxn modelId="{C67D0263-8C73-484E-9E34-83A3BB9A1418}" srcId="{D81D1173-F486-44D0-999C-8A79EBD051E6}" destId="{A4B768B6-3F7A-490B-B2C6-D6F43337BB75}" srcOrd="3" destOrd="0" parTransId="{56EED9C0-8099-4AC1-9936-EB2F14A5BD25}" sibTransId="{B08A5F78-251C-41D2-B7FD-6589FB3C8735}"/>
    <dgm:cxn modelId="{B228F345-DC4C-4CBD-87F6-3AA20B50A994}" srcId="{0CB4D948-3AEE-4CD1-8C39-D147746A5F3B}" destId="{68CA5AE0-F13F-4BC4-B794-0561D2587EFE}" srcOrd="1" destOrd="0" parTransId="{A5761005-51FC-49E7-8CE0-17B3E31A4BED}" sibTransId="{974DB21C-B5C7-45B9-91CC-D26BC395592A}"/>
    <dgm:cxn modelId="{C25ABF69-C23E-46A7-9F36-2BBF53652D95}" srcId="{8739DB71-6B2C-4DB7-8670-DEA11183A1D6}" destId="{D81D1173-F486-44D0-999C-8A79EBD051E6}" srcOrd="3" destOrd="0" parTransId="{DA8E1DDE-2291-48D9-A9B2-FA8398CC67B7}" sibTransId="{AAD63C4C-28D0-467D-AB81-93C7404CB924}"/>
    <dgm:cxn modelId="{6370334D-9152-49BB-BA3F-02D260EB3928}" type="presOf" srcId="{8608E482-D94E-4D27-868B-3CA28FC948DE}" destId="{F3BBA029-3C0F-4845-8192-AF2EA47BEAC7}" srcOrd="1" destOrd="0" presId="urn:microsoft.com/office/officeart/2005/8/layout/orgChart1"/>
    <dgm:cxn modelId="{821F2970-B6A4-4AB9-A6A5-B6B039397FFE}" type="presOf" srcId="{8739DB71-6B2C-4DB7-8670-DEA11183A1D6}" destId="{36FED54C-C2E2-4CA8-A082-CAF5B15DCC89}" srcOrd="1" destOrd="0" presId="urn:microsoft.com/office/officeart/2005/8/layout/orgChart1"/>
    <dgm:cxn modelId="{92C7FD50-3DD4-46DA-9F44-F99AFDE6EEA7}" type="presOf" srcId="{8B60624E-B842-4714-9017-716E62900CE7}" destId="{29D3B196-165D-49D3-A5B8-A699C74D5E90}" srcOrd="0"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DFCBF352-EB64-4620-B4FB-3510B46E1DD4}" type="presOf" srcId="{8608E482-D94E-4D27-868B-3CA28FC948DE}" destId="{3E7A73CD-D6ED-4E99-9206-2A14D3BDC101}" srcOrd="0" destOrd="0" presId="urn:microsoft.com/office/officeart/2005/8/layout/orgChart1"/>
    <dgm:cxn modelId="{23A83174-4464-4D1F-97EF-3D3234CD43D7}" type="presOf" srcId="{8FD9ECEE-5B72-4904-9F6A-F4BBE468CAF1}" destId="{F82AE90E-1CA2-4C54-A200-B4F8C35149D0}"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839CCA74-22E4-40C1-93BF-B6541BB79FCC}" type="presOf" srcId="{21C3254D-A992-4506-BEF5-79B71BEF3456}" destId="{63DCDB63-934A-441C-B2E2-B593218B414C}" srcOrd="1" destOrd="0" presId="urn:microsoft.com/office/officeart/2005/8/layout/orgChart1"/>
    <dgm:cxn modelId="{9ACD8475-6E6C-4B0F-9996-CA27ADA9C2E5}" type="presOf" srcId="{51A95030-74E3-4575-9C2C-200BC47F0DD8}" destId="{86C8D05A-FAE1-4C72-BEB7-7425FD429E93}" srcOrd="1" destOrd="0" presId="urn:microsoft.com/office/officeart/2005/8/layout/orgChart1"/>
    <dgm:cxn modelId="{97588F57-F567-4D83-AE5D-3F37230A742A}" type="presOf" srcId="{A4B768B6-3F7A-490B-B2C6-D6F43337BB75}" destId="{F6828E8B-AD09-416A-95D9-292749D3EDCF}" srcOrd="0" destOrd="0" presId="urn:microsoft.com/office/officeart/2005/8/layout/orgChart1"/>
    <dgm:cxn modelId="{454D7659-BE16-4A6F-9CD9-D4B73ED6B14F}" type="presOf" srcId="{1C56C080-9551-4017-A46C-DC96CA722485}" destId="{98E3AD68-168C-404F-BDC4-37C68A3B3570}" srcOrd="1" destOrd="0" presId="urn:microsoft.com/office/officeart/2005/8/layout/orgChart1"/>
    <dgm:cxn modelId="{B95C297A-69DB-44B8-9B08-A46DAB8443B2}" srcId="{A3D5B927-E683-496F-BAB0-F204A2063EDB}" destId="{8608E482-D94E-4D27-868B-3CA28FC948DE}" srcOrd="2" destOrd="0" parTransId="{A5A5E0D5-A62A-40D4-A279-EAD97B910DC9}" sibTransId="{B39EF724-C410-4060-89AE-CD4D74B6EB82}"/>
    <dgm:cxn modelId="{55A6625A-AEB8-48D1-918A-AC141B14274E}" srcId="{0CB4D948-3AEE-4CD1-8C39-D147746A5F3B}" destId="{D83EE9ED-27F2-44AB-892E-B749683E5D76}" srcOrd="0" destOrd="0" parTransId="{D33B5ED4-09EC-46A6-A1E4-7706F14D7E51}" sibTransId="{46F19A83-80FC-4969-B5F0-0BC836FE4705}"/>
    <dgm:cxn modelId="{30F43D7B-E6BE-4EA3-A32E-907B0458288D}" type="presOf" srcId="{A5761005-51FC-49E7-8CE0-17B3E31A4BED}" destId="{99366207-A9D4-4227-9CCE-DBEB0148F44A}" srcOrd="0" destOrd="0" presId="urn:microsoft.com/office/officeart/2005/8/layout/orgChart1"/>
    <dgm:cxn modelId="{1B516B7B-460A-42BF-AD23-812B348241A0}" type="presOf" srcId="{D83EE9ED-27F2-44AB-892E-B749683E5D76}" destId="{24F48134-DC8E-44FC-8F19-FDAC47D4506A}" srcOrd="0" destOrd="0" presId="urn:microsoft.com/office/officeart/2005/8/layout/orgChart1"/>
    <dgm:cxn modelId="{A55A417F-7622-4882-A520-731B2586B021}" type="presOf" srcId="{4C94D9A9-EB09-45E6-BEE3-9DA13A33FF96}" destId="{8902251B-23DC-49A2-85C6-89E90EB8A45D}" srcOrd="0" destOrd="0" presId="urn:microsoft.com/office/officeart/2005/8/layout/orgChart1"/>
    <dgm:cxn modelId="{0238A97F-0E89-42FE-903A-ED63AB449D07}" type="presOf" srcId="{A3769353-1581-43AC-AAF8-75826F3B0BEC}" destId="{30FCD825-7F89-4A98-A381-BCFFB97ED9F4}" srcOrd="1" destOrd="0" presId="urn:microsoft.com/office/officeart/2005/8/layout/orgChart1"/>
    <dgm:cxn modelId="{4A100080-5D1D-4607-BF45-5CA2FCB99B6E}" type="presOf" srcId="{D949DD6A-4513-4E77-AA87-0C625F2CBA31}" destId="{0CC01C51-EA1D-41E1-B096-06B90149790B}" srcOrd="1" destOrd="0" presId="urn:microsoft.com/office/officeart/2005/8/layout/orgChart1"/>
    <dgm:cxn modelId="{B0308083-D984-42D5-B37E-A6E2A5E35487}" type="presOf" srcId="{45769BC7-7390-4B3B-A155-E7CC7B035FE1}" destId="{F152173C-3AF2-441C-953F-05BCC08BF58D}" srcOrd="1" destOrd="0" presId="urn:microsoft.com/office/officeart/2005/8/layout/orgChart1"/>
    <dgm:cxn modelId="{72C17786-3EBF-4336-855A-C43990343D2D}" srcId="{D81D1173-F486-44D0-999C-8A79EBD051E6}" destId="{8DD3677E-4B80-4E6B-94C6-89742042F8A8}" srcOrd="0" destOrd="0" parTransId="{4BBB0989-7009-401C-81F8-7D8587BB801C}" sibTransId="{92EF3D87-9819-48B1-9238-B299C0C2F7B6}"/>
    <dgm:cxn modelId="{69EEE28B-A61C-4B00-B17B-67BCEADEACAF}" type="presOf" srcId="{6D8EC4C2-02DF-4F19-B589-94193245674D}" destId="{0BD0FD5F-9121-4E47-B9B6-82A02E424E77}" srcOrd="0" destOrd="0" presId="urn:microsoft.com/office/officeart/2005/8/layout/orgChart1"/>
    <dgm:cxn modelId="{F267478D-CD35-4FC1-8D7F-BCBBB25ACCD9}" type="presOf" srcId="{7D5E4C91-8754-4FDB-8447-B0F1570510BA}" destId="{336C4715-7E3A-4951-8813-1A3D7DE76E82}" srcOrd="0" destOrd="0" presId="urn:microsoft.com/office/officeart/2005/8/layout/orgChart1"/>
    <dgm:cxn modelId="{510A3890-5A83-4BA4-A4E7-87F94E5D451E}" type="presOf" srcId="{51A95030-74E3-4575-9C2C-200BC47F0DD8}" destId="{252E14E0-C833-4FBB-993E-E9735CC4C00F}" srcOrd="0" destOrd="0" presId="urn:microsoft.com/office/officeart/2005/8/layout/orgChart1"/>
    <dgm:cxn modelId="{402A8092-6BAA-4405-B3F2-4AE3013C6E84}" type="presOf" srcId="{80DD11A9-312A-445A-9BD0-8E0F6A9F3A07}" destId="{ED1C9F73-E543-499E-BC76-A905EDDF6EB3}" srcOrd="1" destOrd="0" presId="urn:microsoft.com/office/officeart/2005/8/layout/orgChart1"/>
    <dgm:cxn modelId="{A239FF92-0461-4A81-985F-C6D677751992}" type="presOf" srcId="{15CC10D7-18AD-4919-9A4D-B6B6A877A1C9}" destId="{7241C68C-3E28-4D35-8498-09997A2263D7}"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F26C8595-1BA2-4160-A289-657D7DBDE948}" type="presOf" srcId="{4BBB0989-7009-401C-81F8-7D8587BB801C}" destId="{886F3AF0-FF9A-40B2-8807-B98946E5ED0D}" srcOrd="0" destOrd="0" presId="urn:microsoft.com/office/officeart/2005/8/layout/orgChart1"/>
    <dgm:cxn modelId="{DEE6A196-5E83-487C-9FE0-266D3AFB81B1}" srcId="{D81D1173-F486-44D0-999C-8A79EBD051E6}" destId="{51A95030-74E3-4575-9C2C-200BC47F0DD8}" srcOrd="1" destOrd="0" parTransId="{52DE01AF-C0E2-4204-A1D4-F02ACEB78D17}" sibTransId="{29165155-D13E-4B57-B4AA-F9155BFBD4F4}"/>
    <dgm:cxn modelId="{654EF996-340F-4EA1-ACA4-609539E673A9}" type="presOf" srcId="{A3D5B927-E683-496F-BAB0-F204A2063EDB}" destId="{0983F5A8-34D9-4D70-B03C-D0D60C8D53DF}" srcOrd="0" destOrd="0" presId="urn:microsoft.com/office/officeart/2005/8/layout/orgChart1"/>
    <dgm:cxn modelId="{C389649A-357A-41A3-B7C5-5F60F63A1925}" type="presOf" srcId="{887DD1AC-90DD-46F9-B26B-B98E5B615001}" destId="{33C01068-72B3-4F4D-B6D5-C2291839EB2A}" srcOrd="0" destOrd="0" presId="urn:microsoft.com/office/officeart/2005/8/layout/orgChart1"/>
    <dgm:cxn modelId="{2843539B-9EA3-4C19-8B4D-AFBB8CFEB8F2}" type="presOf" srcId="{A3EC8B80-A0E0-415F-9104-66E2EB0D8CEF}" destId="{E2EBB9C8-D438-47D7-8917-9214B58F4A01}" srcOrd="0" destOrd="0" presId="urn:microsoft.com/office/officeart/2005/8/layout/orgChart1"/>
    <dgm:cxn modelId="{9E1E7B9B-A178-4B9B-B623-50977167DBF5}" type="presOf" srcId="{20A78CB2-85B5-4258-8919-8371C564CB0F}" destId="{8FD0C825-9C83-4C32-9785-528E508037C9}" srcOrd="1" destOrd="0" presId="urn:microsoft.com/office/officeart/2005/8/layout/orgChart1"/>
    <dgm:cxn modelId="{A63FFF9E-0804-4967-B04A-5AB99455ABC6}" type="presOf" srcId="{DA8E1DDE-2291-48D9-A9B2-FA8398CC67B7}" destId="{AA49DD4A-283D-4693-B1CE-962B9797C517}" srcOrd="0" destOrd="0" presId="urn:microsoft.com/office/officeart/2005/8/layout/orgChart1"/>
    <dgm:cxn modelId="{0EA344A2-6228-426D-8FD1-88A31E0640EE}" type="presOf" srcId="{D81D1173-F486-44D0-999C-8A79EBD051E6}" destId="{19E9D482-9B1B-43A4-B736-F9D06E8CD37F}" srcOrd="1" destOrd="0" presId="urn:microsoft.com/office/officeart/2005/8/layout/orgChart1"/>
    <dgm:cxn modelId="{3CC347A2-98F7-4C63-BEC4-D4E52BE78161}" type="presOf" srcId="{0CB4D948-3AEE-4CD1-8C39-D147746A5F3B}" destId="{699F9382-7816-416E-93FB-F93DFA02E102}" srcOrd="1" destOrd="0" presId="urn:microsoft.com/office/officeart/2005/8/layout/orgChart1"/>
    <dgm:cxn modelId="{5368E9A2-5849-45CA-A8E6-CF42EEEDAACA}" type="presOf" srcId="{2E47004B-96D5-4ED2-BF3A-3CC6D953ED13}" destId="{9E1385EE-E38F-440F-AD9D-482B16E91145}" srcOrd="0" destOrd="0" presId="urn:microsoft.com/office/officeart/2005/8/layout/orgChart1"/>
    <dgm:cxn modelId="{7D21B8A8-0E75-4308-968B-004AA997CE41}" type="presOf" srcId="{8DD3677E-4B80-4E6B-94C6-89742042F8A8}" destId="{AE4F9FD8-9327-4D41-8091-2D1B2EF53B54}" srcOrd="0" destOrd="0" presId="urn:microsoft.com/office/officeart/2005/8/layout/orgChart1"/>
    <dgm:cxn modelId="{614C8FA9-6BD8-4937-A178-3C39B7F960D6}" type="presOf" srcId="{56EED9C0-8099-4AC1-9936-EB2F14A5BD25}" destId="{61F41C6F-2370-4FB1-AE2C-04B6F8B918B6}" srcOrd="0" destOrd="0" presId="urn:microsoft.com/office/officeart/2005/8/layout/orgChart1"/>
    <dgm:cxn modelId="{492D5AAD-0F1E-4F8E-9A7C-56F401FCA1E6}" srcId="{2685A7CB-96F9-4917-9921-65459DDDD6F8}" destId="{4CFC263A-3E52-4445-BBE4-639A6425296E}" srcOrd="0" destOrd="0" parTransId="{9D7A58B1-E2F2-428C-A5C0-2AF3A99F7D61}" sibTransId="{44F8D062-BADD-4C09-81A9-41F5496DAEF6}"/>
    <dgm:cxn modelId="{C6E0D1B2-808C-4F3F-95EF-875B2DF7E05B}" type="presOf" srcId="{8D1AC6A9-C14D-4780-8260-E8DF379DB4A2}" destId="{7E42D2EB-DCF8-49B0-BD20-D85A3D403A9D}" srcOrd="0" destOrd="0" presId="urn:microsoft.com/office/officeart/2005/8/layout/orgChart1"/>
    <dgm:cxn modelId="{306944B8-1496-4A09-B1CB-1E89ECA0D978}" type="presOf" srcId="{25115B95-3478-443A-962E-AB99535A7180}" destId="{6C7DE8B5-D363-4B02-BC33-E93EB7A64B95}" srcOrd="0" destOrd="0" presId="urn:microsoft.com/office/officeart/2005/8/layout/orgChart1"/>
    <dgm:cxn modelId="{FDC097B8-0D0E-432F-98B6-61AC1D2D959E}" type="presOf" srcId="{2192EE85-DBFD-4728-8F84-E5EEE04B2DE2}" destId="{1D9AB0E4-E458-423E-AB43-B569D9B729B3}" srcOrd="0" destOrd="0" presId="urn:microsoft.com/office/officeart/2005/8/layout/orgChart1"/>
    <dgm:cxn modelId="{38D80CB9-FA0A-4794-849D-E00A40D68288}" type="presOf" srcId="{66D6BC90-CED1-4EA0-8091-FD9B1EE13718}" destId="{25800B08-00C2-4B0B-85DC-2AC033AD259C}" srcOrd="1" destOrd="0" presId="urn:microsoft.com/office/officeart/2005/8/layout/orgChart1"/>
    <dgm:cxn modelId="{9423E4B9-4A09-4CD0-89DB-9069E2F8E62B}" type="presOf" srcId="{A4B768B6-3F7A-490B-B2C6-D6F43337BB75}" destId="{DA930020-B4C7-445F-A9BE-EDF19A86FE55}" srcOrd="1" destOrd="0" presId="urn:microsoft.com/office/officeart/2005/8/layout/orgChart1"/>
    <dgm:cxn modelId="{438231BB-73ED-4FF3-98CE-CC5BD1A15FA4}" type="presOf" srcId="{A6F20998-CC35-4D44-B419-1D0B0716F4E2}" destId="{DCE8A329-8957-464D-AF2D-BA87F80884B2}" srcOrd="0" destOrd="0" presId="urn:microsoft.com/office/officeart/2005/8/layout/orgChart1"/>
    <dgm:cxn modelId="{4628E7BC-2E83-464E-A3DF-7A4842D91C97}" type="presOf" srcId="{D81D1173-F486-44D0-999C-8A79EBD051E6}" destId="{CD095349-242A-4047-91E2-F1D485A77C9B}" srcOrd="0"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4D216AC5-078B-414E-9BF2-4DE3534D535D}" type="presOf" srcId="{66D6BC90-CED1-4EA0-8091-FD9B1EE13718}" destId="{751E76FD-C0D9-4D81-A24B-1A1368BB646A}" srcOrd="0" destOrd="0" presId="urn:microsoft.com/office/officeart/2005/8/layout/orgChart1"/>
    <dgm:cxn modelId="{AA0473C5-2494-4482-A22C-A519D6AAB201}" srcId="{8739DB71-6B2C-4DB7-8670-DEA11183A1D6}" destId="{21C3254D-A992-4506-BEF5-79B71BEF3456}" srcOrd="1" destOrd="0" parTransId="{6A0602A0-106B-4DBE-9E22-3B79EE9542A6}" sibTransId="{EACA77A1-F062-469E-B962-690A271749C0}"/>
    <dgm:cxn modelId="{B408F8C7-379F-4AAE-BBC9-013FFBCF1827}" type="presOf" srcId="{A5A5E0D5-A62A-40D4-A279-EAD97B910DC9}" destId="{20F85592-F6AA-41DC-8BE9-0CDF576CCF23}" srcOrd="0" destOrd="0" presId="urn:microsoft.com/office/officeart/2005/8/layout/orgChart1"/>
    <dgm:cxn modelId="{BC5CFAC7-49D6-41A6-A65D-2940F255E052}" type="presOf" srcId="{A47AB664-D830-444B-A51B-5563D6C34940}" destId="{0A546222-A144-4966-8B26-9275833C2337}" srcOrd="0" destOrd="0" presId="urn:microsoft.com/office/officeart/2005/8/layout/orgChart1"/>
    <dgm:cxn modelId="{620CBECA-DAE7-44F0-94F5-1CA056D743F5}" srcId="{80DD11A9-312A-445A-9BD0-8E0F6A9F3A07}" destId="{20A78CB2-85B5-4258-8919-8371C564CB0F}" srcOrd="3" destOrd="0" parTransId="{6062C754-8B63-4844-AFAD-9281DB45D7B1}" sibTransId="{4D54E1F0-8DBF-498E-AA19-661D067EA945}"/>
    <dgm:cxn modelId="{9A815DCB-9DEC-460A-AE0A-18F49E10AC0E}" type="presOf" srcId="{8FD9ECEE-5B72-4904-9F6A-F4BBE468CAF1}" destId="{8A1B4CD9-4CBD-4796-828D-2EA0F786182C}" srcOrd="1" destOrd="0" presId="urn:microsoft.com/office/officeart/2005/8/layout/orgChart1"/>
    <dgm:cxn modelId="{9A63FDCB-9BE3-4F3C-8ADA-D41E4CF09060}" type="presOf" srcId="{E6E44E96-91CD-48CA-A90D-3859B0FA962A}" destId="{922F177D-3FF7-4136-83ED-CBAB1ADA51E9}" srcOrd="0" destOrd="0" presId="urn:microsoft.com/office/officeart/2005/8/layout/orgChart1"/>
    <dgm:cxn modelId="{4E7C81CD-C8E0-470F-AADE-4237AA20D38A}" type="presOf" srcId="{C81365B1-A357-4351-B6A2-D71150913AEB}" destId="{DD838A24-0656-4638-8EFB-FE16DFF5D861}" srcOrd="0" destOrd="0" presId="urn:microsoft.com/office/officeart/2005/8/layout/orgChart1"/>
    <dgm:cxn modelId="{971FF9CE-BCE5-40BF-A0A0-5B49D7F82636}" type="presOf" srcId="{25433486-70F7-4E4D-8F58-70E40BA44794}" destId="{904D7B96-C8EE-40C3-9C41-A4124DFFCEA9}" srcOrd="0" destOrd="0" presId="urn:microsoft.com/office/officeart/2005/8/layout/orgChart1"/>
    <dgm:cxn modelId="{1FEF9AD0-8E8B-4DB5-8DFA-2FF4ABC859E3}" type="presOf" srcId="{D83EE9ED-27F2-44AB-892E-B749683E5D76}" destId="{D2A727FD-5327-4616-83BB-B161D65BE0E4}" srcOrd="1" destOrd="0" presId="urn:microsoft.com/office/officeart/2005/8/layout/orgChart1"/>
    <dgm:cxn modelId="{A848B3D0-602E-423D-B64B-4FD474A5B8F3}" srcId="{80DD11A9-312A-445A-9BD0-8E0F6A9F3A07}" destId="{E533BD90-CD2E-4569-BCF8-756115A16D27}" srcOrd="1" destOrd="0" parTransId="{A3EC8B80-A0E0-415F-9104-66E2EB0D8CEF}" sibTransId="{8F8DC143-4FF2-421B-8706-2B5D7E9CF64C}"/>
    <dgm:cxn modelId="{EAD9D9D4-12E2-40A3-B2DC-AB242C6BEAF2}" type="presOf" srcId="{8DD3677E-4B80-4E6B-94C6-89742042F8A8}" destId="{D91B0D0B-85B4-4B5E-8A67-7557622A9A42}" srcOrd="1" destOrd="0" presId="urn:microsoft.com/office/officeart/2005/8/layout/orgChart1"/>
    <dgm:cxn modelId="{DDCDE1D4-2657-4920-94AD-9B57D7EC420C}" srcId="{80DD11A9-312A-445A-9BD0-8E0F6A9F3A07}" destId="{8D1AC6A9-C14D-4780-8260-E8DF379DB4A2}" srcOrd="0" destOrd="0" parTransId="{2192EE85-DBFD-4728-8F84-E5EEE04B2DE2}" sibTransId="{A8C0B190-A19B-4201-B899-48C639D8ED8B}"/>
    <dgm:cxn modelId="{0CC7F7D4-2C1F-4B53-B487-4A72E33B7593}" type="presOf" srcId="{8D1AC6A9-C14D-4780-8260-E8DF379DB4A2}" destId="{4FE8AEDB-0708-401C-9244-4FC7CF0DC5CE}" srcOrd="1" destOrd="0" presId="urn:microsoft.com/office/officeart/2005/8/layout/orgChart1"/>
    <dgm:cxn modelId="{EB74F5D5-727E-4DD8-9CDD-0FED070A0A83}" srcId="{A3D5B927-E683-496F-BAB0-F204A2063EDB}" destId="{2194C1C5-B2FB-48DF-9374-FD9E20B5766B}" srcOrd="0" destOrd="0" parTransId="{7D5E4C91-8754-4FDB-8447-B0F1570510BA}" sibTransId="{B074B22F-15E2-4BE7-B64C-2429DA638D80}"/>
    <dgm:cxn modelId="{963A2CD7-CCE5-42E3-801C-8D98892C7A95}" type="presOf" srcId="{0CB4D948-3AEE-4CD1-8C39-D147746A5F3B}" destId="{54A742F4-60BE-4743-853B-8B5E0441E6EA}" srcOrd="0" destOrd="0" presId="urn:microsoft.com/office/officeart/2005/8/layout/orgChart1"/>
    <dgm:cxn modelId="{2C00ADD8-4E5A-42F9-9530-3F63E8B518B0}" type="presOf" srcId="{E533BD90-CD2E-4569-BCF8-756115A16D27}" destId="{773C85DE-D594-4639-9F61-6ED572FBB063}" srcOrd="1" destOrd="0" presId="urn:microsoft.com/office/officeart/2005/8/layout/orgChart1"/>
    <dgm:cxn modelId="{FFF114E1-FF15-4D91-A203-97D2C0C70A83}" type="presOf" srcId="{8739DB71-6B2C-4DB7-8670-DEA11183A1D6}" destId="{B5926B82-FA00-4A15-BD99-A987C6A08428}" srcOrd="0" destOrd="0" presId="urn:microsoft.com/office/officeart/2005/8/layout/orgChart1"/>
    <dgm:cxn modelId="{39B85BE2-B55A-4C3B-A982-D7769C9883DD}" type="presOf" srcId="{68CA5AE0-F13F-4BC4-B794-0561D2587EFE}" destId="{54FDEF04-386A-4FD4-9116-5C24D178FC8F}" srcOrd="1" destOrd="0" presId="urn:microsoft.com/office/officeart/2005/8/layout/orgChart1"/>
    <dgm:cxn modelId="{179611E5-12CE-4C97-A016-3AAB6194708C}" type="presOf" srcId="{FCA88C35-5C83-4DBE-A841-722DFF47BF2B}" destId="{B5BE6D12-9330-4B12-AC50-1AE036A76F9E}" srcOrd="1" destOrd="0" presId="urn:microsoft.com/office/officeart/2005/8/layout/orgChart1"/>
    <dgm:cxn modelId="{128357E8-D534-46CE-A64B-A772F7AD654E}" type="presOf" srcId="{E533BD90-CD2E-4569-BCF8-756115A16D27}" destId="{15E87478-812A-4790-A24E-BDC3E0B64513}" srcOrd="0" destOrd="0" presId="urn:microsoft.com/office/officeart/2005/8/layout/orgChart1"/>
    <dgm:cxn modelId="{032318E9-CE98-4E8F-9B67-E7E1D975EA9D}" type="presOf" srcId="{45769BC7-7390-4B3B-A155-E7CC7B035FE1}" destId="{D5185E33-465E-45F4-A5C2-769B8A89235F}"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52F2A1ED-0858-40A5-BB24-E89870E95B5B}" type="presOf" srcId="{21C3254D-A992-4506-BEF5-79B71BEF3456}" destId="{830765B8-8EBA-4A6C-91B8-BD24DE0B3D70}" srcOrd="0" destOrd="0" presId="urn:microsoft.com/office/officeart/2005/8/layout/orgChart1"/>
    <dgm:cxn modelId="{0FD874EE-B17D-492B-98DE-B2C5C6D9344D}" type="presOf" srcId="{D949DD6A-4513-4E77-AA87-0C625F2CBA31}" destId="{001B88E9-2747-4EA4-8D4C-D663DA364A32}" srcOrd="0" destOrd="0" presId="urn:microsoft.com/office/officeart/2005/8/layout/orgChart1"/>
    <dgm:cxn modelId="{64E614F1-FEBB-4529-834C-D200CDCFCB20}" type="presOf" srcId="{6A0602A0-106B-4DBE-9E22-3B79EE9542A6}" destId="{C86E0A5A-0E18-4233-B532-D1A1A9A331E6}"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DC8C6CF3-685F-45C2-AD2B-0FCBB0EA1C45}" type="presOf" srcId="{D33B5ED4-09EC-46A6-A1E4-7706F14D7E51}" destId="{FE1BF927-C8C9-4716-9E6F-A73E40CEA6BC}"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8316E5CB-4629-435D-983C-A1C4B791700C}" type="presParOf" srcId="{677B89CC-5509-4F3D-ACF8-E0AC057F4B67}" destId="{336C4715-7E3A-4951-8813-1A3D7DE76E82}" srcOrd="0" destOrd="0" presId="urn:microsoft.com/office/officeart/2005/8/layout/orgChart1"/>
    <dgm:cxn modelId="{9D502228-36BE-469B-BAA4-9A4B90B7B4C5}" type="presParOf" srcId="{677B89CC-5509-4F3D-ACF8-E0AC057F4B67}" destId="{60587212-C1C6-4B3D-9613-0ABDCA16F0B8}" srcOrd="1" destOrd="0" presId="urn:microsoft.com/office/officeart/2005/8/layout/orgChart1"/>
    <dgm:cxn modelId="{1A2F50D9-6805-4C08-B734-A8F0905F6C17}" type="presParOf" srcId="{60587212-C1C6-4B3D-9613-0ABDCA16F0B8}" destId="{F5E0090E-C1FF-458A-BCB3-1A33C97B68F7}" srcOrd="0" destOrd="0" presId="urn:microsoft.com/office/officeart/2005/8/layout/orgChart1"/>
    <dgm:cxn modelId="{44D16A73-A1DD-40A4-8F50-3243917AD6C9}" type="presParOf" srcId="{F5E0090E-C1FF-458A-BCB3-1A33C97B68F7}" destId="{77EA2CDF-E544-47BD-8263-814A57600E9E}" srcOrd="0" destOrd="0" presId="urn:microsoft.com/office/officeart/2005/8/layout/orgChart1"/>
    <dgm:cxn modelId="{2098F072-1F9F-4631-BBCC-1C552FA9735D}" type="presParOf" srcId="{F5E0090E-C1FF-458A-BCB3-1A33C97B68F7}" destId="{27D7F28F-1CCF-4777-99C7-B63B53F3C129}" srcOrd="1" destOrd="0" presId="urn:microsoft.com/office/officeart/2005/8/layout/orgChart1"/>
    <dgm:cxn modelId="{057363A1-D07E-4598-A945-F186CD86B9E9}" type="presParOf" srcId="{60587212-C1C6-4B3D-9613-0ABDCA16F0B8}" destId="{611524C9-CF04-4268-82C1-5CA22038F04E}" srcOrd="1" destOrd="0" presId="urn:microsoft.com/office/officeart/2005/8/layout/orgChart1"/>
    <dgm:cxn modelId="{FD305F49-7C7D-46A4-A2E2-AEAB68C8C420}" type="presParOf" srcId="{60587212-C1C6-4B3D-9613-0ABDCA16F0B8}" destId="{F5DFA191-283E-41B6-AF00-7FD430988D0B}" srcOrd="2" destOrd="0" presId="urn:microsoft.com/office/officeart/2005/8/layout/orgChart1"/>
    <dgm:cxn modelId="{19ABB3AF-9F55-4DB6-977C-B171FB5D519F}" type="presParOf" srcId="{677B89CC-5509-4F3D-ACF8-E0AC057F4B67}" destId="{33C01068-72B3-4F4D-B6D5-C2291839EB2A}" srcOrd="2" destOrd="0" presId="urn:microsoft.com/office/officeart/2005/8/layout/orgChart1"/>
    <dgm:cxn modelId="{1BAD0CB7-EC5D-4D5E-A091-4C75E81ED5FA}" type="presParOf" srcId="{677B89CC-5509-4F3D-ACF8-E0AC057F4B67}" destId="{AC8970FC-D9CF-401F-8EAB-17BDA148A9A4}" srcOrd="3" destOrd="0" presId="urn:microsoft.com/office/officeart/2005/8/layout/orgChart1"/>
    <dgm:cxn modelId="{3E3C1E4D-3D6C-4898-A6C4-22F79DDE60A6}" type="presParOf" srcId="{AC8970FC-D9CF-401F-8EAB-17BDA148A9A4}" destId="{492C550D-F6DE-47D8-90EF-445ED82F4E4E}" srcOrd="0" destOrd="0" presId="urn:microsoft.com/office/officeart/2005/8/layout/orgChart1"/>
    <dgm:cxn modelId="{F4D58F4A-CD33-4C7C-AC09-2774A0AE43E4}" type="presParOf" srcId="{492C550D-F6DE-47D8-90EF-445ED82F4E4E}" destId="{B5926B82-FA00-4A15-BD99-A987C6A08428}" srcOrd="0" destOrd="0" presId="urn:microsoft.com/office/officeart/2005/8/layout/orgChart1"/>
    <dgm:cxn modelId="{684E6CAA-AA61-4DF3-AC72-233A014C588E}" type="presParOf" srcId="{492C550D-F6DE-47D8-90EF-445ED82F4E4E}" destId="{36FED54C-C2E2-4CA8-A082-CAF5B15DCC89}" srcOrd="1" destOrd="0" presId="urn:microsoft.com/office/officeart/2005/8/layout/orgChart1"/>
    <dgm:cxn modelId="{29A37B6E-C468-492F-B33C-5823694A8CC4}" type="presParOf" srcId="{AC8970FC-D9CF-401F-8EAB-17BDA148A9A4}" destId="{09EB865A-7A51-4CD2-809C-825EC6298305}" srcOrd="1" destOrd="0" presId="urn:microsoft.com/office/officeart/2005/8/layout/orgChart1"/>
    <dgm:cxn modelId="{AD1C79F5-7689-4DA6-9366-3D11189A4749}" type="presParOf" srcId="{09EB865A-7A51-4CD2-809C-825EC6298305}" destId="{0BD0FD5F-9121-4E47-B9B6-82A02E424E77}" srcOrd="0" destOrd="0" presId="urn:microsoft.com/office/officeart/2005/8/layout/orgChart1"/>
    <dgm:cxn modelId="{515E72DB-76CF-40B7-8A80-CBD2FC8DB52B}" type="presParOf" srcId="{09EB865A-7A51-4CD2-809C-825EC6298305}" destId="{886BD911-B46E-4865-ADD3-8FA03055D967}" srcOrd="1" destOrd="0" presId="urn:microsoft.com/office/officeart/2005/8/layout/orgChart1"/>
    <dgm:cxn modelId="{D8D8387A-0FFE-4FC7-924A-1B1B41E7B77F}" type="presParOf" srcId="{886BD911-B46E-4865-ADD3-8FA03055D967}" destId="{63D6B77C-A6E4-4B72-90C2-B076336BBC93}" srcOrd="0" destOrd="0" presId="urn:microsoft.com/office/officeart/2005/8/layout/orgChart1"/>
    <dgm:cxn modelId="{1B026780-5AEB-483B-8C96-11FAD7555B88}" type="presParOf" srcId="{63D6B77C-A6E4-4B72-90C2-B076336BBC93}" destId="{5B74E3ED-4107-4B21-8721-5A15C5EDC575}" srcOrd="0" destOrd="0" presId="urn:microsoft.com/office/officeart/2005/8/layout/orgChart1"/>
    <dgm:cxn modelId="{1D129337-2028-4053-A0AC-6979DC53A40F}" type="presParOf" srcId="{63D6B77C-A6E4-4B72-90C2-B076336BBC93}" destId="{ED1C9F73-E543-499E-BC76-A905EDDF6EB3}" srcOrd="1" destOrd="0" presId="urn:microsoft.com/office/officeart/2005/8/layout/orgChart1"/>
    <dgm:cxn modelId="{E61E3C28-7EFC-4DCA-ADAC-DFA435004979}" type="presParOf" srcId="{886BD911-B46E-4865-ADD3-8FA03055D967}" destId="{8643400B-A966-4EAD-AE45-4CD2099A7592}" srcOrd="1" destOrd="0" presId="urn:microsoft.com/office/officeart/2005/8/layout/orgChart1"/>
    <dgm:cxn modelId="{436EC219-9EF9-4C8D-9CDD-4404DC5676B2}" type="presParOf" srcId="{8643400B-A966-4EAD-AE45-4CD2099A7592}" destId="{1D9AB0E4-E458-423E-AB43-B569D9B729B3}" srcOrd="0" destOrd="0" presId="urn:microsoft.com/office/officeart/2005/8/layout/orgChart1"/>
    <dgm:cxn modelId="{5BA6DF19-F5A1-4733-AA76-B543FB62BD91}" type="presParOf" srcId="{8643400B-A966-4EAD-AE45-4CD2099A7592}" destId="{349B9704-F005-4784-BBC5-8AFF1567DA85}" srcOrd="1" destOrd="0" presId="urn:microsoft.com/office/officeart/2005/8/layout/orgChart1"/>
    <dgm:cxn modelId="{F5C017DA-0DB9-4E6A-8730-B7041A4BD7D0}" type="presParOf" srcId="{349B9704-F005-4784-BBC5-8AFF1567DA85}" destId="{382791AB-5E83-4E37-B317-10D9F0E45122}" srcOrd="0" destOrd="0" presId="urn:microsoft.com/office/officeart/2005/8/layout/orgChart1"/>
    <dgm:cxn modelId="{0757A373-BFA7-44CF-B9B4-48CD65AC0E97}" type="presParOf" srcId="{382791AB-5E83-4E37-B317-10D9F0E45122}" destId="{7E42D2EB-DCF8-49B0-BD20-D85A3D403A9D}" srcOrd="0" destOrd="0" presId="urn:microsoft.com/office/officeart/2005/8/layout/orgChart1"/>
    <dgm:cxn modelId="{41373324-61BD-40C8-9555-B51777C9DD84}" type="presParOf" srcId="{382791AB-5E83-4E37-B317-10D9F0E45122}" destId="{4FE8AEDB-0708-401C-9244-4FC7CF0DC5CE}" srcOrd="1" destOrd="0" presId="urn:microsoft.com/office/officeart/2005/8/layout/orgChart1"/>
    <dgm:cxn modelId="{A60D6C06-A150-47F5-BB9B-4A6959B6FD1A}" type="presParOf" srcId="{349B9704-F005-4784-BBC5-8AFF1567DA85}" destId="{A13BC5D1-D952-4160-8F5E-950750456704}" srcOrd="1" destOrd="0" presId="urn:microsoft.com/office/officeart/2005/8/layout/orgChart1"/>
    <dgm:cxn modelId="{1DCF98DB-165D-42EF-A97A-E8A5763C1DCA}" type="presParOf" srcId="{349B9704-F005-4784-BBC5-8AFF1567DA85}" destId="{50F8104E-A60F-4505-8589-15A692A0380D}" srcOrd="2" destOrd="0" presId="urn:microsoft.com/office/officeart/2005/8/layout/orgChart1"/>
    <dgm:cxn modelId="{E168604D-8C3C-4F06-B985-2C4132BF4861}" type="presParOf" srcId="{8643400B-A966-4EAD-AE45-4CD2099A7592}" destId="{E2EBB9C8-D438-47D7-8917-9214B58F4A01}" srcOrd="2" destOrd="0" presId="urn:microsoft.com/office/officeart/2005/8/layout/orgChart1"/>
    <dgm:cxn modelId="{CD698192-016F-448E-AD00-0192E1128235}" type="presParOf" srcId="{8643400B-A966-4EAD-AE45-4CD2099A7592}" destId="{6D5CF168-48DA-4E8C-8A21-F456CE185B2A}" srcOrd="3" destOrd="0" presId="urn:microsoft.com/office/officeart/2005/8/layout/orgChart1"/>
    <dgm:cxn modelId="{3239A02C-FABA-4D74-B202-E97C88B79219}" type="presParOf" srcId="{6D5CF168-48DA-4E8C-8A21-F456CE185B2A}" destId="{192D361B-574F-4449-B74F-8781D57AB673}" srcOrd="0" destOrd="0" presId="urn:microsoft.com/office/officeart/2005/8/layout/orgChart1"/>
    <dgm:cxn modelId="{4DC30F7D-80EA-4E7D-BBAB-383C9A71E394}" type="presParOf" srcId="{192D361B-574F-4449-B74F-8781D57AB673}" destId="{15E87478-812A-4790-A24E-BDC3E0B64513}" srcOrd="0" destOrd="0" presId="urn:microsoft.com/office/officeart/2005/8/layout/orgChart1"/>
    <dgm:cxn modelId="{32736985-BBCC-4D78-ABAD-C80F0FB9D5C1}" type="presParOf" srcId="{192D361B-574F-4449-B74F-8781D57AB673}" destId="{773C85DE-D594-4639-9F61-6ED572FBB063}" srcOrd="1" destOrd="0" presId="urn:microsoft.com/office/officeart/2005/8/layout/orgChart1"/>
    <dgm:cxn modelId="{43DDA3EF-A720-4546-9302-1BA3FF7942C2}" type="presParOf" srcId="{6D5CF168-48DA-4E8C-8A21-F456CE185B2A}" destId="{47146AAC-122F-46BA-91F0-0D59007E35E2}" srcOrd="1" destOrd="0" presId="urn:microsoft.com/office/officeart/2005/8/layout/orgChart1"/>
    <dgm:cxn modelId="{7594D0FE-0FB2-496D-ADB6-3F6CFE042FB7}" type="presParOf" srcId="{6D5CF168-48DA-4E8C-8A21-F456CE185B2A}" destId="{13F43860-0223-43E1-97D3-EF80E1CA27C8}" srcOrd="2" destOrd="0" presId="urn:microsoft.com/office/officeart/2005/8/layout/orgChart1"/>
    <dgm:cxn modelId="{2ADB147D-10B2-4DAB-8B28-6F5A44D1E65B}" type="presParOf" srcId="{8643400B-A966-4EAD-AE45-4CD2099A7592}" destId="{29D3B196-165D-49D3-A5B8-A699C74D5E90}" srcOrd="4" destOrd="0" presId="urn:microsoft.com/office/officeart/2005/8/layout/orgChart1"/>
    <dgm:cxn modelId="{02F2B2F1-1FE7-45BB-B1A6-5E718B75EE0B}" type="presParOf" srcId="{8643400B-A966-4EAD-AE45-4CD2099A7592}" destId="{FE98967C-569A-4B56-9CE1-F649F911737D}" srcOrd="5" destOrd="0" presId="urn:microsoft.com/office/officeart/2005/8/layout/orgChart1"/>
    <dgm:cxn modelId="{4E547FE8-B3EA-43A8-A85B-DF3AAD8F85F6}" type="presParOf" srcId="{FE98967C-569A-4B56-9CE1-F649F911737D}" destId="{8D3585B5-D0AE-40AA-8299-6275D2B31090}" srcOrd="0" destOrd="0" presId="urn:microsoft.com/office/officeart/2005/8/layout/orgChart1"/>
    <dgm:cxn modelId="{B0189E8C-B1C7-4BB9-8562-6C0E2D548883}" type="presParOf" srcId="{8D3585B5-D0AE-40AA-8299-6275D2B31090}" destId="{6C7DE8B5-D363-4B02-BC33-E93EB7A64B95}" srcOrd="0" destOrd="0" presId="urn:microsoft.com/office/officeart/2005/8/layout/orgChart1"/>
    <dgm:cxn modelId="{7CADB818-FEB2-4E4F-B7F4-133477172CD7}" type="presParOf" srcId="{8D3585B5-D0AE-40AA-8299-6275D2B31090}" destId="{4F77612F-F081-4BE1-AE33-BB0BE7B12AC9}" srcOrd="1" destOrd="0" presId="urn:microsoft.com/office/officeart/2005/8/layout/orgChart1"/>
    <dgm:cxn modelId="{626F3B2C-EF1E-49AE-B124-BAE40F6BDDFC}" type="presParOf" srcId="{FE98967C-569A-4B56-9CE1-F649F911737D}" destId="{DF17C9E7-A662-4992-ACFE-967FD538B10F}" srcOrd="1" destOrd="0" presId="urn:microsoft.com/office/officeart/2005/8/layout/orgChart1"/>
    <dgm:cxn modelId="{1EE3053A-DEF6-4E1A-BC6F-F4BC01754347}" type="presParOf" srcId="{FE98967C-569A-4B56-9CE1-F649F911737D}" destId="{7CDAE004-EB3E-4D8E-87ED-D76F3266EEAA}" srcOrd="2" destOrd="0" presId="urn:microsoft.com/office/officeart/2005/8/layout/orgChart1"/>
    <dgm:cxn modelId="{2BAAF18D-0BD9-49B1-994E-7EF22ED8E3DA}" type="presParOf" srcId="{8643400B-A966-4EAD-AE45-4CD2099A7592}" destId="{CDC05853-BA60-48DF-93FD-15BA754BE75A}" srcOrd="6" destOrd="0" presId="urn:microsoft.com/office/officeart/2005/8/layout/orgChart1"/>
    <dgm:cxn modelId="{2B355E22-C543-4300-A4CA-2638DD987E75}" type="presParOf" srcId="{8643400B-A966-4EAD-AE45-4CD2099A7592}" destId="{CF9BB649-9913-4891-86F2-511FFFCEBD72}" srcOrd="7" destOrd="0" presId="urn:microsoft.com/office/officeart/2005/8/layout/orgChart1"/>
    <dgm:cxn modelId="{96E86A53-C3EF-4046-8A42-6E41FA7E05ED}" type="presParOf" srcId="{CF9BB649-9913-4891-86F2-511FFFCEBD72}" destId="{36E57907-CE63-4EE3-95F6-803D86E09B4D}" srcOrd="0" destOrd="0" presId="urn:microsoft.com/office/officeart/2005/8/layout/orgChart1"/>
    <dgm:cxn modelId="{27A339B7-6428-4293-971B-9DD5478C0778}" type="presParOf" srcId="{36E57907-CE63-4EE3-95F6-803D86E09B4D}" destId="{3B81A996-4462-45AC-A1C0-F5AAD058466D}" srcOrd="0" destOrd="0" presId="urn:microsoft.com/office/officeart/2005/8/layout/orgChart1"/>
    <dgm:cxn modelId="{3503C114-47E8-4EB5-AC73-55515EC9FB91}" type="presParOf" srcId="{36E57907-CE63-4EE3-95F6-803D86E09B4D}" destId="{8FD0C825-9C83-4C32-9785-528E508037C9}" srcOrd="1" destOrd="0" presId="urn:microsoft.com/office/officeart/2005/8/layout/orgChart1"/>
    <dgm:cxn modelId="{3342B2A9-68B3-41B7-A3A1-7B93AAC277E3}" type="presParOf" srcId="{CF9BB649-9913-4891-86F2-511FFFCEBD72}" destId="{E06D3DC9-0221-4112-8AD4-E0D43CDC9E44}" srcOrd="1" destOrd="0" presId="urn:microsoft.com/office/officeart/2005/8/layout/orgChart1"/>
    <dgm:cxn modelId="{6A2C118F-C955-4E07-AE1E-3F2A72F34472}" type="presParOf" srcId="{CF9BB649-9913-4891-86F2-511FFFCEBD72}" destId="{4F514410-5691-4FD3-9B96-A12BEE09BE88}" srcOrd="2" destOrd="0" presId="urn:microsoft.com/office/officeart/2005/8/layout/orgChart1"/>
    <dgm:cxn modelId="{8E111B38-427B-427A-B3D1-AF98E490CF93}" type="presParOf" srcId="{886BD911-B46E-4865-ADD3-8FA03055D967}" destId="{4DD5C4DA-AD24-4B16-8ECD-5538B8FCFB01}" srcOrd="2" destOrd="0" presId="urn:microsoft.com/office/officeart/2005/8/layout/orgChart1"/>
    <dgm:cxn modelId="{7E61EB10-BCF1-41BC-9689-C908D63ADB3E}" type="presParOf" srcId="{09EB865A-7A51-4CD2-809C-825EC6298305}" destId="{C86E0A5A-0E18-4233-B532-D1A1A9A331E6}" srcOrd="2" destOrd="0" presId="urn:microsoft.com/office/officeart/2005/8/layout/orgChart1"/>
    <dgm:cxn modelId="{3BE876EE-F620-4A4D-BDD4-65020952631B}" type="presParOf" srcId="{09EB865A-7A51-4CD2-809C-825EC6298305}" destId="{0121E2E2-1086-4CB8-8E19-C9F242250B4F}" srcOrd="3" destOrd="0" presId="urn:microsoft.com/office/officeart/2005/8/layout/orgChart1"/>
    <dgm:cxn modelId="{44322780-EECF-4425-A1D8-92DC6FCFC292}" type="presParOf" srcId="{0121E2E2-1086-4CB8-8E19-C9F242250B4F}" destId="{ECD37C95-542B-4609-BE67-0D0825F422CD}" srcOrd="0" destOrd="0" presId="urn:microsoft.com/office/officeart/2005/8/layout/orgChart1"/>
    <dgm:cxn modelId="{36842DF9-A2A1-4A15-87C8-2B28370C92D7}" type="presParOf" srcId="{ECD37C95-542B-4609-BE67-0D0825F422CD}" destId="{830765B8-8EBA-4A6C-91B8-BD24DE0B3D70}" srcOrd="0" destOrd="0" presId="urn:microsoft.com/office/officeart/2005/8/layout/orgChart1"/>
    <dgm:cxn modelId="{8835D242-24B1-4ED9-AF27-0CDD2C264DD2}" type="presParOf" srcId="{ECD37C95-542B-4609-BE67-0D0825F422CD}" destId="{63DCDB63-934A-441C-B2E2-B593218B414C}" srcOrd="1" destOrd="0" presId="urn:microsoft.com/office/officeart/2005/8/layout/orgChart1"/>
    <dgm:cxn modelId="{DF75214F-1C1C-49D8-B01F-EF53A5040922}" type="presParOf" srcId="{0121E2E2-1086-4CB8-8E19-C9F242250B4F}" destId="{C706D6F2-FBE4-483C-A6A1-276FB50CBEC1}" srcOrd="1" destOrd="0" presId="urn:microsoft.com/office/officeart/2005/8/layout/orgChart1"/>
    <dgm:cxn modelId="{49910CA9-AB8D-4389-BCA4-8BFC6336E71D}" type="presParOf" srcId="{C706D6F2-FBE4-483C-A6A1-276FB50CBEC1}" destId="{0A546222-A144-4966-8B26-9275833C2337}" srcOrd="0" destOrd="0" presId="urn:microsoft.com/office/officeart/2005/8/layout/orgChart1"/>
    <dgm:cxn modelId="{D8A3C2CC-9B05-4D78-B044-7C326F41E6C5}" type="presParOf" srcId="{C706D6F2-FBE4-483C-A6A1-276FB50CBEC1}" destId="{B3611368-2B8F-41A1-9A37-18E956D0EC00}" srcOrd="1" destOrd="0" presId="urn:microsoft.com/office/officeart/2005/8/layout/orgChart1"/>
    <dgm:cxn modelId="{75B06A82-6430-43DA-A700-B012BAD6F905}" type="presParOf" srcId="{B3611368-2B8F-41A1-9A37-18E956D0EC00}" destId="{81584FA4-8DD5-4E29-B5F1-3EF0769B565F}" srcOrd="0" destOrd="0" presId="urn:microsoft.com/office/officeart/2005/8/layout/orgChart1"/>
    <dgm:cxn modelId="{18C2CDDF-092E-4AB4-9D53-09F44105313B}" type="presParOf" srcId="{81584FA4-8DD5-4E29-B5F1-3EF0769B565F}" destId="{ADC92D6A-ECBE-433B-9DF0-C26B6F2A57BB}" srcOrd="0" destOrd="0" presId="urn:microsoft.com/office/officeart/2005/8/layout/orgChart1"/>
    <dgm:cxn modelId="{150458E8-55EE-4928-87C8-73970B107E19}" type="presParOf" srcId="{81584FA4-8DD5-4E29-B5F1-3EF0769B565F}" destId="{B5BE6D12-9330-4B12-AC50-1AE036A76F9E}" srcOrd="1" destOrd="0" presId="urn:microsoft.com/office/officeart/2005/8/layout/orgChart1"/>
    <dgm:cxn modelId="{11AE8FC3-C130-458C-BFCF-97D0D94B15A8}" type="presParOf" srcId="{B3611368-2B8F-41A1-9A37-18E956D0EC00}" destId="{ED374CF3-E646-4D72-A075-7BE25929CC49}" srcOrd="1" destOrd="0" presId="urn:microsoft.com/office/officeart/2005/8/layout/orgChart1"/>
    <dgm:cxn modelId="{EFA9575D-8CB6-40B5-97C2-45AD9AC53FF4}" type="presParOf" srcId="{B3611368-2B8F-41A1-9A37-18E956D0EC00}" destId="{768AE477-CA33-43B2-AE9F-2879DDD28477}" srcOrd="2" destOrd="0" presId="urn:microsoft.com/office/officeart/2005/8/layout/orgChart1"/>
    <dgm:cxn modelId="{56198614-EE58-4833-BDA5-CDF4A39FAE09}" type="presParOf" srcId="{C706D6F2-FBE4-483C-A6A1-276FB50CBEC1}" destId="{904D7B96-C8EE-40C3-9C41-A4124DFFCEA9}" srcOrd="2" destOrd="0" presId="urn:microsoft.com/office/officeart/2005/8/layout/orgChart1"/>
    <dgm:cxn modelId="{4951313C-3736-4895-8503-EC3779FFB7AD}" type="presParOf" srcId="{C706D6F2-FBE4-483C-A6A1-276FB50CBEC1}" destId="{B6711CB7-A03E-4B70-9AEC-FADC37258B9C}" srcOrd="3" destOrd="0" presId="urn:microsoft.com/office/officeart/2005/8/layout/orgChart1"/>
    <dgm:cxn modelId="{A32CCE8C-032C-441A-A7A8-6911E78C323E}" type="presParOf" srcId="{B6711CB7-A03E-4B70-9AEC-FADC37258B9C}" destId="{39B152CA-7347-4A46-B1B4-6B4BBB92E898}" srcOrd="0" destOrd="0" presId="urn:microsoft.com/office/officeart/2005/8/layout/orgChart1"/>
    <dgm:cxn modelId="{2942BC4D-9EBA-4A2A-8737-74D080576EB3}" type="presParOf" srcId="{39B152CA-7347-4A46-B1B4-6B4BBB92E898}" destId="{F82AE90E-1CA2-4C54-A200-B4F8C35149D0}" srcOrd="0" destOrd="0" presId="urn:microsoft.com/office/officeart/2005/8/layout/orgChart1"/>
    <dgm:cxn modelId="{1E181C92-9D8F-4F6A-BD41-1567E88772D4}" type="presParOf" srcId="{39B152CA-7347-4A46-B1B4-6B4BBB92E898}" destId="{8A1B4CD9-4CBD-4796-828D-2EA0F786182C}" srcOrd="1" destOrd="0" presId="urn:microsoft.com/office/officeart/2005/8/layout/orgChart1"/>
    <dgm:cxn modelId="{FA5096C7-7DAB-4785-94A4-3CC944622EB9}" type="presParOf" srcId="{B6711CB7-A03E-4B70-9AEC-FADC37258B9C}" destId="{EAAF07EA-E23C-4425-854E-C11713FE56A8}" srcOrd="1" destOrd="0" presId="urn:microsoft.com/office/officeart/2005/8/layout/orgChart1"/>
    <dgm:cxn modelId="{61690192-4E25-4CD0-B16A-4EF6D27417B4}" type="presParOf" srcId="{B6711CB7-A03E-4B70-9AEC-FADC37258B9C}" destId="{50516152-4544-41C4-86EB-46141208226C}" srcOrd="2" destOrd="0" presId="urn:microsoft.com/office/officeart/2005/8/layout/orgChart1"/>
    <dgm:cxn modelId="{247A5234-E0A8-44F9-84E3-309C6F30EB73}" type="presParOf" srcId="{C706D6F2-FBE4-483C-A6A1-276FB50CBEC1}" destId="{DCE8A329-8957-464D-AF2D-BA87F80884B2}" srcOrd="4" destOrd="0" presId="urn:microsoft.com/office/officeart/2005/8/layout/orgChart1"/>
    <dgm:cxn modelId="{6685983A-429A-481C-B549-9CA2F47C576E}" type="presParOf" srcId="{C706D6F2-FBE4-483C-A6A1-276FB50CBEC1}" destId="{138EEF2D-7DF1-4885-859E-6C048D3F257B}" srcOrd="5" destOrd="0" presId="urn:microsoft.com/office/officeart/2005/8/layout/orgChart1"/>
    <dgm:cxn modelId="{F875F1A4-D3C6-42FE-AA65-F4670CA4C6B7}" type="presParOf" srcId="{138EEF2D-7DF1-4885-859E-6C048D3F257B}" destId="{30835A40-5CED-4E34-8564-46B970CE2897}" srcOrd="0" destOrd="0" presId="urn:microsoft.com/office/officeart/2005/8/layout/orgChart1"/>
    <dgm:cxn modelId="{8CA6A02C-D30A-44A8-BE92-12F1C72D21F5}" type="presParOf" srcId="{30835A40-5CED-4E34-8564-46B970CE2897}" destId="{1C1C5A6F-FE48-4898-BC26-A8CF74D99E67}" srcOrd="0" destOrd="0" presId="urn:microsoft.com/office/officeart/2005/8/layout/orgChart1"/>
    <dgm:cxn modelId="{0C503CA8-FB35-4BF5-8E6E-A0E7C8130C79}" type="presParOf" srcId="{30835A40-5CED-4E34-8564-46B970CE2897}" destId="{98E3AD68-168C-404F-BDC4-37C68A3B3570}" srcOrd="1" destOrd="0" presId="urn:microsoft.com/office/officeart/2005/8/layout/orgChart1"/>
    <dgm:cxn modelId="{3E7C99AD-25DC-4A6F-AF0B-DEA53E30C124}" type="presParOf" srcId="{138EEF2D-7DF1-4885-859E-6C048D3F257B}" destId="{A5390D68-75D9-4771-9736-C46C187876F8}" srcOrd="1" destOrd="0" presId="urn:microsoft.com/office/officeart/2005/8/layout/orgChart1"/>
    <dgm:cxn modelId="{5ADEF5AE-360D-4A5D-8D14-F4108A4B867B}" type="presParOf" srcId="{138EEF2D-7DF1-4885-859E-6C048D3F257B}" destId="{75598E16-9223-4311-BF6E-E396991F1D71}" srcOrd="2" destOrd="0" presId="urn:microsoft.com/office/officeart/2005/8/layout/orgChart1"/>
    <dgm:cxn modelId="{1C11F71D-8A45-44AC-B6D7-14E56A3E801B}" type="presParOf" srcId="{C706D6F2-FBE4-483C-A6A1-276FB50CBEC1}" destId="{DD838A24-0656-4638-8EFB-FE16DFF5D861}" srcOrd="6" destOrd="0" presId="urn:microsoft.com/office/officeart/2005/8/layout/orgChart1"/>
    <dgm:cxn modelId="{C29979AC-24DE-46DC-8365-AE2C42BA4B7C}" type="presParOf" srcId="{C706D6F2-FBE4-483C-A6A1-276FB50CBEC1}" destId="{C844497E-5D0C-4739-A3F0-B7281FAB201F}" srcOrd="7" destOrd="0" presId="urn:microsoft.com/office/officeart/2005/8/layout/orgChart1"/>
    <dgm:cxn modelId="{EA206243-9BBB-4FBE-9550-9FC7770809B1}" type="presParOf" srcId="{C844497E-5D0C-4739-A3F0-B7281FAB201F}" destId="{EE69D9FC-8DBA-49C0-817A-6B01E45C1C7F}" srcOrd="0" destOrd="0" presId="urn:microsoft.com/office/officeart/2005/8/layout/orgChart1"/>
    <dgm:cxn modelId="{FE87582F-9777-48E8-A3E8-152E15CF6BBB}" type="presParOf" srcId="{EE69D9FC-8DBA-49C0-817A-6B01E45C1C7F}" destId="{001B88E9-2747-4EA4-8D4C-D663DA364A32}" srcOrd="0" destOrd="0" presId="urn:microsoft.com/office/officeart/2005/8/layout/orgChart1"/>
    <dgm:cxn modelId="{E5E0E0A8-E714-46E1-850F-CC33C5996B66}" type="presParOf" srcId="{EE69D9FC-8DBA-49C0-817A-6B01E45C1C7F}" destId="{0CC01C51-EA1D-41E1-B096-06B90149790B}" srcOrd="1" destOrd="0" presId="urn:microsoft.com/office/officeart/2005/8/layout/orgChart1"/>
    <dgm:cxn modelId="{456B5393-4402-4070-9D83-4DB047892D42}" type="presParOf" srcId="{C844497E-5D0C-4739-A3F0-B7281FAB201F}" destId="{64A04BB4-59A0-4844-AE0A-C7ED06BB7838}" srcOrd="1" destOrd="0" presId="urn:microsoft.com/office/officeart/2005/8/layout/orgChart1"/>
    <dgm:cxn modelId="{D19EBF45-8514-4425-8F62-E83723CA0E9C}" type="presParOf" srcId="{C844497E-5D0C-4739-A3F0-B7281FAB201F}" destId="{04E67630-1589-45D4-80B1-37643D3EC882}" srcOrd="2" destOrd="0" presId="urn:microsoft.com/office/officeart/2005/8/layout/orgChart1"/>
    <dgm:cxn modelId="{64A16F41-7654-4CDD-B066-B62F7290CCD5}" type="presParOf" srcId="{0121E2E2-1086-4CB8-8E19-C9F242250B4F}" destId="{B259D130-234D-4E3C-81CD-A2A0A88661C0}" srcOrd="2" destOrd="0" presId="urn:microsoft.com/office/officeart/2005/8/layout/orgChart1"/>
    <dgm:cxn modelId="{B7AC00E4-BB5C-4BB1-A911-B0A22B519156}" type="presParOf" srcId="{09EB865A-7A51-4CD2-809C-825EC6298305}" destId="{7241C68C-3E28-4D35-8498-09997A2263D7}" srcOrd="4" destOrd="0" presId="urn:microsoft.com/office/officeart/2005/8/layout/orgChart1"/>
    <dgm:cxn modelId="{BF91D866-B41B-4051-8326-1BBEA2349286}" type="presParOf" srcId="{09EB865A-7A51-4CD2-809C-825EC6298305}" destId="{6F58C239-773D-4499-902F-3BBBA10C574D}" srcOrd="5" destOrd="0" presId="urn:microsoft.com/office/officeart/2005/8/layout/orgChart1"/>
    <dgm:cxn modelId="{FC0D2311-3F6D-4825-9022-D8A8E591B9C6}" type="presParOf" srcId="{6F58C239-773D-4499-902F-3BBBA10C574D}" destId="{B9212395-9CB1-464B-B3D9-9FE04EC74C9E}" srcOrd="0" destOrd="0" presId="urn:microsoft.com/office/officeart/2005/8/layout/orgChart1"/>
    <dgm:cxn modelId="{FBCC0C91-E3FB-4FAB-8D3F-B87ACA372F89}" type="presParOf" srcId="{B9212395-9CB1-464B-B3D9-9FE04EC74C9E}" destId="{54A742F4-60BE-4743-853B-8B5E0441E6EA}" srcOrd="0" destOrd="0" presId="urn:microsoft.com/office/officeart/2005/8/layout/orgChart1"/>
    <dgm:cxn modelId="{A2B23ACB-2BE2-4649-BAC3-E4CB4A8E4C9D}" type="presParOf" srcId="{B9212395-9CB1-464B-B3D9-9FE04EC74C9E}" destId="{699F9382-7816-416E-93FB-F93DFA02E102}" srcOrd="1" destOrd="0" presId="urn:microsoft.com/office/officeart/2005/8/layout/orgChart1"/>
    <dgm:cxn modelId="{7B755C0F-B3C1-4ECC-9178-D1544DCC0FD1}" type="presParOf" srcId="{6F58C239-773D-4499-902F-3BBBA10C574D}" destId="{7D93DE71-185D-454B-96BB-6A1375052003}" srcOrd="1" destOrd="0" presId="urn:microsoft.com/office/officeart/2005/8/layout/orgChart1"/>
    <dgm:cxn modelId="{C477513C-2AC1-47A9-BC64-1D1DB40D6318}" type="presParOf" srcId="{7D93DE71-185D-454B-96BB-6A1375052003}" destId="{FE1BF927-C8C9-4716-9E6F-A73E40CEA6BC}" srcOrd="0" destOrd="0" presId="urn:microsoft.com/office/officeart/2005/8/layout/orgChart1"/>
    <dgm:cxn modelId="{DCF752F7-787C-49A3-8448-4B0965E31547}" type="presParOf" srcId="{7D93DE71-185D-454B-96BB-6A1375052003}" destId="{8015ED51-66D6-4729-90E3-282738A2AEB0}" srcOrd="1" destOrd="0" presId="urn:microsoft.com/office/officeart/2005/8/layout/orgChart1"/>
    <dgm:cxn modelId="{3A3D07DF-F4E6-498D-B375-82C5CC4DBA09}" type="presParOf" srcId="{8015ED51-66D6-4729-90E3-282738A2AEB0}" destId="{C171707D-839A-4FD5-8C03-123BCCA4AB4F}" srcOrd="0" destOrd="0" presId="urn:microsoft.com/office/officeart/2005/8/layout/orgChart1"/>
    <dgm:cxn modelId="{8BDDF1B1-0596-40D9-B93C-B2E967EE39E8}" type="presParOf" srcId="{C171707D-839A-4FD5-8C03-123BCCA4AB4F}" destId="{24F48134-DC8E-44FC-8F19-FDAC47D4506A}" srcOrd="0" destOrd="0" presId="urn:microsoft.com/office/officeart/2005/8/layout/orgChart1"/>
    <dgm:cxn modelId="{6780B461-A6B3-4E5A-8C10-E954055524F8}" type="presParOf" srcId="{C171707D-839A-4FD5-8C03-123BCCA4AB4F}" destId="{D2A727FD-5327-4616-83BB-B161D65BE0E4}" srcOrd="1" destOrd="0" presId="urn:microsoft.com/office/officeart/2005/8/layout/orgChart1"/>
    <dgm:cxn modelId="{558B1222-5C9D-4866-B3C5-07C0FD28B4E7}" type="presParOf" srcId="{8015ED51-66D6-4729-90E3-282738A2AEB0}" destId="{BB2300AD-DC2B-4FCC-B0D0-61A205A281A0}" srcOrd="1" destOrd="0" presId="urn:microsoft.com/office/officeart/2005/8/layout/orgChart1"/>
    <dgm:cxn modelId="{C9E8CE15-1636-4035-A177-6B6E3655F2F3}" type="presParOf" srcId="{8015ED51-66D6-4729-90E3-282738A2AEB0}" destId="{37DBB977-7080-48D6-BF9C-CEF2E3DD7EE0}" srcOrd="2" destOrd="0" presId="urn:microsoft.com/office/officeart/2005/8/layout/orgChart1"/>
    <dgm:cxn modelId="{7706ED1E-74FD-4B24-B50F-3562C40EEFBE}" type="presParOf" srcId="{7D93DE71-185D-454B-96BB-6A1375052003}" destId="{99366207-A9D4-4227-9CCE-DBEB0148F44A}" srcOrd="2" destOrd="0" presId="urn:microsoft.com/office/officeart/2005/8/layout/orgChart1"/>
    <dgm:cxn modelId="{D33FB386-9406-4734-B760-9801B9F567BB}" type="presParOf" srcId="{7D93DE71-185D-454B-96BB-6A1375052003}" destId="{BF9CC83A-418C-41D4-B1B2-0ECE72A9315E}" srcOrd="3" destOrd="0" presId="urn:microsoft.com/office/officeart/2005/8/layout/orgChart1"/>
    <dgm:cxn modelId="{DE225FE4-3883-433D-BD6C-4B0126FF3E49}" type="presParOf" srcId="{BF9CC83A-418C-41D4-B1B2-0ECE72A9315E}" destId="{AF2292BF-0ADD-402D-8E93-F43D2A49D27F}" srcOrd="0" destOrd="0" presId="urn:microsoft.com/office/officeart/2005/8/layout/orgChart1"/>
    <dgm:cxn modelId="{B85FB336-8FC6-42B8-9951-18B9F32EAC25}" type="presParOf" srcId="{AF2292BF-0ADD-402D-8E93-F43D2A49D27F}" destId="{B00C6EC3-4BF3-41E7-8F02-51090B423A35}" srcOrd="0" destOrd="0" presId="urn:microsoft.com/office/officeart/2005/8/layout/orgChart1"/>
    <dgm:cxn modelId="{9F6B7E84-410E-49D1-BA5F-27A8D8BA894B}" type="presParOf" srcId="{AF2292BF-0ADD-402D-8E93-F43D2A49D27F}" destId="{54FDEF04-386A-4FD4-9116-5C24D178FC8F}" srcOrd="1" destOrd="0" presId="urn:microsoft.com/office/officeart/2005/8/layout/orgChart1"/>
    <dgm:cxn modelId="{20362A5A-4744-40AB-B52E-A92BC8F967B6}" type="presParOf" srcId="{BF9CC83A-418C-41D4-B1B2-0ECE72A9315E}" destId="{8A7F51DB-DEC7-4B61-88F6-22BDF71EA8FC}" srcOrd="1" destOrd="0" presId="urn:microsoft.com/office/officeart/2005/8/layout/orgChart1"/>
    <dgm:cxn modelId="{499D6F4F-5395-47DB-BE47-0EECA82F5A7F}" type="presParOf" srcId="{BF9CC83A-418C-41D4-B1B2-0ECE72A9315E}" destId="{D9E46992-4770-407D-A003-13C84191D8DF}" srcOrd="2" destOrd="0" presId="urn:microsoft.com/office/officeart/2005/8/layout/orgChart1"/>
    <dgm:cxn modelId="{147935AA-B07F-4CC4-96B2-76ECEFEFA825}" type="presParOf" srcId="{7D93DE71-185D-454B-96BB-6A1375052003}" destId="{922F177D-3FF7-4136-83ED-CBAB1ADA51E9}" srcOrd="4" destOrd="0" presId="urn:microsoft.com/office/officeart/2005/8/layout/orgChart1"/>
    <dgm:cxn modelId="{9467C43F-0640-4040-9846-DAAA74D1D072}" type="presParOf" srcId="{7D93DE71-185D-454B-96BB-6A1375052003}" destId="{BCC9F915-0E2C-4737-B88F-B705D0AD3F6B}" srcOrd="5" destOrd="0" presId="urn:microsoft.com/office/officeart/2005/8/layout/orgChart1"/>
    <dgm:cxn modelId="{A17FB139-D06E-4C92-857A-503831320AD9}" type="presParOf" srcId="{BCC9F915-0E2C-4737-B88F-B705D0AD3F6B}" destId="{A8D67055-5730-4989-A905-A09AE44072B5}" srcOrd="0" destOrd="0" presId="urn:microsoft.com/office/officeart/2005/8/layout/orgChart1"/>
    <dgm:cxn modelId="{545CA91A-3A51-4BAF-B5F5-444024AD4822}" type="presParOf" srcId="{A8D67055-5730-4989-A905-A09AE44072B5}" destId="{590DAB7C-2816-4023-91FB-56CF1AFEB367}" srcOrd="0" destOrd="0" presId="urn:microsoft.com/office/officeart/2005/8/layout/orgChart1"/>
    <dgm:cxn modelId="{2B7F0EBE-CD36-4645-8F04-6D5B30B25631}" type="presParOf" srcId="{A8D67055-5730-4989-A905-A09AE44072B5}" destId="{30FCD825-7F89-4A98-A381-BCFFB97ED9F4}" srcOrd="1" destOrd="0" presId="urn:microsoft.com/office/officeart/2005/8/layout/orgChart1"/>
    <dgm:cxn modelId="{60CC840A-3233-4343-B5ED-A3B54E2E62C6}" type="presParOf" srcId="{BCC9F915-0E2C-4737-B88F-B705D0AD3F6B}" destId="{74518D5F-85D4-4BE3-9CDB-EA7641E54F31}" srcOrd="1" destOrd="0" presId="urn:microsoft.com/office/officeart/2005/8/layout/orgChart1"/>
    <dgm:cxn modelId="{B70BF00D-1AAF-4842-9518-9C0FE0F3888A}" type="presParOf" srcId="{BCC9F915-0E2C-4737-B88F-B705D0AD3F6B}" destId="{73407AE9-144E-4754-BB4C-9C5A597DDBA0}" srcOrd="2" destOrd="0" presId="urn:microsoft.com/office/officeart/2005/8/layout/orgChart1"/>
    <dgm:cxn modelId="{0B8BA7C9-9C8E-45A1-AB86-5AD7DEC6CEC2}" type="presParOf" srcId="{7D93DE71-185D-454B-96BB-6A1375052003}" destId="{8902251B-23DC-49A2-85C6-89E90EB8A45D}" srcOrd="6" destOrd="0" presId="urn:microsoft.com/office/officeart/2005/8/layout/orgChart1"/>
    <dgm:cxn modelId="{5C9C6764-AD11-455D-9886-BF1DB3401E41}" type="presParOf" srcId="{7D93DE71-185D-454B-96BB-6A1375052003}" destId="{61B0056D-CC7A-474C-A06D-A03BD125A069}" srcOrd="7" destOrd="0" presId="urn:microsoft.com/office/officeart/2005/8/layout/orgChart1"/>
    <dgm:cxn modelId="{9196A19A-6AE6-4156-9598-B00D4EB8A3DE}" type="presParOf" srcId="{61B0056D-CC7A-474C-A06D-A03BD125A069}" destId="{9AD71B99-86CD-4F5A-9106-033FEB8E0B2A}" srcOrd="0" destOrd="0" presId="urn:microsoft.com/office/officeart/2005/8/layout/orgChart1"/>
    <dgm:cxn modelId="{AB5863D1-F4C5-4648-99A9-029E016A9021}" type="presParOf" srcId="{9AD71B99-86CD-4F5A-9106-033FEB8E0B2A}" destId="{751E76FD-C0D9-4D81-A24B-1A1368BB646A}" srcOrd="0" destOrd="0" presId="urn:microsoft.com/office/officeart/2005/8/layout/orgChart1"/>
    <dgm:cxn modelId="{EE8A3578-E552-4F1B-A0C6-00A9C72FF103}" type="presParOf" srcId="{9AD71B99-86CD-4F5A-9106-033FEB8E0B2A}" destId="{25800B08-00C2-4B0B-85DC-2AC033AD259C}" srcOrd="1" destOrd="0" presId="urn:microsoft.com/office/officeart/2005/8/layout/orgChart1"/>
    <dgm:cxn modelId="{67E3759D-0C41-4093-B07E-79910E551E97}" type="presParOf" srcId="{61B0056D-CC7A-474C-A06D-A03BD125A069}" destId="{A7AA9594-E82D-4E14-9F75-76664D1A25A2}" srcOrd="1" destOrd="0" presId="urn:microsoft.com/office/officeart/2005/8/layout/orgChart1"/>
    <dgm:cxn modelId="{9DCCBE74-183A-4DDB-9EF6-5C63FD80B9F4}" type="presParOf" srcId="{61B0056D-CC7A-474C-A06D-A03BD125A069}" destId="{948382EE-0833-4274-8B13-A27F50687FA6}" srcOrd="2" destOrd="0" presId="urn:microsoft.com/office/officeart/2005/8/layout/orgChart1"/>
    <dgm:cxn modelId="{E22F49F6-70F9-4711-AEBF-C3126FAF0B93}" type="presParOf" srcId="{6F58C239-773D-4499-902F-3BBBA10C574D}" destId="{CE3B9C0C-C490-4BF6-84F6-7AD3C312762C}" srcOrd="2" destOrd="0" presId="urn:microsoft.com/office/officeart/2005/8/layout/orgChart1"/>
    <dgm:cxn modelId="{61E5AE80-77C8-49AA-995F-78A79ECCB176}" type="presParOf" srcId="{09EB865A-7A51-4CD2-809C-825EC6298305}" destId="{AA49DD4A-283D-4693-B1CE-962B9797C517}" srcOrd="6" destOrd="0" presId="urn:microsoft.com/office/officeart/2005/8/layout/orgChart1"/>
    <dgm:cxn modelId="{BC896FDC-F12B-43CC-B8CB-ED289661C4C4}" type="presParOf" srcId="{09EB865A-7A51-4CD2-809C-825EC6298305}" destId="{1B47903F-3161-4A1F-B2F1-1E6563515EF4}" srcOrd="7" destOrd="0" presId="urn:microsoft.com/office/officeart/2005/8/layout/orgChart1"/>
    <dgm:cxn modelId="{7EFE0318-FB29-4F9E-B46F-651B814B8E0D}" type="presParOf" srcId="{1B47903F-3161-4A1F-B2F1-1E6563515EF4}" destId="{AE05A9BB-47E1-47A7-9279-4F5131DA3BC1}" srcOrd="0" destOrd="0" presId="urn:microsoft.com/office/officeart/2005/8/layout/orgChart1"/>
    <dgm:cxn modelId="{CF25794B-4DFF-4EC6-A2CD-7832F8B50D10}" type="presParOf" srcId="{AE05A9BB-47E1-47A7-9279-4F5131DA3BC1}" destId="{CD095349-242A-4047-91E2-F1D485A77C9B}" srcOrd="0" destOrd="0" presId="urn:microsoft.com/office/officeart/2005/8/layout/orgChart1"/>
    <dgm:cxn modelId="{29FE522D-595F-46A4-9C6A-7CA0787C62DB}" type="presParOf" srcId="{AE05A9BB-47E1-47A7-9279-4F5131DA3BC1}" destId="{19E9D482-9B1B-43A4-B736-F9D06E8CD37F}" srcOrd="1" destOrd="0" presId="urn:microsoft.com/office/officeart/2005/8/layout/orgChart1"/>
    <dgm:cxn modelId="{4A7E9ECF-BDB1-4DD3-AE6B-612A225C5BC2}" type="presParOf" srcId="{1B47903F-3161-4A1F-B2F1-1E6563515EF4}" destId="{6400036B-00AC-4B26-B454-3B0A161E304A}" srcOrd="1" destOrd="0" presId="urn:microsoft.com/office/officeart/2005/8/layout/orgChart1"/>
    <dgm:cxn modelId="{89A58B73-2E74-47CB-A047-934F67E77CE9}" type="presParOf" srcId="{6400036B-00AC-4B26-B454-3B0A161E304A}" destId="{886F3AF0-FF9A-40B2-8807-B98946E5ED0D}" srcOrd="0" destOrd="0" presId="urn:microsoft.com/office/officeart/2005/8/layout/orgChart1"/>
    <dgm:cxn modelId="{97EB86A6-15EC-4823-AC14-5DEC57857B8F}" type="presParOf" srcId="{6400036B-00AC-4B26-B454-3B0A161E304A}" destId="{370E07BB-7677-4395-B2A6-D35A07223725}" srcOrd="1" destOrd="0" presId="urn:microsoft.com/office/officeart/2005/8/layout/orgChart1"/>
    <dgm:cxn modelId="{AFD742E0-2F41-4E3A-9FAA-7F51D5354B2B}" type="presParOf" srcId="{370E07BB-7677-4395-B2A6-D35A07223725}" destId="{BEBA6117-153E-40A6-B76F-34C56AB8D0DB}" srcOrd="0" destOrd="0" presId="urn:microsoft.com/office/officeart/2005/8/layout/orgChart1"/>
    <dgm:cxn modelId="{2751AF6D-A26F-4341-87E7-43ACD62C0786}" type="presParOf" srcId="{BEBA6117-153E-40A6-B76F-34C56AB8D0DB}" destId="{AE4F9FD8-9327-4D41-8091-2D1B2EF53B54}" srcOrd="0" destOrd="0" presId="urn:microsoft.com/office/officeart/2005/8/layout/orgChart1"/>
    <dgm:cxn modelId="{B0E3152A-CB74-483B-B046-C0CDC80555ED}" type="presParOf" srcId="{BEBA6117-153E-40A6-B76F-34C56AB8D0DB}" destId="{D91B0D0B-85B4-4B5E-8A67-7557622A9A42}" srcOrd="1" destOrd="0" presId="urn:microsoft.com/office/officeart/2005/8/layout/orgChart1"/>
    <dgm:cxn modelId="{E95147C9-174F-47EB-8133-5A842972A8AF}" type="presParOf" srcId="{370E07BB-7677-4395-B2A6-D35A07223725}" destId="{F251BCBE-AE63-4022-8A6A-DCF1F02EA0E1}" srcOrd="1" destOrd="0" presId="urn:microsoft.com/office/officeart/2005/8/layout/orgChart1"/>
    <dgm:cxn modelId="{680B3BBB-F5EC-4B27-9B71-F73E71259FFA}" type="presParOf" srcId="{370E07BB-7677-4395-B2A6-D35A07223725}" destId="{D520CCF0-6F77-40E6-8820-B1602D0C19B5}" srcOrd="2" destOrd="0" presId="urn:microsoft.com/office/officeart/2005/8/layout/orgChart1"/>
    <dgm:cxn modelId="{B919734E-39E5-47D9-A89B-ADC8DB73C47F}" type="presParOf" srcId="{6400036B-00AC-4B26-B454-3B0A161E304A}" destId="{671B842E-D2EB-4745-B392-8F49B7088EF7}" srcOrd="2" destOrd="0" presId="urn:microsoft.com/office/officeart/2005/8/layout/orgChart1"/>
    <dgm:cxn modelId="{B1B9BD19-26F9-45A8-860B-00E8F454745C}" type="presParOf" srcId="{6400036B-00AC-4B26-B454-3B0A161E304A}" destId="{EFB73089-DE5C-41A7-A9D8-CAA4538CB0BE}" srcOrd="3" destOrd="0" presId="urn:microsoft.com/office/officeart/2005/8/layout/orgChart1"/>
    <dgm:cxn modelId="{0768A5AF-4683-4BD1-BDBE-EBD4A3BBE37A}" type="presParOf" srcId="{EFB73089-DE5C-41A7-A9D8-CAA4538CB0BE}" destId="{323D7274-9019-4F58-9A6D-F067D37C0474}" srcOrd="0" destOrd="0" presId="urn:microsoft.com/office/officeart/2005/8/layout/orgChart1"/>
    <dgm:cxn modelId="{C35AF299-8AFC-4E68-B43C-D37B65E8342A}" type="presParOf" srcId="{323D7274-9019-4F58-9A6D-F067D37C0474}" destId="{252E14E0-C833-4FBB-993E-E9735CC4C00F}" srcOrd="0" destOrd="0" presId="urn:microsoft.com/office/officeart/2005/8/layout/orgChart1"/>
    <dgm:cxn modelId="{E02D7B21-F8C7-41DC-BE7E-11352CD0859C}" type="presParOf" srcId="{323D7274-9019-4F58-9A6D-F067D37C0474}" destId="{86C8D05A-FAE1-4C72-BEB7-7425FD429E93}" srcOrd="1" destOrd="0" presId="urn:microsoft.com/office/officeart/2005/8/layout/orgChart1"/>
    <dgm:cxn modelId="{5BE5A915-ED7B-40BF-94B3-F9C5BBB5F022}" type="presParOf" srcId="{EFB73089-DE5C-41A7-A9D8-CAA4538CB0BE}" destId="{0F263343-AB32-421B-90D3-C69BAFB64F26}" srcOrd="1" destOrd="0" presId="urn:microsoft.com/office/officeart/2005/8/layout/orgChart1"/>
    <dgm:cxn modelId="{FB4B9421-38A2-4987-957E-5A3D77166E9B}" type="presParOf" srcId="{EFB73089-DE5C-41A7-A9D8-CAA4538CB0BE}" destId="{FF219591-3B76-41EF-B972-CF6C626B941E}" srcOrd="2" destOrd="0" presId="urn:microsoft.com/office/officeart/2005/8/layout/orgChart1"/>
    <dgm:cxn modelId="{5034849A-13DD-4402-BE04-FB0861D16C7C}" type="presParOf" srcId="{6400036B-00AC-4B26-B454-3B0A161E304A}" destId="{9E1385EE-E38F-440F-AD9D-482B16E91145}" srcOrd="4" destOrd="0" presId="urn:microsoft.com/office/officeart/2005/8/layout/orgChart1"/>
    <dgm:cxn modelId="{1A935B16-9FFF-4F29-8FE6-EF03E6258896}" type="presParOf" srcId="{6400036B-00AC-4B26-B454-3B0A161E304A}" destId="{C0D3D1CD-DE23-4BC4-826B-D4B1045D02D6}" srcOrd="5" destOrd="0" presId="urn:microsoft.com/office/officeart/2005/8/layout/orgChart1"/>
    <dgm:cxn modelId="{66ECBD98-29FB-4EFC-8D6D-2C246B9C08C3}" type="presParOf" srcId="{C0D3D1CD-DE23-4BC4-826B-D4B1045D02D6}" destId="{1338109D-C9ED-4D26-83B4-2ED2E960626D}" srcOrd="0" destOrd="0" presId="urn:microsoft.com/office/officeart/2005/8/layout/orgChart1"/>
    <dgm:cxn modelId="{D21F4A0A-C3D3-4994-82C9-E7D36734A29E}" type="presParOf" srcId="{1338109D-C9ED-4D26-83B4-2ED2E960626D}" destId="{D5185E33-465E-45F4-A5C2-769B8A89235F}" srcOrd="0" destOrd="0" presId="urn:microsoft.com/office/officeart/2005/8/layout/orgChart1"/>
    <dgm:cxn modelId="{6250DF66-32A0-4559-A76A-87D8DF2E0AE8}" type="presParOf" srcId="{1338109D-C9ED-4D26-83B4-2ED2E960626D}" destId="{F152173C-3AF2-441C-953F-05BCC08BF58D}" srcOrd="1" destOrd="0" presId="urn:microsoft.com/office/officeart/2005/8/layout/orgChart1"/>
    <dgm:cxn modelId="{8BFDD7A8-EE91-42B6-B069-90786602A42B}" type="presParOf" srcId="{C0D3D1CD-DE23-4BC4-826B-D4B1045D02D6}" destId="{97DC29AF-77A8-4603-BF1A-4E8FF39F547F}" srcOrd="1" destOrd="0" presId="urn:microsoft.com/office/officeart/2005/8/layout/orgChart1"/>
    <dgm:cxn modelId="{80E513DB-FD6A-4310-9298-0644EBC55FF4}" type="presParOf" srcId="{C0D3D1CD-DE23-4BC4-826B-D4B1045D02D6}" destId="{0632B101-33F0-45D4-BDF0-22D2B3F86D72}" srcOrd="2" destOrd="0" presId="urn:microsoft.com/office/officeart/2005/8/layout/orgChart1"/>
    <dgm:cxn modelId="{CEB44090-FD78-43C2-94FD-5142912FD59D}" type="presParOf" srcId="{6400036B-00AC-4B26-B454-3B0A161E304A}" destId="{61F41C6F-2370-4FB1-AE2C-04B6F8B918B6}" srcOrd="6" destOrd="0" presId="urn:microsoft.com/office/officeart/2005/8/layout/orgChart1"/>
    <dgm:cxn modelId="{0E366D6D-3A6F-40A1-8B75-D5CF045734FA}" type="presParOf" srcId="{6400036B-00AC-4B26-B454-3B0A161E304A}" destId="{84391672-139A-428C-9548-16836B5B8978}" srcOrd="7" destOrd="0" presId="urn:microsoft.com/office/officeart/2005/8/layout/orgChart1"/>
    <dgm:cxn modelId="{1A718215-C102-499A-82DF-A550C866523D}" type="presParOf" srcId="{84391672-139A-428C-9548-16836B5B8978}" destId="{434DD744-5C4A-400E-A51F-056D8696CDD5}" srcOrd="0" destOrd="0" presId="urn:microsoft.com/office/officeart/2005/8/layout/orgChart1"/>
    <dgm:cxn modelId="{8BAD5A17-F57C-4749-ACD7-25E8BAB6F2A9}" type="presParOf" srcId="{434DD744-5C4A-400E-A51F-056D8696CDD5}" destId="{F6828E8B-AD09-416A-95D9-292749D3EDCF}" srcOrd="0" destOrd="0" presId="urn:microsoft.com/office/officeart/2005/8/layout/orgChart1"/>
    <dgm:cxn modelId="{0E9A6A2F-4F7C-4AC5-B7E4-407BBBE634ED}" type="presParOf" srcId="{434DD744-5C4A-400E-A51F-056D8696CDD5}" destId="{DA930020-B4C7-445F-A9BE-EDF19A86FE55}" srcOrd="1" destOrd="0" presId="urn:microsoft.com/office/officeart/2005/8/layout/orgChart1"/>
    <dgm:cxn modelId="{4191870D-8D26-4E92-B829-4903E80E8AD3}" type="presParOf" srcId="{84391672-139A-428C-9548-16836B5B8978}" destId="{385EEB15-B343-41F6-AFE2-D83A243B166B}" srcOrd="1" destOrd="0" presId="urn:microsoft.com/office/officeart/2005/8/layout/orgChart1"/>
    <dgm:cxn modelId="{0B52D9DE-1476-47CA-863C-B4AAAE4A1FA6}" type="presParOf" srcId="{84391672-139A-428C-9548-16836B5B8978}" destId="{6C20C87B-6338-4EBC-BA1E-6BB1A29E23C6}" srcOrd="2" destOrd="0" presId="urn:microsoft.com/office/officeart/2005/8/layout/orgChart1"/>
    <dgm:cxn modelId="{B8FD403B-4817-4570-AB92-E2BFCD4DE303}" type="presParOf" srcId="{1B47903F-3161-4A1F-B2F1-1E6563515EF4}" destId="{EF866ED1-AD8C-455C-BAD4-B7A1A50ECFE8}" srcOrd="2" destOrd="0" presId="urn:microsoft.com/office/officeart/2005/8/layout/orgChart1"/>
    <dgm:cxn modelId="{4EB0FE72-1E1B-4C5A-9236-3383F73E580E}" type="presParOf" srcId="{AC8970FC-D9CF-401F-8EAB-17BDA148A9A4}" destId="{FFEEC166-0C71-43EA-ABC1-83FFED8EAC37}" srcOrd="2" destOrd="0" presId="urn:microsoft.com/office/officeart/2005/8/layout/orgChart1"/>
    <dgm:cxn modelId="{4E2ECC62-B712-48C5-B580-1D6BEEA67A47}" type="presParOf" srcId="{677B89CC-5509-4F3D-ACF8-E0AC057F4B67}" destId="{20F85592-F6AA-41DC-8BE9-0CDF576CCF23}" srcOrd="4" destOrd="0" presId="urn:microsoft.com/office/officeart/2005/8/layout/orgChart1"/>
    <dgm:cxn modelId="{F7B02BFF-8467-42F8-9CC9-20FB68594100}" type="presParOf" srcId="{677B89CC-5509-4F3D-ACF8-E0AC057F4B67}" destId="{717A1856-5F08-449B-8D8B-1F0455500627}" srcOrd="5" destOrd="0" presId="urn:microsoft.com/office/officeart/2005/8/layout/orgChart1"/>
    <dgm:cxn modelId="{D39E55F0-9294-4085-96F9-4D57C0440EE6}" type="presParOf" srcId="{717A1856-5F08-449B-8D8B-1F0455500627}" destId="{C175EC15-948A-44F9-AA66-849E7DD51483}" srcOrd="0" destOrd="0" presId="urn:microsoft.com/office/officeart/2005/8/layout/orgChart1"/>
    <dgm:cxn modelId="{A25BCAF9-8463-4FAE-9E61-FA0355642779}" type="presParOf" srcId="{C175EC15-948A-44F9-AA66-849E7DD51483}" destId="{3E7A73CD-D6ED-4E99-9206-2A14D3BDC101}" srcOrd="0" destOrd="0" presId="urn:microsoft.com/office/officeart/2005/8/layout/orgChart1"/>
    <dgm:cxn modelId="{A28A729B-0172-4639-8465-C421D2A33AFE}" type="presParOf" srcId="{C175EC15-948A-44F9-AA66-849E7DD51483}" destId="{F3BBA029-3C0F-4845-8192-AF2EA47BEAC7}" srcOrd="1" destOrd="0" presId="urn:microsoft.com/office/officeart/2005/8/layout/orgChart1"/>
    <dgm:cxn modelId="{CA9DD3EA-745E-4916-ADFF-A4ACAEC9E4CB}" type="presParOf" srcId="{717A1856-5F08-449B-8D8B-1F0455500627}" destId="{A7D6EBE2-D01E-420E-B424-726A1A8688C7}" srcOrd="1" destOrd="0" presId="urn:microsoft.com/office/officeart/2005/8/layout/orgChart1"/>
    <dgm:cxn modelId="{7756A931-C769-41FF-9BF1-08BB8F094D1F}" type="presParOf" srcId="{717A1856-5F08-449B-8D8B-1F0455500627}" destId="{F664C50B-54CA-44F9-BB4C-6187E6050213}"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739DB71-6B2C-4DB7-8670-DEA11183A1D6}">
      <dgm:prSet phldrT="[Testo]" custT="1"/>
      <dgm:spPr/>
      <dgm:t>
        <a:bodyPr/>
        <a:lstStyle/>
        <a:p>
          <a:r>
            <a:rPr lang="en-US" sz="1600" noProof="0"/>
            <a:t>Dirección de personal</a:t>
          </a:r>
          <a:endParaRPr lang="en-US" sz="1600" noProof="0" dirty="0"/>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D81D1173-F486-44D0-999C-8A79EBD051E6}">
      <dgm:prSet phldrT="[Testo]" custT="1"/>
      <dgm:spPr/>
      <dgm:t>
        <a:bodyPr/>
        <a:lstStyle/>
        <a:p>
          <a:r>
            <a:rPr lang="en-US" sz="1600" noProof="0"/>
            <a:t>Dirección Logística</a:t>
          </a:r>
          <a:endParaRPr lang="en-US" sz="1600" noProof="0" dirty="0"/>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D949DD6A-4513-4E77-AA87-0C625F2CBA31}">
      <dgm:prSet phldrT="[Testo]" custT="1"/>
      <dgm:spPr/>
      <dgm:t>
        <a:bodyPr/>
        <a:lstStyle/>
        <a:p>
          <a:r>
            <a:rPr lang="en-US" sz="1600" b="1" noProof="0"/>
            <a:t>Arquitectura en la nube</a:t>
          </a:r>
          <a:endParaRPr lang="en-US" sz="1600" b="1" noProof="0" dirty="0"/>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dgm:t>
        <a:bodyPr/>
        <a:lstStyle/>
        <a:p>
          <a:r>
            <a:rPr lang="en-US" sz="1600" noProof="0"/>
            <a:t>Dirección Financiera</a:t>
          </a:r>
          <a:endParaRPr lang="en-US" sz="1600" noProof="0" dirty="0"/>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b="1" noProof="0">
              <a:solidFill>
                <a:schemeClr val="bg1"/>
              </a:solidFill>
            </a:rPr>
            <a:t>Dirección TI</a:t>
          </a:r>
          <a:endParaRPr lang="en-US" sz="1600" b="1"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b="1" noProof="0"/>
            <a:t>Responsable de seguridad</a:t>
          </a:r>
          <a:endParaRPr lang="en-US" sz="1600" b="1" noProof="0" dirty="0"/>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b="1" noProof="0"/>
            <a:t>Responsable UX</a:t>
          </a:r>
          <a:endParaRPr lang="en-US" sz="1600" b="1" noProof="0" dirty="0"/>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b="1" noProof="0"/>
            <a:t>Responsable de asistencia</a:t>
          </a:r>
          <a:endParaRPr lang="en-US" sz="1600" b="1" noProof="0" dirty="0"/>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dgm:t>
        <a:bodyPr/>
        <a:lstStyle/>
        <a:p>
          <a:r>
            <a:rPr lang="en-US" sz="1600" noProof="0"/>
            <a:t>Dirección RRHH</a:t>
          </a:r>
          <a:endParaRPr lang="en-US" sz="1600" noProof="0" dirty="0"/>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E989502C-CA41-4CD3-AC9B-BE62238B7073}">
      <dgm:prSet phldrT="[Testo]" custT="1"/>
      <dgm:spPr/>
      <dgm:t>
        <a:bodyPr/>
        <a:lstStyle/>
        <a:p>
          <a:r>
            <a:rPr lang="en-US" sz="1600" noProof="0"/>
            <a:t>Diseño web</a:t>
          </a:r>
          <a:endParaRPr lang="en-US" sz="1600" noProof="0" dirty="0"/>
        </a:p>
      </dgm:t>
    </dgm:pt>
    <dgm:pt modelId="{6527A525-BAF7-4BBA-9518-B1C445A34F30}" type="parTrans" cxnId="{ADA4C895-68DA-41D5-8AF6-CF61AB28EA3A}">
      <dgm:prSet/>
      <dgm:spPr/>
      <dgm:t>
        <a:bodyPr/>
        <a:lstStyle/>
        <a:p>
          <a:endParaRPr lang="it-IT" sz="1600"/>
        </a:p>
      </dgm:t>
    </dgm:pt>
    <dgm:pt modelId="{48120756-79D8-4ECC-ADC2-38397B441EC3}" type="sibTrans" cxnId="{ADA4C895-68DA-41D5-8AF6-CF61AB28EA3A}">
      <dgm:prSet/>
      <dgm:spPr/>
      <dgm:t>
        <a:bodyPr/>
        <a:lstStyle/>
        <a:p>
          <a:endParaRPr lang="it-IT" sz="1600"/>
        </a:p>
      </dgm:t>
    </dgm:pt>
    <dgm:pt modelId="{930F99C9-2597-40DB-B9B0-06AE41287BCC}">
      <dgm:prSet phldrT="[Testo]" custT="1"/>
      <dgm:spPr/>
      <dgm:t>
        <a:bodyPr/>
        <a:lstStyle/>
        <a:p>
          <a:r>
            <a:rPr lang="en-US" sz="1600" noProof="0"/>
            <a:t>Técnico</a:t>
          </a:r>
          <a:endParaRPr lang="en-US" sz="1600" noProof="0" dirty="0"/>
        </a:p>
      </dgm:t>
    </dgm:pt>
    <dgm:pt modelId="{15ABE0D8-31FA-4450-AD70-81A250D9DE93}" type="parTrans" cxnId="{98A7EEE4-2D71-420F-9D25-5E946374A9F5}">
      <dgm:prSet/>
      <dgm:spPr/>
      <dgm:t>
        <a:bodyPr/>
        <a:lstStyle/>
        <a:p>
          <a:endParaRPr lang="it-IT" sz="1600"/>
        </a:p>
      </dgm:t>
    </dgm:pt>
    <dgm:pt modelId="{931C8C73-CFDB-46D0-B1F9-28D1B3483DF5}" type="sibTrans" cxnId="{98A7EEE4-2D71-420F-9D25-5E946374A9F5}">
      <dgm:prSet/>
      <dgm:spPr/>
      <dgm:t>
        <a:bodyPr/>
        <a:lstStyle/>
        <a:p>
          <a:endParaRPr lang="it-IT" sz="1600"/>
        </a:p>
      </dgm:t>
    </dgm:pt>
    <dgm:pt modelId="{B1E0A3A9-0C69-4D98-8F02-17D98E09571C}">
      <dgm:prSet phldrT="[Testo]" custT="1"/>
      <dgm:spPr/>
      <dgm:t>
        <a:bodyPr/>
        <a:lstStyle/>
        <a:p>
          <a:r>
            <a:rPr lang="en-US" sz="1600" noProof="0"/>
            <a:t>Programador en la nube</a:t>
          </a:r>
          <a:endParaRPr lang="en-US" sz="1600" noProof="0" dirty="0"/>
        </a:p>
      </dgm:t>
    </dgm:pt>
    <dgm:pt modelId="{D3013CF2-9939-4B8A-88BD-97869FF86D2D}" type="parTrans" cxnId="{AA9B393F-52CE-470B-8166-50575A21E8B1}">
      <dgm:prSet/>
      <dgm:spPr/>
      <dgm:t>
        <a:bodyPr/>
        <a:lstStyle/>
        <a:p>
          <a:endParaRPr lang="it-IT" sz="1600"/>
        </a:p>
      </dgm:t>
    </dgm:pt>
    <dgm:pt modelId="{3F4A31CA-8191-4426-8D21-3DFDE7DB190B}" type="sibTrans" cxnId="{AA9B393F-52CE-470B-8166-50575A21E8B1}">
      <dgm:prSet/>
      <dgm:spPr/>
      <dgm:t>
        <a:bodyPr/>
        <a:lstStyle/>
        <a:p>
          <a:endParaRPr lang="it-IT" sz="1600"/>
        </a:p>
      </dgm:t>
    </dgm:pt>
    <dgm:pt modelId="{CDC7714B-EE14-4AAC-A9C2-3EDDF03322F1}">
      <dgm:prSet phldrT="[Testo]" custT="1"/>
      <dgm:spPr/>
      <dgm:t>
        <a:bodyPr/>
        <a:lstStyle/>
        <a:p>
          <a:r>
            <a:rPr lang="en-US" sz="1600" noProof="0"/>
            <a:t>Personal de seguridad</a:t>
          </a:r>
          <a:endParaRPr lang="en-US" sz="1600" noProof="0" dirty="0"/>
        </a:p>
      </dgm:t>
    </dgm:pt>
    <dgm:pt modelId="{38365F86-7955-4073-97F3-3339E97FEBF9}" type="parTrans" cxnId="{B3D9353D-48C0-4607-A1B1-08025C494762}">
      <dgm:prSet/>
      <dgm:spPr/>
      <dgm:t>
        <a:bodyPr/>
        <a:lstStyle/>
        <a:p>
          <a:endParaRPr lang="it-IT" sz="1600"/>
        </a:p>
      </dgm:t>
    </dgm:pt>
    <dgm:pt modelId="{9C6FB2DE-7758-41CA-A235-6E907AA7BC19}" type="sibTrans" cxnId="{B3D9353D-48C0-4607-A1B1-08025C494762}">
      <dgm:prSet/>
      <dgm:spPr/>
      <dgm:t>
        <a:bodyPr/>
        <a:lstStyle/>
        <a:p>
          <a:endParaRPr lang="it-IT" sz="1600"/>
        </a:p>
      </dgm:t>
    </dgm:pt>
    <dgm:pt modelId="{98BB8867-9EE4-4CB0-9E56-8C2C79D05441}">
      <dgm:prSet phldrT="[Testo]" custT="1"/>
      <dgm:spPr/>
      <dgm:t>
        <a:bodyPr/>
        <a:lstStyle/>
        <a:p>
          <a:r>
            <a:rPr lang="es-ES" sz="1600" noProof="0"/>
            <a:t>Especialista en violación de datos</a:t>
          </a:r>
          <a:endParaRPr lang="en-US" sz="1600" noProof="0" dirty="0"/>
        </a:p>
      </dgm:t>
    </dgm:pt>
    <dgm:pt modelId="{9009C962-A8C6-42C4-8B98-7A25A72F94BC}" type="parTrans" cxnId="{8543020D-CF91-41CF-B3AA-B40BE9F77632}">
      <dgm:prSet/>
      <dgm:spPr/>
      <dgm:t>
        <a:bodyPr/>
        <a:lstStyle/>
        <a:p>
          <a:endParaRPr lang="it-IT" sz="1600"/>
        </a:p>
      </dgm:t>
    </dgm:pt>
    <dgm:pt modelId="{2E738A68-1CB2-4439-A095-C01BC11719B7}" type="sibTrans" cxnId="{8543020D-CF91-41CF-B3AA-B40BE9F77632}">
      <dgm:prSet/>
      <dgm:spPr/>
      <dgm:t>
        <a:bodyPr/>
        <a:lstStyle/>
        <a:p>
          <a:endParaRPr lang="it-IT" sz="1600"/>
        </a:p>
      </dgm:t>
    </dgm:pt>
    <dgm:pt modelId="{D6F4801B-B285-4A05-BFC0-C0A976647689}">
      <dgm:prSet phldrT="[Testo]" custT="1"/>
      <dgm:spPr/>
      <dgm:t>
        <a:bodyPr/>
        <a:lstStyle/>
        <a:p>
          <a:r>
            <a:rPr lang="en-US" sz="1600" noProof="0"/>
            <a:t>Programador</a:t>
          </a:r>
          <a:endParaRPr lang="en-US" sz="1600" noProof="0" dirty="0"/>
        </a:p>
      </dgm:t>
    </dgm:pt>
    <dgm:pt modelId="{0E748EC6-8D9A-4BB1-ABD6-5A9BAFAD9407}" type="parTrans" cxnId="{4D196F84-EA01-4B10-BB0E-4A08ECCCB06F}">
      <dgm:prSet/>
      <dgm:spPr/>
      <dgm:t>
        <a:bodyPr/>
        <a:lstStyle/>
        <a:p>
          <a:endParaRPr lang="it-IT" sz="1600"/>
        </a:p>
      </dgm:t>
    </dgm:pt>
    <dgm:pt modelId="{AC9DBBB5-6D19-464F-9166-AB6DAD8EE6FE}" type="sibTrans" cxnId="{4D196F84-EA01-4B10-BB0E-4A08ECCCB06F}">
      <dgm:prSet/>
      <dgm:spPr/>
      <dgm:t>
        <a:bodyPr/>
        <a:lstStyle/>
        <a:p>
          <a:endParaRPr lang="it-IT" sz="1600"/>
        </a:p>
      </dgm:t>
    </dgm:pt>
    <dgm:pt modelId="{A0028A5D-BBE5-46B3-9317-6E8C796C8786}">
      <dgm:prSet phldrT="[Testo]" custT="1"/>
      <dgm:spPr/>
      <dgm:t>
        <a:bodyPr/>
        <a:lstStyle/>
        <a:p>
          <a:r>
            <a:rPr lang="en-US" sz="1600" noProof="0"/>
            <a:t>Analista</a:t>
          </a:r>
          <a:endParaRPr lang="en-US" sz="1600" noProof="0" dirty="0"/>
        </a:p>
      </dgm:t>
    </dgm:pt>
    <dgm:pt modelId="{B9A14E9C-23ED-44A3-A12B-6A9D5671D604}" type="parTrans" cxnId="{37A87B2C-AAFF-439D-B086-70DEC33E3A59}">
      <dgm:prSet/>
      <dgm:spPr/>
      <dgm:t>
        <a:bodyPr/>
        <a:lstStyle/>
        <a:p>
          <a:endParaRPr lang="it-IT" sz="1600"/>
        </a:p>
      </dgm:t>
    </dgm:pt>
    <dgm:pt modelId="{4D48D43D-0AE0-4230-9109-2412C277E200}" type="sibTrans" cxnId="{37A87B2C-AAFF-439D-B086-70DEC33E3A59}">
      <dgm:prSet/>
      <dgm:spPr/>
      <dgm:t>
        <a:bodyPr/>
        <a:lstStyle/>
        <a:p>
          <a:endParaRPr lang="it-IT" sz="1600"/>
        </a:p>
      </dgm:t>
    </dgm:pt>
    <dgm:pt modelId="{8C14C698-2331-4E60-8EF1-1E2FF41E6658}">
      <dgm:prSet phldrT="[Testo]" custT="1"/>
      <dgm:spPr/>
      <dgm:t>
        <a:bodyPr/>
        <a:lstStyle/>
        <a:p>
          <a:r>
            <a:rPr lang="en-US" sz="1600" noProof="0"/>
            <a:t>Técnico UX en la nube</a:t>
          </a:r>
          <a:endParaRPr lang="en-US" sz="1600" noProof="0" dirty="0"/>
        </a:p>
      </dgm:t>
    </dgm:pt>
    <dgm:pt modelId="{EA9C1217-A35E-4223-BA7F-4F436B58BE8C}" type="parTrans" cxnId="{A8628C8F-F4A1-4DC2-B3A1-CD4158CD1254}">
      <dgm:prSet/>
      <dgm:spPr/>
      <dgm:t>
        <a:bodyPr/>
        <a:lstStyle/>
        <a:p>
          <a:endParaRPr lang="it-IT" sz="1600"/>
        </a:p>
      </dgm:t>
    </dgm:pt>
    <dgm:pt modelId="{E260E22A-4B68-496B-BFD1-845553A643AE}" type="sibTrans" cxnId="{A8628C8F-F4A1-4DC2-B3A1-CD4158CD1254}">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33C01068-72B3-4F4D-B6D5-C2291839EB2A}" type="pres">
      <dgm:prSet presAssocID="{887DD1AC-90DD-46F9-B26B-B98E5B615001}" presName="Name37" presStyleLbl="parChTrans1D2" presStyleIdx="0" presStyleCnt="1"/>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0" presStyleCnt="1">
        <dgm:presLayoutVars>
          <dgm:chPref val="3"/>
        </dgm:presLayoutVars>
      </dgm:prSet>
      <dgm:spPr/>
    </dgm:pt>
    <dgm:pt modelId="{36FED54C-C2E2-4CA8-A082-CAF5B15DCC89}" type="pres">
      <dgm:prSet presAssocID="{8739DB71-6B2C-4DB7-8670-DEA11183A1D6}" presName="rootConnector" presStyleLbl="node2" presStyleIdx="0" presStyleCnt="1"/>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3"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3" presStyleIdx="0" presStyleCnt="4">
        <dgm:presLayoutVars>
          <dgm:chPref val="3"/>
        </dgm:presLayoutVars>
      </dgm:prSet>
      <dgm:spPr/>
    </dgm:pt>
    <dgm:pt modelId="{ED1C9F73-E543-499E-BC76-A905EDDF6EB3}" type="pres">
      <dgm:prSet presAssocID="{80DD11A9-312A-445A-9BD0-8E0F6A9F3A07}" presName="rootConnector" presStyleLbl="node3" presStyleIdx="0" presStyleCnt="4"/>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3"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3" presStyleIdx="1" presStyleCnt="4">
        <dgm:presLayoutVars>
          <dgm:chPref val="3"/>
        </dgm:presLayoutVars>
      </dgm:prSet>
      <dgm:spPr/>
    </dgm:pt>
    <dgm:pt modelId="{63DCDB63-934A-441C-B2E2-B593218B414C}" type="pres">
      <dgm:prSet presAssocID="{21C3254D-A992-4506-BEF5-79B71BEF3456}" presName="rootConnector" presStyleLbl="node3" presStyleIdx="1" presStyleCnt="4"/>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0" presStyleCnt="12"/>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0" presStyleCnt="12">
        <dgm:presLayoutVars>
          <dgm:chPref val="3"/>
        </dgm:presLayoutVars>
      </dgm:prSet>
      <dgm:spPr/>
    </dgm:pt>
    <dgm:pt modelId="{B5BE6D12-9330-4B12-AC50-1AE036A76F9E}" type="pres">
      <dgm:prSet presAssocID="{FCA88C35-5C83-4DBE-A841-722DFF47BF2B}" presName="rootConnector" presStyleLbl="node4" presStyleIdx="0" presStyleCnt="12"/>
      <dgm:spPr/>
    </dgm:pt>
    <dgm:pt modelId="{ED374CF3-E646-4D72-A075-7BE25929CC49}" type="pres">
      <dgm:prSet presAssocID="{FCA88C35-5C83-4DBE-A841-722DFF47BF2B}" presName="hierChild4" presStyleCnt="0"/>
      <dgm:spPr/>
    </dgm:pt>
    <dgm:pt modelId="{C0C3B86E-0679-480A-AFE5-210C87ECCC1F}" type="pres">
      <dgm:prSet presAssocID="{38365F86-7955-4073-97F3-3339E97FEBF9}" presName="Name37" presStyleLbl="parChTrans1D4" presStyleIdx="1" presStyleCnt="12"/>
      <dgm:spPr/>
    </dgm:pt>
    <dgm:pt modelId="{C5D89B10-6F44-4E11-AB6E-D28C5A643A21}" type="pres">
      <dgm:prSet presAssocID="{CDC7714B-EE14-4AAC-A9C2-3EDDF03322F1}" presName="hierRoot2" presStyleCnt="0">
        <dgm:presLayoutVars>
          <dgm:hierBranch val="init"/>
        </dgm:presLayoutVars>
      </dgm:prSet>
      <dgm:spPr/>
    </dgm:pt>
    <dgm:pt modelId="{95DF8544-5638-475B-A01C-DC8CF1C80CD5}" type="pres">
      <dgm:prSet presAssocID="{CDC7714B-EE14-4AAC-A9C2-3EDDF03322F1}" presName="rootComposite" presStyleCnt="0"/>
      <dgm:spPr/>
    </dgm:pt>
    <dgm:pt modelId="{546E017E-1727-432D-9A2E-A6864EAA8957}" type="pres">
      <dgm:prSet presAssocID="{CDC7714B-EE14-4AAC-A9C2-3EDDF03322F1}" presName="rootText" presStyleLbl="node4" presStyleIdx="1" presStyleCnt="12">
        <dgm:presLayoutVars>
          <dgm:chPref val="3"/>
        </dgm:presLayoutVars>
      </dgm:prSet>
      <dgm:spPr/>
    </dgm:pt>
    <dgm:pt modelId="{C7267E21-C2B4-4496-B8C8-0372159E0E29}" type="pres">
      <dgm:prSet presAssocID="{CDC7714B-EE14-4AAC-A9C2-3EDDF03322F1}" presName="rootConnector" presStyleLbl="node4" presStyleIdx="1" presStyleCnt="12"/>
      <dgm:spPr/>
    </dgm:pt>
    <dgm:pt modelId="{45EFFC6B-A9E7-41BC-BE84-DA8DB3838D67}" type="pres">
      <dgm:prSet presAssocID="{CDC7714B-EE14-4AAC-A9C2-3EDDF03322F1}" presName="hierChild4" presStyleCnt="0"/>
      <dgm:spPr/>
    </dgm:pt>
    <dgm:pt modelId="{A3538B88-E85C-4EDA-8952-8A5898A1CF50}" type="pres">
      <dgm:prSet presAssocID="{CDC7714B-EE14-4AAC-A9C2-3EDDF03322F1}" presName="hierChild5" presStyleCnt="0"/>
      <dgm:spPr/>
    </dgm:pt>
    <dgm:pt modelId="{1D9D0137-EC1B-4019-8260-3D3AA96B58A8}" type="pres">
      <dgm:prSet presAssocID="{9009C962-A8C6-42C4-8B98-7A25A72F94BC}" presName="Name37" presStyleLbl="parChTrans1D4" presStyleIdx="2" presStyleCnt="12"/>
      <dgm:spPr/>
    </dgm:pt>
    <dgm:pt modelId="{6FA1242B-B1E0-48B5-A03E-A0D1BC040B5F}" type="pres">
      <dgm:prSet presAssocID="{98BB8867-9EE4-4CB0-9E56-8C2C79D05441}" presName="hierRoot2" presStyleCnt="0">
        <dgm:presLayoutVars>
          <dgm:hierBranch val="init"/>
        </dgm:presLayoutVars>
      </dgm:prSet>
      <dgm:spPr/>
    </dgm:pt>
    <dgm:pt modelId="{E79F5A81-F105-45E5-B5CE-91D5D5DC5485}" type="pres">
      <dgm:prSet presAssocID="{98BB8867-9EE4-4CB0-9E56-8C2C79D05441}" presName="rootComposite" presStyleCnt="0"/>
      <dgm:spPr/>
    </dgm:pt>
    <dgm:pt modelId="{C11B9E2A-7313-44A6-BF70-7B8CF302DC01}" type="pres">
      <dgm:prSet presAssocID="{98BB8867-9EE4-4CB0-9E56-8C2C79D05441}" presName="rootText" presStyleLbl="node4" presStyleIdx="2" presStyleCnt="12">
        <dgm:presLayoutVars>
          <dgm:chPref val="3"/>
        </dgm:presLayoutVars>
      </dgm:prSet>
      <dgm:spPr/>
    </dgm:pt>
    <dgm:pt modelId="{FA4FF13F-3B6C-47D3-9413-D2272148FDE6}" type="pres">
      <dgm:prSet presAssocID="{98BB8867-9EE4-4CB0-9E56-8C2C79D05441}" presName="rootConnector" presStyleLbl="node4" presStyleIdx="2" presStyleCnt="12"/>
      <dgm:spPr/>
    </dgm:pt>
    <dgm:pt modelId="{E58B60CC-EB6B-4B92-840F-951B5184AD52}" type="pres">
      <dgm:prSet presAssocID="{98BB8867-9EE4-4CB0-9E56-8C2C79D05441}" presName="hierChild4" presStyleCnt="0"/>
      <dgm:spPr/>
    </dgm:pt>
    <dgm:pt modelId="{77D05B90-72F4-4A4E-BA8B-ECD0EC79DBC5}" type="pres">
      <dgm:prSet presAssocID="{98BB8867-9EE4-4CB0-9E56-8C2C79D05441}" presName="hierChild5"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3" presStyleCnt="12"/>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3" presStyleCnt="12">
        <dgm:presLayoutVars>
          <dgm:chPref val="3"/>
        </dgm:presLayoutVars>
      </dgm:prSet>
      <dgm:spPr/>
    </dgm:pt>
    <dgm:pt modelId="{8A1B4CD9-4CBD-4796-828D-2EA0F786182C}" type="pres">
      <dgm:prSet presAssocID="{8FD9ECEE-5B72-4904-9F6A-F4BBE468CAF1}" presName="rootConnector" presStyleLbl="node4" presStyleIdx="3" presStyleCnt="12"/>
      <dgm:spPr/>
    </dgm:pt>
    <dgm:pt modelId="{EAAF07EA-E23C-4425-854E-C11713FE56A8}" type="pres">
      <dgm:prSet presAssocID="{8FD9ECEE-5B72-4904-9F6A-F4BBE468CAF1}" presName="hierChild4" presStyleCnt="0"/>
      <dgm:spPr/>
    </dgm:pt>
    <dgm:pt modelId="{DB936D69-C0B6-457A-B3F7-079E455E38C8}" type="pres">
      <dgm:prSet presAssocID="{6527A525-BAF7-4BBA-9518-B1C445A34F30}" presName="Name37" presStyleLbl="parChTrans1D4" presStyleIdx="4" presStyleCnt="12"/>
      <dgm:spPr/>
    </dgm:pt>
    <dgm:pt modelId="{9F20E22D-DEE6-446D-A2D7-552EA1B0C12A}" type="pres">
      <dgm:prSet presAssocID="{E989502C-CA41-4CD3-AC9B-BE62238B7073}" presName="hierRoot2" presStyleCnt="0">
        <dgm:presLayoutVars>
          <dgm:hierBranch val="init"/>
        </dgm:presLayoutVars>
      </dgm:prSet>
      <dgm:spPr/>
    </dgm:pt>
    <dgm:pt modelId="{A0C96452-24A9-4DDA-B5E8-85156F864194}" type="pres">
      <dgm:prSet presAssocID="{E989502C-CA41-4CD3-AC9B-BE62238B7073}" presName="rootComposite" presStyleCnt="0"/>
      <dgm:spPr/>
    </dgm:pt>
    <dgm:pt modelId="{611F042F-A186-4A41-8B65-006D641DC108}" type="pres">
      <dgm:prSet presAssocID="{E989502C-CA41-4CD3-AC9B-BE62238B7073}" presName="rootText" presStyleLbl="node4" presStyleIdx="4" presStyleCnt="12">
        <dgm:presLayoutVars>
          <dgm:chPref val="3"/>
        </dgm:presLayoutVars>
      </dgm:prSet>
      <dgm:spPr/>
    </dgm:pt>
    <dgm:pt modelId="{A2B91716-A2DD-477C-B4AA-8C9ACD15ADF7}" type="pres">
      <dgm:prSet presAssocID="{E989502C-CA41-4CD3-AC9B-BE62238B7073}" presName="rootConnector" presStyleLbl="node4" presStyleIdx="4" presStyleCnt="12"/>
      <dgm:spPr/>
    </dgm:pt>
    <dgm:pt modelId="{2CECCB4F-4EBB-4744-A077-D6B57D847382}" type="pres">
      <dgm:prSet presAssocID="{E989502C-CA41-4CD3-AC9B-BE62238B7073}" presName="hierChild4" presStyleCnt="0"/>
      <dgm:spPr/>
    </dgm:pt>
    <dgm:pt modelId="{355E6917-FC96-4CF7-B1F9-3DC5D8E24AD4}" type="pres">
      <dgm:prSet presAssocID="{E989502C-CA41-4CD3-AC9B-BE62238B7073}" presName="hierChild5" presStyleCnt="0"/>
      <dgm:spPr/>
    </dgm:pt>
    <dgm:pt modelId="{E388786B-3D08-42C2-8EDE-EB266492DCB3}" type="pres">
      <dgm:prSet presAssocID="{0E748EC6-8D9A-4BB1-ABD6-5A9BAFAD9407}" presName="Name37" presStyleLbl="parChTrans1D4" presStyleIdx="5" presStyleCnt="12"/>
      <dgm:spPr/>
    </dgm:pt>
    <dgm:pt modelId="{ED75BBE8-A5E9-4CF3-8509-2C8B350C6A6A}" type="pres">
      <dgm:prSet presAssocID="{D6F4801B-B285-4A05-BFC0-C0A976647689}" presName="hierRoot2" presStyleCnt="0">
        <dgm:presLayoutVars>
          <dgm:hierBranch val="init"/>
        </dgm:presLayoutVars>
      </dgm:prSet>
      <dgm:spPr/>
    </dgm:pt>
    <dgm:pt modelId="{E424B53D-BFD1-4DB1-903F-76289ECB8808}" type="pres">
      <dgm:prSet presAssocID="{D6F4801B-B285-4A05-BFC0-C0A976647689}" presName="rootComposite" presStyleCnt="0"/>
      <dgm:spPr/>
    </dgm:pt>
    <dgm:pt modelId="{DDCA2116-F923-46DD-A333-0F40358CD7B7}" type="pres">
      <dgm:prSet presAssocID="{D6F4801B-B285-4A05-BFC0-C0A976647689}" presName="rootText" presStyleLbl="node4" presStyleIdx="5" presStyleCnt="12">
        <dgm:presLayoutVars>
          <dgm:chPref val="3"/>
        </dgm:presLayoutVars>
      </dgm:prSet>
      <dgm:spPr/>
    </dgm:pt>
    <dgm:pt modelId="{D5C5D364-24E8-4051-8F14-4EC268F135A5}" type="pres">
      <dgm:prSet presAssocID="{D6F4801B-B285-4A05-BFC0-C0A976647689}" presName="rootConnector" presStyleLbl="node4" presStyleIdx="5" presStyleCnt="12"/>
      <dgm:spPr/>
    </dgm:pt>
    <dgm:pt modelId="{8326D191-3B24-448D-90F4-931FEB8DA76A}" type="pres">
      <dgm:prSet presAssocID="{D6F4801B-B285-4A05-BFC0-C0A976647689}" presName="hierChild4" presStyleCnt="0"/>
      <dgm:spPr/>
    </dgm:pt>
    <dgm:pt modelId="{57820F10-D5E7-4724-BD41-FF2B13B591F4}" type="pres">
      <dgm:prSet presAssocID="{D6F4801B-B285-4A05-BFC0-C0A976647689}" presName="hierChild5"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6" presStyleCnt="12"/>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6" presStyleCnt="12">
        <dgm:presLayoutVars>
          <dgm:chPref val="3"/>
        </dgm:presLayoutVars>
      </dgm:prSet>
      <dgm:spPr/>
    </dgm:pt>
    <dgm:pt modelId="{98E3AD68-168C-404F-BDC4-37C68A3B3570}" type="pres">
      <dgm:prSet presAssocID="{1C56C080-9551-4017-A46C-DC96CA722485}" presName="rootConnector" presStyleLbl="node4" presStyleIdx="6" presStyleCnt="12"/>
      <dgm:spPr/>
    </dgm:pt>
    <dgm:pt modelId="{A5390D68-75D9-4771-9736-C46C187876F8}" type="pres">
      <dgm:prSet presAssocID="{1C56C080-9551-4017-A46C-DC96CA722485}" presName="hierChild4" presStyleCnt="0"/>
      <dgm:spPr/>
    </dgm:pt>
    <dgm:pt modelId="{3D0E976D-8C20-4A52-853C-4456B56709C3}" type="pres">
      <dgm:prSet presAssocID="{15ABE0D8-31FA-4450-AD70-81A250D9DE93}" presName="Name37" presStyleLbl="parChTrans1D4" presStyleIdx="7" presStyleCnt="12"/>
      <dgm:spPr/>
    </dgm:pt>
    <dgm:pt modelId="{113F866D-AF67-4D71-8D77-E899764DDE5E}" type="pres">
      <dgm:prSet presAssocID="{930F99C9-2597-40DB-B9B0-06AE41287BCC}" presName="hierRoot2" presStyleCnt="0">
        <dgm:presLayoutVars>
          <dgm:hierBranch val="init"/>
        </dgm:presLayoutVars>
      </dgm:prSet>
      <dgm:spPr/>
    </dgm:pt>
    <dgm:pt modelId="{3FA30FB4-1823-4F85-97AF-C9B3F3C2904C}" type="pres">
      <dgm:prSet presAssocID="{930F99C9-2597-40DB-B9B0-06AE41287BCC}" presName="rootComposite" presStyleCnt="0"/>
      <dgm:spPr/>
    </dgm:pt>
    <dgm:pt modelId="{F7328E5A-9312-4CD6-93F6-CA63D1EFA814}" type="pres">
      <dgm:prSet presAssocID="{930F99C9-2597-40DB-B9B0-06AE41287BCC}" presName="rootText" presStyleLbl="node4" presStyleIdx="7" presStyleCnt="12">
        <dgm:presLayoutVars>
          <dgm:chPref val="3"/>
        </dgm:presLayoutVars>
      </dgm:prSet>
      <dgm:spPr/>
    </dgm:pt>
    <dgm:pt modelId="{DFC8C1DB-8C9F-4FED-90C8-4BB2916BE1FD}" type="pres">
      <dgm:prSet presAssocID="{930F99C9-2597-40DB-B9B0-06AE41287BCC}" presName="rootConnector" presStyleLbl="node4" presStyleIdx="7" presStyleCnt="12"/>
      <dgm:spPr/>
    </dgm:pt>
    <dgm:pt modelId="{2CD96071-E62C-42B2-9798-DA4F6B2BA2B1}" type="pres">
      <dgm:prSet presAssocID="{930F99C9-2597-40DB-B9B0-06AE41287BCC}" presName="hierChild4" presStyleCnt="0"/>
      <dgm:spPr/>
    </dgm:pt>
    <dgm:pt modelId="{6279224C-B15A-426A-8FE2-98498E2605EF}" type="pres">
      <dgm:prSet presAssocID="{930F99C9-2597-40DB-B9B0-06AE41287BCC}" presName="hierChild5" presStyleCnt="0"/>
      <dgm:spPr/>
    </dgm:pt>
    <dgm:pt modelId="{DCD49F73-1668-4613-9E53-42C54F06128C}" type="pres">
      <dgm:prSet presAssocID="{B9A14E9C-23ED-44A3-A12B-6A9D5671D604}" presName="Name37" presStyleLbl="parChTrans1D4" presStyleIdx="8" presStyleCnt="12"/>
      <dgm:spPr/>
    </dgm:pt>
    <dgm:pt modelId="{051DF9A1-5FAE-4AFC-9CA0-301301C91E28}" type="pres">
      <dgm:prSet presAssocID="{A0028A5D-BBE5-46B3-9317-6E8C796C8786}" presName="hierRoot2" presStyleCnt="0">
        <dgm:presLayoutVars>
          <dgm:hierBranch val="init"/>
        </dgm:presLayoutVars>
      </dgm:prSet>
      <dgm:spPr/>
    </dgm:pt>
    <dgm:pt modelId="{0192BBAA-D42D-42A4-9067-A1C00A4D62F7}" type="pres">
      <dgm:prSet presAssocID="{A0028A5D-BBE5-46B3-9317-6E8C796C8786}" presName="rootComposite" presStyleCnt="0"/>
      <dgm:spPr/>
    </dgm:pt>
    <dgm:pt modelId="{84DD8B38-B0D6-4CA9-85D1-E2CEBC149DB5}" type="pres">
      <dgm:prSet presAssocID="{A0028A5D-BBE5-46B3-9317-6E8C796C8786}" presName="rootText" presStyleLbl="node4" presStyleIdx="8" presStyleCnt="12">
        <dgm:presLayoutVars>
          <dgm:chPref val="3"/>
        </dgm:presLayoutVars>
      </dgm:prSet>
      <dgm:spPr/>
    </dgm:pt>
    <dgm:pt modelId="{4CC967D9-2FB7-4D41-9A8C-FBA3E5675AF9}" type="pres">
      <dgm:prSet presAssocID="{A0028A5D-BBE5-46B3-9317-6E8C796C8786}" presName="rootConnector" presStyleLbl="node4" presStyleIdx="8" presStyleCnt="12"/>
      <dgm:spPr/>
    </dgm:pt>
    <dgm:pt modelId="{0BA52704-2B77-44AF-9DD7-1A9F3F15190E}" type="pres">
      <dgm:prSet presAssocID="{A0028A5D-BBE5-46B3-9317-6E8C796C8786}" presName="hierChild4" presStyleCnt="0"/>
      <dgm:spPr/>
    </dgm:pt>
    <dgm:pt modelId="{E5BB687F-4E2B-4FC2-AAAA-CE3615EF80FA}" type="pres">
      <dgm:prSet presAssocID="{A0028A5D-BBE5-46B3-9317-6E8C796C8786}" presName="hierChild5"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12"/>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12">
        <dgm:presLayoutVars>
          <dgm:chPref val="3"/>
        </dgm:presLayoutVars>
      </dgm:prSet>
      <dgm:spPr/>
    </dgm:pt>
    <dgm:pt modelId="{0CC01C51-EA1D-41E1-B096-06B90149790B}" type="pres">
      <dgm:prSet presAssocID="{D949DD6A-4513-4E77-AA87-0C625F2CBA31}" presName="rootConnector" presStyleLbl="node4" presStyleIdx="9" presStyleCnt="12"/>
      <dgm:spPr/>
    </dgm:pt>
    <dgm:pt modelId="{64A04BB4-59A0-4844-AE0A-C7ED06BB7838}" type="pres">
      <dgm:prSet presAssocID="{D949DD6A-4513-4E77-AA87-0C625F2CBA31}" presName="hierChild4" presStyleCnt="0"/>
      <dgm:spPr/>
    </dgm:pt>
    <dgm:pt modelId="{E2C713AB-5FC2-42AD-82FE-1C8AA0B8A3D1}" type="pres">
      <dgm:prSet presAssocID="{D3013CF2-9939-4B8A-88BD-97869FF86D2D}" presName="Name37" presStyleLbl="parChTrans1D4" presStyleIdx="10" presStyleCnt="12"/>
      <dgm:spPr/>
    </dgm:pt>
    <dgm:pt modelId="{687BD81B-9000-43E6-9307-C284A78E319D}" type="pres">
      <dgm:prSet presAssocID="{B1E0A3A9-0C69-4D98-8F02-17D98E09571C}" presName="hierRoot2" presStyleCnt="0">
        <dgm:presLayoutVars>
          <dgm:hierBranch val="init"/>
        </dgm:presLayoutVars>
      </dgm:prSet>
      <dgm:spPr/>
    </dgm:pt>
    <dgm:pt modelId="{852D67E4-6808-48E8-A2ED-98C53D322E57}" type="pres">
      <dgm:prSet presAssocID="{B1E0A3A9-0C69-4D98-8F02-17D98E09571C}" presName="rootComposite" presStyleCnt="0"/>
      <dgm:spPr/>
    </dgm:pt>
    <dgm:pt modelId="{714D58FF-54D6-435E-A706-DFCA2F9A8535}" type="pres">
      <dgm:prSet presAssocID="{B1E0A3A9-0C69-4D98-8F02-17D98E09571C}" presName="rootText" presStyleLbl="node4" presStyleIdx="10" presStyleCnt="12">
        <dgm:presLayoutVars>
          <dgm:chPref val="3"/>
        </dgm:presLayoutVars>
      </dgm:prSet>
      <dgm:spPr/>
    </dgm:pt>
    <dgm:pt modelId="{E3CBBA93-8E11-4D89-BAD7-440B891ADD41}" type="pres">
      <dgm:prSet presAssocID="{B1E0A3A9-0C69-4D98-8F02-17D98E09571C}" presName="rootConnector" presStyleLbl="node4" presStyleIdx="10" presStyleCnt="12"/>
      <dgm:spPr/>
    </dgm:pt>
    <dgm:pt modelId="{A2690360-76C3-4767-BB75-A72F8DF4D384}" type="pres">
      <dgm:prSet presAssocID="{B1E0A3A9-0C69-4D98-8F02-17D98E09571C}" presName="hierChild4" presStyleCnt="0"/>
      <dgm:spPr/>
    </dgm:pt>
    <dgm:pt modelId="{E2A79A49-7E6B-473B-8FE9-157A8183DB20}" type="pres">
      <dgm:prSet presAssocID="{B1E0A3A9-0C69-4D98-8F02-17D98E09571C}" presName="hierChild5" presStyleCnt="0"/>
      <dgm:spPr/>
    </dgm:pt>
    <dgm:pt modelId="{C53090C0-4B0F-47BB-90F4-D017EADBDD88}" type="pres">
      <dgm:prSet presAssocID="{EA9C1217-A35E-4223-BA7F-4F436B58BE8C}" presName="Name37" presStyleLbl="parChTrans1D4" presStyleIdx="11" presStyleCnt="12"/>
      <dgm:spPr/>
    </dgm:pt>
    <dgm:pt modelId="{EC096AA4-8CF8-4A37-8320-5BFBF9A5ED12}" type="pres">
      <dgm:prSet presAssocID="{8C14C698-2331-4E60-8EF1-1E2FF41E6658}" presName="hierRoot2" presStyleCnt="0">
        <dgm:presLayoutVars>
          <dgm:hierBranch val="init"/>
        </dgm:presLayoutVars>
      </dgm:prSet>
      <dgm:spPr/>
    </dgm:pt>
    <dgm:pt modelId="{F056E662-C917-4224-9EA5-AA740AD070BF}" type="pres">
      <dgm:prSet presAssocID="{8C14C698-2331-4E60-8EF1-1E2FF41E6658}" presName="rootComposite" presStyleCnt="0"/>
      <dgm:spPr/>
    </dgm:pt>
    <dgm:pt modelId="{DEA634BC-8105-4244-91DE-EAD001040229}" type="pres">
      <dgm:prSet presAssocID="{8C14C698-2331-4E60-8EF1-1E2FF41E6658}" presName="rootText" presStyleLbl="node4" presStyleIdx="11" presStyleCnt="12">
        <dgm:presLayoutVars>
          <dgm:chPref val="3"/>
        </dgm:presLayoutVars>
      </dgm:prSet>
      <dgm:spPr/>
    </dgm:pt>
    <dgm:pt modelId="{D33E5230-E524-4AE9-A17D-80A855D67B33}" type="pres">
      <dgm:prSet presAssocID="{8C14C698-2331-4E60-8EF1-1E2FF41E6658}" presName="rootConnector" presStyleLbl="node4" presStyleIdx="11" presStyleCnt="12"/>
      <dgm:spPr/>
    </dgm:pt>
    <dgm:pt modelId="{05DA9B0E-3455-49E1-AD55-9AEF0BAF7E3C}" type="pres">
      <dgm:prSet presAssocID="{8C14C698-2331-4E60-8EF1-1E2FF41E6658}" presName="hierChild4" presStyleCnt="0"/>
      <dgm:spPr/>
    </dgm:pt>
    <dgm:pt modelId="{8D2A915B-3D22-42C7-879D-704E9B1758F6}" type="pres">
      <dgm:prSet presAssocID="{8C14C698-2331-4E60-8EF1-1E2FF41E6658}" presName="hierChild5"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3"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3" presStyleIdx="2" presStyleCnt="4">
        <dgm:presLayoutVars>
          <dgm:chPref val="3"/>
        </dgm:presLayoutVars>
      </dgm:prSet>
      <dgm:spPr/>
    </dgm:pt>
    <dgm:pt modelId="{699F9382-7816-416E-93FB-F93DFA02E102}" type="pres">
      <dgm:prSet presAssocID="{0CB4D948-3AEE-4CD1-8C39-D147746A5F3B}" presName="rootConnector" presStyleLbl="node3" presStyleIdx="2" presStyleCnt="4"/>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3"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3" presStyleIdx="3" presStyleCnt="4">
        <dgm:presLayoutVars>
          <dgm:chPref val="3"/>
        </dgm:presLayoutVars>
      </dgm:prSet>
      <dgm:spPr/>
    </dgm:pt>
    <dgm:pt modelId="{19E9D482-9B1B-43A4-B736-F9D06E8CD37F}" type="pres">
      <dgm:prSet presAssocID="{D81D1173-F486-44D0-999C-8A79EBD051E6}" presName="rootConnector" presStyleLbl="node3" presStyleIdx="3" presStyleCnt="4"/>
      <dgm:spPr/>
    </dgm:pt>
    <dgm:pt modelId="{6400036B-00AC-4B26-B454-3B0A161E304A}" type="pres">
      <dgm:prSet presAssocID="{D81D1173-F486-44D0-999C-8A79EBD051E6}" presName="hierChild4"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0701EDAE-100E-4698-B90E-47AAEBDF12DE}" type="pres">
      <dgm:prSet presAssocID="{A3D5B927-E683-496F-BAB0-F204A2063EDB}" presName="hierChild3" presStyleCnt="0"/>
      <dgm:spPr/>
    </dgm:pt>
  </dgm:ptLst>
  <dgm:cxnLst>
    <dgm:cxn modelId="{1442710A-601A-4E50-8A96-2FA527808FBE}" type="presOf" srcId="{80DD11A9-312A-445A-9BD0-8E0F6A9F3A07}" destId="{ED1C9F73-E543-499E-BC76-A905EDDF6EB3}" srcOrd="1" destOrd="0" presId="urn:microsoft.com/office/officeart/2005/8/layout/orgChart1"/>
    <dgm:cxn modelId="{E6EA5C0B-04AE-4661-9BC3-9E2CE2664AC6}" type="presOf" srcId="{E989502C-CA41-4CD3-AC9B-BE62238B7073}" destId="{A2B91716-A2DD-477C-B4AA-8C9ACD15ADF7}" srcOrd="1" destOrd="0" presId="urn:microsoft.com/office/officeart/2005/8/layout/orgChart1"/>
    <dgm:cxn modelId="{8543020D-CF91-41CF-B3AA-B40BE9F77632}" srcId="{FCA88C35-5C83-4DBE-A841-722DFF47BF2B}" destId="{98BB8867-9EE4-4CB0-9E56-8C2C79D05441}" srcOrd="1" destOrd="0" parTransId="{9009C962-A8C6-42C4-8B98-7A25A72F94BC}" sibTransId="{2E738A68-1CB2-4439-A095-C01BC11719B7}"/>
    <dgm:cxn modelId="{F3315917-919A-443A-BA58-03C89D1DD9DE}" type="presOf" srcId="{1C56C080-9551-4017-A46C-DC96CA722485}" destId="{1C1C5A6F-FE48-4898-BC26-A8CF74D99E67}" srcOrd="0" destOrd="0" presId="urn:microsoft.com/office/officeart/2005/8/layout/orgChart1"/>
    <dgm:cxn modelId="{81333D1D-C658-45B8-8706-8E8303D67E92}" type="presOf" srcId="{1C56C080-9551-4017-A46C-DC96CA722485}" destId="{98E3AD68-168C-404F-BDC4-37C68A3B3570}" srcOrd="1" destOrd="0" presId="urn:microsoft.com/office/officeart/2005/8/layout/orgChart1"/>
    <dgm:cxn modelId="{25A1AD20-B66A-40F7-A6A2-444542DD567D}" type="presOf" srcId="{6D8EC4C2-02DF-4F19-B589-94193245674D}" destId="{0BD0FD5F-9121-4E47-B9B6-82A02E424E77}" srcOrd="0" destOrd="0" presId="urn:microsoft.com/office/officeart/2005/8/layout/orgChart1"/>
    <dgm:cxn modelId="{EF710B25-2B5F-46A9-9B39-52211AD7818F}" srcId="{21C3254D-A992-4506-BEF5-79B71BEF3456}" destId="{8FD9ECEE-5B72-4904-9F6A-F4BBE468CAF1}" srcOrd="1" destOrd="0" parTransId="{25433486-70F7-4E4D-8F58-70E40BA44794}" sibTransId="{8BF19AC1-5F04-4737-B7D9-993A3F45E4EA}"/>
    <dgm:cxn modelId="{D00A1A27-158F-4744-B9F4-E1462305DCC0}" type="presOf" srcId="{21C3254D-A992-4506-BEF5-79B71BEF3456}" destId="{830765B8-8EBA-4A6C-91B8-BD24DE0B3D70}" srcOrd="0" destOrd="0" presId="urn:microsoft.com/office/officeart/2005/8/layout/orgChart1"/>
    <dgm:cxn modelId="{37A87B2C-AAFF-439D-B086-70DEC33E3A59}" srcId="{1C56C080-9551-4017-A46C-DC96CA722485}" destId="{A0028A5D-BBE5-46B3-9317-6E8C796C8786}" srcOrd="1" destOrd="0" parTransId="{B9A14E9C-23ED-44A3-A12B-6A9D5671D604}" sibTransId="{4D48D43D-0AE0-4230-9109-2412C277E200}"/>
    <dgm:cxn modelId="{DA9CA02E-1F86-403D-8D96-CD3EA037346A}" type="presOf" srcId="{D81D1173-F486-44D0-999C-8A79EBD051E6}" destId="{19E9D482-9B1B-43A4-B736-F9D06E8CD37F}" srcOrd="1" destOrd="0" presId="urn:microsoft.com/office/officeart/2005/8/layout/orgChart1"/>
    <dgm:cxn modelId="{8F016430-EABF-4DCA-BA7F-3F92A4CA61B7}" type="presOf" srcId="{930F99C9-2597-40DB-B9B0-06AE41287BCC}" destId="{DFC8C1DB-8C9F-4FED-90C8-4BB2916BE1FD}" srcOrd="1" destOrd="0" presId="urn:microsoft.com/office/officeart/2005/8/layout/orgChart1"/>
    <dgm:cxn modelId="{7050FD31-03B7-4545-BF1C-4A3C364C1F03}" type="presOf" srcId="{6527A525-BAF7-4BBA-9518-B1C445A34F30}" destId="{DB936D69-C0B6-457A-B3F7-079E455E38C8}" srcOrd="0" destOrd="0" presId="urn:microsoft.com/office/officeart/2005/8/layout/orgChart1"/>
    <dgm:cxn modelId="{0897223A-1836-47C5-A07F-40A24814E882}" type="presOf" srcId="{CDC7714B-EE14-4AAC-A9C2-3EDDF03322F1}" destId="{546E017E-1727-432D-9A2E-A6864EAA8957}" srcOrd="0" destOrd="0" presId="urn:microsoft.com/office/officeart/2005/8/layout/orgChart1"/>
    <dgm:cxn modelId="{B3D9353D-48C0-4607-A1B1-08025C494762}" srcId="{FCA88C35-5C83-4DBE-A841-722DFF47BF2B}" destId="{CDC7714B-EE14-4AAC-A9C2-3EDDF03322F1}" srcOrd="0" destOrd="0" parTransId="{38365F86-7955-4073-97F3-3339E97FEBF9}" sibTransId="{9C6FB2DE-7758-41CA-A235-6E907AA7BC19}"/>
    <dgm:cxn modelId="{AA9B393F-52CE-470B-8166-50575A21E8B1}" srcId="{D949DD6A-4513-4E77-AA87-0C625F2CBA31}" destId="{B1E0A3A9-0C69-4D98-8F02-17D98E09571C}" srcOrd="0" destOrd="0" parTransId="{D3013CF2-9939-4B8A-88BD-97869FF86D2D}" sibTransId="{3F4A31CA-8191-4426-8D21-3DFDE7DB190B}"/>
    <dgm:cxn modelId="{D0ADA13F-C9EB-43E3-8DB2-04030011F3F7}" type="presOf" srcId="{8FD9ECEE-5B72-4904-9F6A-F4BBE468CAF1}" destId="{F82AE90E-1CA2-4C54-A200-B4F8C35149D0}" srcOrd="0" destOrd="0" presId="urn:microsoft.com/office/officeart/2005/8/layout/orgChart1"/>
    <dgm:cxn modelId="{0858A35F-EB97-4C2C-ABA9-836686031ACC}" type="presOf" srcId="{FCA88C35-5C83-4DBE-A841-722DFF47BF2B}" destId="{B5BE6D12-9330-4B12-AC50-1AE036A76F9E}" srcOrd="1" destOrd="0" presId="urn:microsoft.com/office/officeart/2005/8/layout/orgChart1"/>
    <dgm:cxn modelId="{48830C60-027C-412C-9151-CB3D9534EFAB}" type="presOf" srcId="{D6F4801B-B285-4A05-BFC0-C0A976647689}" destId="{DDCA2116-F923-46DD-A333-0F40358CD7B7}" srcOrd="0" destOrd="0" presId="urn:microsoft.com/office/officeart/2005/8/layout/orgChart1"/>
    <dgm:cxn modelId="{B1805F42-F2AD-4664-816E-7CC9205BAFA5}" type="presOf" srcId="{D949DD6A-4513-4E77-AA87-0C625F2CBA31}" destId="{0CC01C51-EA1D-41E1-B096-06B90149790B}" srcOrd="1" destOrd="0" presId="urn:microsoft.com/office/officeart/2005/8/layout/orgChart1"/>
    <dgm:cxn modelId="{C3139D42-1B18-435A-9C82-2A133C6087FD}" type="presOf" srcId="{930F99C9-2597-40DB-B9B0-06AE41287BCC}" destId="{F7328E5A-9312-4CD6-93F6-CA63D1EFA814}" srcOrd="0" destOrd="0" presId="urn:microsoft.com/office/officeart/2005/8/layout/orgChart1"/>
    <dgm:cxn modelId="{C8ADFD62-AB6D-4591-BE90-C30C4EEF6764}" srcId="{A3D5B927-E683-496F-BAB0-F204A2063EDB}" destId="{8739DB71-6B2C-4DB7-8670-DEA11183A1D6}" srcOrd="0" destOrd="0" parTransId="{887DD1AC-90DD-46F9-B26B-B98E5B615001}" sibTransId="{440F9B06-DBC2-4115-92BD-809D03B417B7}"/>
    <dgm:cxn modelId="{9A815963-7433-4484-8B8B-CE9998088420}" type="presOf" srcId="{25433486-70F7-4E4D-8F58-70E40BA44794}" destId="{904D7B96-C8EE-40C3-9C41-A4124DFFCEA9}" srcOrd="0" destOrd="0" presId="urn:microsoft.com/office/officeart/2005/8/layout/orgChart1"/>
    <dgm:cxn modelId="{34159063-A3D1-49B6-BBF9-2A9F3403B2C3}" type="presOf" srcId="{6A0602A0-106B-4DBE-9E22-3B79EE9542A6}" destId="{C86E0A5A-0E18-4233-B532-D1A1A9A331E6}" srcOrd="0" destOrd="0" presId="urn:microsoft.com/office/officeart/2005/8/layout/orgChart1"/>
    <dgm:cxn modelId="{43816946-65D9-4C7C-A7D3-EF51A3415141}" type="presOf" srcId="{A0028A5D-BBE5-46B3-9317-6E8C796C8786}" destId="{84DD8B38-B0D6-4CA9-85D1-E2CEBC149DB5}" srcOrd="0" destOrd="0" presId="urn:microsoft.com/office/officeart/2005/8/layout/orgChart1"/>
    <dgm:cxn modelId="{04966A68-185C-432F-B1EE-8659B0759A6B}" type="presOf" srcId="{C81365B1-A357-4351-B6A2-D71150913AEB}" destId="{DD838A24-0656-4638-8EFB-FE16DFF5D861}" srcOrd="0" destOrd="0" presId="urn:microsoft.com/office/officeart/2005/8/layout/orgChart1"/>
    <dgm:cxn modelId="{C25ABF69-C23E-46A7-9F36-2BBF53652D95}" srcId="{8739DB71-6B2C-4DB7-8670-DEA11183A1D6}" destId="{D81D1173-F486-44D0-999C-8A79EBD051E6}" srcOrd="3" destOrd="0" parTransId="{DA8E1DDE-2291-48D9-A9B2-FA8398CC67B7}" sibTransId="{AAD63C4C-28D0-467D-AB81-93C7404CB924}"/>
    <dgm:cxn modelId="{F7C0044D-3F9F-419F-B705-15F1E06CF46C}" type="presOf" srcId="{0CB4D948-3AEE-4CD1-8C39-D147746A5F3B}" destId="{699F9382-7816-416E-93FB-F93DFA02E102}" srcOrd="1" destOrd="0" presId="urn:microsoft.com/office/officeart/2005/8/layout/orgChart1"/>
    <dgm:cxn modelId="{4B7B0250-7C0A-461F-BE95-7924EE82C9B4}" type="presOf" srcId="{887DD1AC-90DD-46F9-B26B-B98E5B615001}" destId="{33C01068-72B3-4F4D-B6D5-C2291839EB2A}" srcOrd="0" destOrd="0" presId="urn:microsoft.com/office/officeart/2005/8/layout/orgChart1"/>
    <dgm:cxn modelId="{DC9A8D51-6411-459F-82DA-036B99F1AF3A}" type="presOf" srcId="{9009C962-A8C6-42C4-8B98-7A25A72F94BC}" destId="{1D9D0137-EC1B-4019-8260-3D3AA96B58A8}" srcOrd="0" destOrd="0" presId="urn:microsoft.com/office/officeart/2005/8/layout/orgChart1"/>
    <dgm:cxn modelId="{EB132952-84A0-41D9-B42E-879DCC59F74F}" type="presOf" srcId="{B1E0A3A9-0C69-4D98-8F02-17D98E09571C}" destId="{714D58FF-54D6-435E-A706-DFCA2F9A8535}" srcOrd="0" destOrd="0" presId="urn:microsoft.com/office/officeart/2005/8/layout/orgChart1"/>
    <dgm:cxn modelId="{E7679D53-FACB-4537-9DE9-6D15189C1294}" type="presOf" srcId="{15CC10D7-18AD-4919-9A4D-B6B6A877A1C9}" destId="{7241C68C-3E28-4D35-8498-09997A2263D7}"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A8815476-9422-4EC3-907D-B7EB2082420D}" type="presOf" srcId="{A0028A5D-BBE5-46B3-9317-6E8C796C8786}" destId="{4CC967D9-2FB7-4D41-9A8C-FBA3E5675AF9}" srcOrd="1" destOrd="0" presId="urn:microsoft.com/office/officeart/2005/8/layout/orgChart1"/>
    <dgm:cxn modelId="{D0E81459-3CEA-4D6B-99A9-EB6C2C44707B}" type="presOf" srcId="{D3013CF2-9939-4B8A-88BD-97869FF86D2D}" destId="{E2C713AB-5FC2-42AD-82FE-1C8AA0B8A3D1}" srcOrd="0" destOrd="0" presId="urn:microsoft.com/office/officeart/2005/8/layout/orgChart1"/>
    <dgm:cxn modelId="{4FF58A7A-8D5E-41A9-A898-E9C99385E248}" type="presOf" srcId="{38365F86-7955-4073-97F3-3339E97FEBF9}" destId="{C0C3B86E-0679-480A-AFE5-210C87ECCC1F}" srcOrd="0" destOrd="0" presId="urn:microsoft.com/office/officeart/2005/8/layout/orgChart1"/>
    <dgm:cxn modelId="{2A70B17F-F2E5-4E87-9665-E5D4122EBAC7}" type="presOf" srcId="{98BB8867-9EE4-4CB0-9E56-8C2C79D05441}" destId="{C11B9E2A-7313-44A6-BF70-7B8CF302DC01}" srcOrd="0" destOrd="0" presId="urn:microsoft.com/office/officeart/2005/8/layout/orgChart1"/>
    <dgm:cxn modelId="{89161383-E69A-4CC7-AEA3-1A456370BCA1}" type="presOf" srcId="{D6F4801B-B285-4A05-BFC0-C0A976647689}" destId="{D5C5D364-24E8-4051-8F14-4EC268F135A5}" srcOrd="1" destOrd="0" presId="urn:microsoft.com/office/officeart/2005/8/layout/orgChart1"/>
    <dgm:cxn modelId="{4D196F84-EA01-4B10-BB0E-4A08ECCCB06F}" srcId="{8FD9ECEE-5B72-4904-9F6A-F4BBE468CAF1}" destId="{D6F4801B-B285-4A05-BFC0-C0A976647689}" srcOrd="1" destOrd="0" parTransId="{0E748EC6-8D9A-4BB1-ABD6-5A9BAFAD9407}" sibTransId="{AC9DBBB5-6D19-464F-9166-AB6DAD8EE6FE}"/>
    <dgm:cxn modelId="{4644EB84-4D98-4DF0-9EC5-C3E15084B6AA}" type="presOf" srcId="{FCA88C35-5C83-4DBE-A841-722DFF47BF2B}" destId="{ADC92D6A-ECBE-433B-9DF0-C26B6F2A57BB}" srcOrd="0" destOrd="0" presId="urn:microsoft.com/office/officeart/2005/8/layout/orgChart1"/>
    <dgm:cxn modelId="{A8628C8F-F4A1-4DC2-B3A1-CD4158CD1254}" srcId="{D949DD6A-4513-4E77-AA87-0C625F2CBA31}" destId="{8C14C698-2331-4E60-8EF1-1E2FF41E6658}" srcOrd="1" destOrd="0" parTransId="{EA9C1217-A35E-4223-BA7F-4F436B58BE8C}" sibTransId="{E260E22A-4B68-496B-BFD1-845553A643AE}"/>
    <dgm:cxn modelId="{7E254890-4974-49AE-8A03-A81A77C44721}" type="presOf" srcId="{DA8E1DDE-2291-48D9-A9B2-FA8398CC67B7}" destId="{AA49DD4A-283D-4693-B1CE-962B9797C517}" srcOrd="0" destOrd="0" presId="urn:microsoft.com/office/officeart/2005/8/layout/orgChart1"/>
    <dgm:cxn modelId="{2534D290-B784-4595-84E7-E2CEC3E7C78D}" type="presOf" srcId="{D81D1173-F486-44D0-999C-8A79EBD051E6}" destId="{CD095349-242A-4047-91E2-F1D485A77C9B}"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ADA4C895-68DA-41D5-8AF6-CF61AB28EA3A}" srcId="{8FD9ECEE-5B72-4904-9F6A-F4BBE468CAF1}" destId="{E989502C-CA41-4CD3-AC9B-BE62238B7073}" srcOrd="0" destOrd="0" parTransId="{6527A525-BAF7-4BBA-9518-B1C445A34F30}" sibTransId="{48120756-79D8-4ECC-ADC2-38397B441EC3}"/>
    <dgm:cxn modelId="{07229998-3E05-40DC-8897-6387CEA4A7AC}" type="presOf" srcId="{98BB8867-9EE4-4CB0-9E56-8C2C79D05441}" destId="{FA4FF13F-3B6C-47D3-9413-D2272148FDE6}" srcOrd="1" destOrd="0" presId="urn:microsoft.com/office/officeart/2005/8/layout/orgChart1"/>
    <dgm:cxn modelId="{DD35499F-9785-45BD-9491-ADAB3A972394}" type="presOf" srcId="{B1E0A3A9-0C69-4D98-8F02-17D98E09571C}" destId="{E3CBBA93-8E11-4D89-BAD7-440B891ADD41}" srcOrd="1" destOrd="0" presId="urn:microsoft.com/office/officeart/2005/8/layout/orgChart1"/>
    <dgm:cxn modelId="{8DE88D9F-481E-491E-A948-ACEC89BEDF57}" type="presOf" srcId="{8739DB71-6B2C-4DB7-8670-DEA11183A1D6}" destId="{B5926B82-FA00-4A15-BD99-A987C6A08428}" srcOrd="0" destOrd="0" presId="urn:microsoft.com/office/officeart/2005/8/layout/orgChart1"/>
    <dgm:cxn modelId="{6C5D04AA-16A2-45A6-9CE7-246490F5BF83}" type="presOf" srcId="{80DD11A9-312A-445A-9BD0-8E0F6A9F3A07}" destId="{5B74E3ED-4107-4B21-8721-5A15C5EDC575}" srcOrd="0" destOrd="0" presId="urn:microsoft.com/office/officeart/2005/8/layout/orgChart1"/>
    <dgm:cxn modelId="{DEE85BB6-AC40-4967-9904-AFF93B44DC5C}" type="presOf" srcId="{8C14C698-2331-4E60-8EF1-1E2FF41E6658}" destId="{DEA634BC-8105-4244-91DE-EAD001040229}" srcOrd="0" destOrd="0" presId="urn:microsoft.com/office/officeart/2005/8/layout/orgChart1"/>
    <dgm:cxn modelId="{E53744B6-2A74-4BD6-A903-9F71CF6688FC}" type="presOf" srcId="{A6F20998-CC35-4D44-B419-1D0B0716F4E2}" destId="{DCE8A329-8957-464D-AF2D-BA87F80884B2}" srcOrd="0" destOrd="0" presId="urn:microsoft.com/office/officeart/2005/8/layout/orgChart1"/>
    <dgm:cxn modelId="{A4B98FBB-98AC-41DC-B961-714B45665BC0}" type="presOf" srcId="{B9A14E9C-23ED-44A3-A12B-6A9D5671D604}" destId="{DCD49F73-1668-4613-9E53-42C54F06128C}" srcOrd="0" destOrd="0" presId="urn:microsoft.com/office/officeart/2005/8/layout/orgChart1"/>
    <dgm:cxn modelId="{5BAC03BF-156A-4771-A7C4-0A4F13857C31}" type="presOf" srcId="{D949DD6A-4513-4E77-AA87-0C625F2CBA31}" destId="{001B88E9-2747-4EA4-8D4C-D663DA364A32}" srcOrd="0" destOrd="0" presId="urn:microsoft.com/office/officeart/2005/8/layout/orgChart1"/>
    <dgm:cxn modelId="{380A1EC0-D421-4B5A-A307-D2367084EC6D}" type="presOf" srcId="{0E748EC6-8D9A-4BB1-ABD6-5A9BAFAD9407}" destId="{E388786B-3D08-42C2-8EDE-EB266492DCB3}" srcOrd="0" destOrd="0" presId="urn:microsoft.com/office/officeart/2005/8/layout/orgChart1"/>
    <dgm:cxn modelId="{F50928C0-92CD-4DFC-9557-839B825CDD6D}" type="presOf" srcId="{8C14C698-2331-4E60-8EF1-1E2FF41E6658}" destId="{D33E5230-E524-4AE9-A17D-80A855D67B33}" srcOrd="1" destOrd="0" presId="urn:microsoft.com/office/officeart/2005/8/layout/orgChart1"/>
    <dgm:cxn modelId="{B2F221C1-A664-4DBE-9761-C3781DA67BC8}" type="presOf" srcId="{21C3254D-A992-4506-BEF5-79B71BEF3456}" destId="{63DCDB63-934A-441C-B2E2-B593218B414C}"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AA0473C5-2494-4482-A22C-A519D6AAB201}" srcId="{8739DB71-6B2C-4DB7-8670-DEA11183A1D6}"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C01A1ECD-6901-4809-B214-E380A3418CF5}" type="presOf" srcId="{8FD9ECEE-5B72-4904-9F6A-F4BBE468CAF1}" destId="{8A1B4CD9-4CBD-4796-828D-2EA0F786182C}" srcOrd="1" destOrd="0" presId="urn:microsoft.com/office/officeart/2005/8/layout/orgChart1"/>
    <dgm:cxn modelId="{26BB1ED8-EE4B-4D5A-9558-F0CE94FCC41F}" type="presOf" srcId="{15ABE0D8-31FA-4450-AD70-81A250D9DE93}" destId="{3D0E976D-8C20-4A52-853C-4456B56709C3}" srcOrd="0" destOrd="0" presId="urn:microsoft.com/office/officeart/2005/8/layout/orgChart1"/>
    <dgm:cxn modelId="{F5EEAADF-5CFE-4E6D-90C0-851DF83B9E84}" type="presOf" srcId="{A47AB664-D830-444B-A51B-5563D6C34940}" destId="{0A546222-A144-4966-8B26-9275833C2337}" srcOrd="0" destOrd="0" presId="urn:microsoft.com/office/officeart/2005/8/layout/orgChart1"/>
    <dgm:cxn modelId="{98A7EEE4-2D71-420F-9D25-5E946374A9F5}" srcId="{1C56C080-9551-4017-A46C-DC96CA722485}" destId="{930F99C9-2597-40DB-B9B0-06AE41287BCC}" srcOrd="0" destOrd="0" parTransId="{15ABE0D8-31FA-4450-AD70-81A250D9DE93}" sibTransId="{931C8C73-CFDB-46D0-B1F9-28D1B3483DF5}"/>
    <dgm:cxn modelId="{08A980E8-062D-4F30-95CF-21FB40829D3D}" type="presOf" srcId="{0CB4D948-3AEE-4CD1-8C39-D147746A5F3B}" destId="{54A742F4-60BE-4743-853B-8B5E0441E6EA}"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425EDEEF-AB3B-4571-90D5-C463E953AB41}" type="presOf" srcId="{E989502C-CA41-4CD3-AC9B-BE62238B7073}" destId="{611F042F-A186-4A41-8B65-006D641DC108}" srcOrd="0" destOrd="0" presId="urn:microsoft.com/office/officeart/2005/8/layout/orgChart1"/>
    <dgm:cxn modelId="{F59B3FF0-653B-4B60-AA47-DB260D34379A}" type="presOf" srcId="{EA9C1217-A35E-4223-BA7F-4F436B58BE8C}" destId="{C53090C0-4B0F-47BB-90F4-D017EADBDD88}"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73A62AF2-D74F-4409-820F-68C196965EFB}" type="presOf" srcId="{CDC7714B-EE14-4AAC-A9C2-3EDDF03322F1}" destId="{C7267E21-C2B4-4496-B8C8-0372159E0E29}" srcOrd="1" destOrd="0" presId="urn:microsoft.com/office/officeart/2005/8/layout/orgChart1"/>
    <dgm:cxn modelId="{34E387F2-0FA5-4E39-A172-7DF380DD8022}" type="presOf" srcId="{8739DB71-6B2C-4DB7-8670-DEA11183A1D6}" destId="{36FED54C-C2E2-4CA8-A082-CAF5B15DCC89}" srcOrd="1"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A1A37CB1-A8EC-4281-8B26-FFFD9AEB3BA0}" type="presParOf" srcId="{FA9950D5-7F04-4040-A4F4-735BBCDD9C2E}" destId="{33C01068-72B3-4F4D-B6D5-C2291839EB2A}" srcOrd="0" destOrd="0" presId="urn:microsoft.com/office/officeart/2005/8/layout/orgChart1"/>
    <dgm:cxn modelId="{7246DBC9-0551-47DE-B5BC-72FEC2FD9318}" type="presParOf" srcId="{FA9950D5-7F04-4040-A4F4-735BBCDD9C2E}" destId="{AC8970FC-D9CF-401F-8EAB-17BDA148A9A4}" srcOrd="1" destOrd="0" presId="urn:microsoft.com/office/officeart/2005/8/layout/orgChart1"/>
    <dgm:cxn modelId="{4D2D76BB-0F55-4FB3-82D4-CB434C436B90}" type="presParOf" srcId="{AC8970FC-D9CF-401F-8EAB-17BDA148A9A4}" destId="{492C550D-F6DE-47D8-90EF-445ED82F4E4E}" srcOrd="0" destOrd="0" presId="urn:microsoft.com/office/officeart/2005/8/layout/orgChart1"/>
    <dgm:cxn modelId="{BE96E3B1-D86D-4063-A9FE-C26CDEB4FF5C}" type="presParOf" srcId="{492C550D-F6DE-47D8-90EF-445ED82F4E4E}" destId="{B5926B82-FA00-4A15-BD99-A987C6A08428}" srcOrd="0" destOrd="0" presId="urn:microsoft.com/office/officeart/2005/8/layout/orgChart1"/>
    <dgm:cxn modelId="{DCF18BB8-90FE-4AC9-8ECE-8F6652077F96}" type="presParOf" srcId="{492C550D-F6DE-47D8-90EF-445ED82F4E4E}" destId="{36FED54C-C2E2-4CA8-A082-CAF5B15DCC89}" srcOrd="1" destOrd="0" presId="urn:microsoft.com/office/officeart/2005/8/layout/orgChart1"/>
    <dgm:cxn modelId="{A9116E34-926E-4E98-A7C0-D6DE9B09884C}" type="presParOf" srcId="{AC8970FC-D9CF-401F-8EAB-17BDA148A9A4}" destId="{09EB865A-7A51-4CD2-809C-825EC6298305}" srcOrd="1" destOrd="0" presId="urn:microsoft.com/office/officeart/2005/8/layout/orgChart1"/>
    <dgm:cxn modelId="{8566661D-3FD8-4717-AEA2-19D4A2913CEA}" type="presParOf" srcId="{09EB865A-7A51-4CD2-809C-825EC6298305}" destId="{0BD0FD5F-9121-4E47-B9B6-82A02E424E77}" srcOrd="0" destOrd="0" presId="urn:microsoft.com/office/officeart/2005/8/layout/orgChart1"/>
    <dgm:cxn modelId="{5B91BF72-890A-4BB2-AA67-5E30F6F99FB5}" type="presParOf" srcId="{09EB865A-7A51-4CD2-809C-825EC6298305}" destId="{886BD911-B46E-4865-ADD3-8FA03055D967}" srcOrd="1" destOrd="0" presId="urn:microsoft.com/office/officeart/2005/8/layout/orgChart1"/>
    <dgm:cxn modelId="{F078D6A6-4573-49D0-847B-4E85D77A97C4}" type="presParOf" srcId="{886BD911-B46E-4865-ADD3-8FA03055D967}" destId="{63D6B77C-A6E4-4B72-90C2-B076336BBC93}" srcOrd="0" destOrd="0" presId="urn:microsoft.com/office/officeart/2005/8/layout/orgChart1"/>
    <dgm:cxn modelId="{18B8B350-F454-4FD8-92F9-DDDB1EC656D8}" type="presParOf" srcId="{63D6B77C-A6E4-4B72-90C2-B076336BBC93}" destId="{5B74E3ED-4107-4B21-8721-5A15C5EDC575}" srcOrd="0" destOrd="0" presId="urn:microsoft.com/office/officeart/2005/8/layout/orgChart1"/>
    <dgm:cxn modelId="{6F93E471-7987-477A-A17C-3EF8E5BAC5C1}" type="presParOf" srcId="{63D6B77C-A6E4-4B72-90C2-B076336BBC93}" destId="{ED1C9F73-E543-499E-BC76-A905EDDF6EB3}" srcOrd="1" destOrd="0" presId="urn:microsoft.com/office/officeart/2005/8/layout/orgChart1"/>
    <dgm:cxn modelId="{7F4FC521-7913-4516-AF3E-6C7160AAE92C}" type="presParOf" srcId="{886BD911-B46E-4865-ADD3-8FA03055D967}" destId="{8643400B-A966-4EAD-AE45-4CD2099A7592}" srcOrd="1" destOrd="0" presId="urn:microsoft.com/office/officeart/2005/8/layout/orgChart1"/>
    <dgm:cxn modelId="{51E62302-6FBE-4D00-916A-454305DEAB72}" type="presParOf" srcId="{886BD911-B46E-4865-ADD3-8FA03055D967}" destId="{4DD5C4DA-AD24-4B16-8ECD-5538B8FCFB01}" srcOrd="2" destOrd="0" presId="urn:microsoft.com/office/officeart/2005/8/layout/orgChart1"/>
    <dgm:cxn modelId="{1831130F-B0F1-4F76-B899-AE3AF55B474C}" type="presParOf" srcId="{09EB865A-7A51-4CD2-809C-825EC6298305}" destId="{C86E0A5A-0E18-4233-B532-D1A1A9A331E6}" srcOrd="2" destOrd="0" presId="urn:microsoft.com/office/officeart/2005/8/layout/orgChart1"/>
    <dgm:cxn modelId="{231F2280-D0DD-4700-BD5A-82191E41FF50}" type="presParOf" srcId="{09EB865A-7A51-4CD2-809C-825EC6298305}" destId="{0121E2E2-1086-4CB8-8E19-C9F242250B4F}" srcOrd="3" destOrd="0" presId="urn:microsoft.com/office/officeart/2005/8/layout/orgChart1"/>
    <dgm:cxn modelId="{3A6EFE22-839F-4734-930F-8E5D422986A8}" type="presParOf" srcId="{0121E2E2-1086-4CB8-8E19-C9F242250B4F}" destId="{ECD37C95-542B-4609-BE67-0D0825F422CD}" srcOrd="0" destOrd="0" presId="urn:microsoft.com/office/officeart/2005/8/layout/orgChart1"/>
    <dgm:cxn modelId="{0BAF8C82-17EA-4336-A997-D8D94479950D}" type="presParOf" srcId="{ECD37C95-542B-4609-BE67-0D0825F422CD}" destId="{830765B8-8EBA-4A6C-91B8-BD24DE0B3D70}" srcOrd="0" destOrd="0" presId="urn:microsoft.com/office/officeart/2005/8/layout/orgChart1"/>
    <dgm:cxn modelId="{79894098-8C33-4FC6-85E1-0E60CDD99739}" type="presParOf" srcId="{ECD37C95-542B-4609-BE67-0D0825F422CD}" destId="{63DCDB63-934A-441C-B2E2-B593218B414C}" srcOrd="1" destOrd="0" presId="urn:microsoft.com/office/officeart/2005/8/layout/orgChart1"/>
    <dgm:cxn modelId="{BC208D84-2499-4552-8E69-8DA2AB7F04D0}" type="presParOf" srcId="{0121E2E2-1086-4CB8-8E19-C9F242250B4F}" destId="{C706D6F2-FBE4-483C-A6A1-276FB50CBEC1}" srcOrd="1" destOrd="0" presId="urn:microsoft.com/office/officeart/2005/8/layout/orgChart1"/>
    <dgm:cxn modelId="{46B8EADD-2B42-4DDE-892E-658DC48322A6}" type="presParOf" srcId="{C706D6F2-FBE4-483C-A6A1-276FB50CBEC1}" destId="{0A546222-A144-4966-8B26-9275833C2337}" srcOrd="0" destOrd="0" presId="urn:microsoft.com/office/officeart/2005/8/layout/orgChart1"/>
    <dgm:cxn modelId="{5AA92EEB-BF1C-4C1A-9D12-BC8231FF3FCF}" type="presParOf" srcId="{C706D6F2-FBE4-483C-A6A1-276FB50CBEC1}" destId="{B3611368-2B8F-41A1-9A37-18E956D0EC00}" srcOrd="1" destOrd="0" presId="urn:microsoft.com/office/officeart/2005/8/layout/orgChart1"/>
    <dgm:cxn modelId="{B18AABB6-75FF-4770-B362-4DF72FC3F571}" type="presParOf" srcId="{B3611368-2B8F-41A1-9A37-18E956D0EC00}" destId="{81584FA4-8DD5-4E29-B5F1-3EF0769B565F}" srcOrd="0" destOrd="0" presId="urn:microsoft.com/office/officeart/2005/8/layout/orgChart1"/>
    <dgm:cxn modelId="{A409075B-0183-4CAC-9A17-212DC1004F6B}" type="presParOf" srcId="{81584FA4-8DD5-4E29-B5F1-3EF0769B565F}" destId="{ADC92D6A-ECBE-433B-9DF0-C26B6F2A57BB}" srcOrd="0" destOrd="0" presId="urn:microsoft.com/office/officeart/2005/8/layout/orgChart1"/>
    <dgm:cxn modelId="{CFF31334-E556-4BB2-86D9-9530A78888A8}" type="presParOf" srcId="{81584FA4-8DD5-4E29-B5F1-3EF0769B565F}" destId="{B5BE6D12-9330-4B12-AC50-1AE036A76F9E}" srcOrd="1" destOrd="0" presId="urn:microsoft.com/office/officeart/2005/8/layout/orgChart1"/>
    <dgm:cxn modelId="{8A51EDEB-7EB4-4602-97A1-65D8017ABAD2}" type="presParOf" srcId="{B3611368-2B8F-41A1-9A37-18E956D0EC00}" destId="{ED374CF3-E646-4D72-A075-7BE25929CC49}" srcOrd="1" destOrd="0" presId="urn:microsoft.com/office/officeart/2005/8/layout/orgChart1"/>
    <dgm:cxn modelId="{F797349A-D87D-4D8D-A631-0CEE9634E131}" type="presParOf" srcId="{ED374CF3-E646-4D72-A075-7BE25929CC49}" destId="{C0C3B86E-0679-480A-AFE5-210C87ECCC1F}" srcOrd="0" destOrd="0" presId="urn:microsoft.com/office/officeart/2005/8/layout/orgChart1"/>
    <dgm:cxn modelId="{28D81A1A-B336-4BEB-8545-9BE9E9D12358}" type="presParOf" srcId="{ED374CF3-E646-4D72-A075-7BE25929CC49}" destId="{C5D89B10-6F44-4E11-AB6E-D28C5A643A21}" srcOrd="1" destOrd="0" presId="urn:microsoft.com/office/officeart/2005/8/layout/orgChart1"/>
    <dgm:cxn modelId="{C75A1357-66B0-4CB7-B0BF-2BD73D8A536E}" type="presParOf" srcId="{C5D89B10-6F44-4E11-AB6E-D28C5A643A21}" destId="{95DF8544-5638-475B-A01C-DC8CF1C80CD5}" srcOrd="0" destOrd="0" presId="urn:microsoft.com/office/officeart/2005/8/layout/orgChart1"/>
    <dgm:cxn modelId="{5FE7A1CF-920C-486D-AA5F-A266BCF2BE9F}" type="presParOf" srcId="{95DF8544-5638-475B-A01C-DC8CF1C80CD5}" destId="{546E017E-1727-432D-9A2E-A6864EAA8957}" srcOrd="0" destOrd="0" presId="urn:microsoft.com/office/officeart/2005/8/layout/orgChart1"/>
    <dgm:cxn modelId="{7B419FAD-6E84-4918-86EA-DEF218F261CF}" type="presParOf" srcId="{95DF8544-5638-475B-A01C-DC8CF1C80CD5}" destId="{C7267E21-C2B4-4496-B8C8-0372159E0E29}" srcOrd="1" destOrd="0" presId="urn:microsoft.com/office/officeart/2005/8/layout/orgChart1"/>
    <dgm:cxn modelId="{F7003464-11D4-42A1-A752-D0EB32629213}" type="presParOf" srcId="{C5D89B10-6F44-4E11-AB6E-D28C5A643A21}" destId="{45EFFC6B-A9E7-41BC-BE84-DA8DB3838D67}" srcOrd="1" destOrd="0" presId="urn:microsoft.com/office/officeart/2005/8/layout/orgChart1"/>
    <dgm:cxn modelId="{5CB6FA09-C01F-4710-884D-DCB7D7DC8A06}" type="presParOf" srcId="{C5D89B10-6F44-4E11-AB6E-D28C5A643A21}" destId="{A3538B88-E85C-4EDA-8952-8A5898A1CF50}" srcOrd="2" destOrd="0" presId="urn:microsoft.com/office/officeart/2005/8/layout/orgChart1"/>
    <dgm:cxn modelId="{B8400101-2FFE-41B4-888E-D6FB0DF0FD50}" type="presParOf" srcId="{ED374CF3-E646-4D72-A075-7BE25929CC49}" destId="{1D9D0137-EC1B-4019-8260-3D3AA96B58A8}" srcOrd="2" destOrd="0" presId="urn:microsoft.com/office/officeart/2005/8/layout/orgChart1"/>
    <dgm:cxn modelId="{0FBBDE0E-E2D8-4D95-A0D5-98BEEB8C5440}" type="presParOf" srcId="{ED374CF3-E646-4D72-A075-7BE25929CC49}" destId="{6FA1242B-B1E0-48B5-A03E-A0D1BC040B5F}" srcOrd="3" destOrd="0" presId="urn:microsoft.com/office/officeart/2005/8/layout/orgChart1"/>
    <dgm:cxn modelId="{7FCBFDF9-7677-4445-AC93-67AC57DCAE2E}" type="presParOf" srcId="{6FA1242B-B1E0-48B5-A03E-A0D1BC040B5F}" destId="{E79F5A81-F105-45E5-B5CE-91D5D5DC5485}" srcOrd="0" destOrd="0" presId="urn:microsoft.com/office/officeart/2005/8/layout/orgChart1"/>
    <dgm:cxn modelId="{1F003918-8B9F-4F82-81AE-B1DD8B56F653}" type="presParOf" srcId="{E79F5A81-F105-45E5-B5CE-91D5D5DC5485}" destId="{C11B9E2A-7313-44A6-BF70-7B8CF302DC01}" srcOrd="0" destOrd="0" presId="urn:microsoft.com/office/officeart/2005/8/layout/orgChart1"/>
    <dgm:cxn modelId="{6E90437F-3879-43F4-8326-41760C9E70C5}" type="presParOf" srcId="{E79F5A81-F105-45E5-B5CE-91D5D5DC5485}" destId="{FA4FF13F-3B6C-47D3-9413-D2272148FDE6}" srcOrd="1" destOrd="0" presId="urn:microsoft.com/office/officeart/2005/8/layout/orgChart1"/>
    <dgm:cxn modelId="{E19BFE46-53A9-4436-9930-05C6A617FE00}" type="presParOf" srcId="{6FA1242B-B1E0-48B5-A03E-A0D1BC040B5F}" destId="{E58B60CC-EB6B-4B92-840F-951B5184AD52}" srcOrd="1" destOrd="0" presId="urn:microsoft.com/office/officeart/2005/8/layout/orgChart1"/>
    <dgm:cxn modelId="{DD46064D-09A3-4F0A-9D5F-D85242E60A5B}" type="presParOf" srcId="{6FA1242B-B1E0-48B5-A03E-A0D1BC040B5F}" destId="{77D05B90-72F4-4A4E-BA8B-ECD0EC79DBC5}" srcOrd="2" destOrd="0" presId="urn:microsoft.com/office/officeart/2005/8/layout/orgChart1"/>
    <dgm:cxn modelId="{85EA91D3-5E60-448E-8894-9A5FE175C470}" type="presParOf" srcId="{B3611368-2B8F-41A1-9A37-18E956D0EC00}" destId="{768AE477-CA33-43B2-AE9F-2879DDD28477}" srcOrd="2" destOrd="0" presId="urn:microsoft.com/office/officeart/2005/8/layout/orgChart1"/>
    <dgm:cxn modelId="{C316FC9D-E2FA-4BE4-A1BD-49643177D4F9}" type="presParOf" srcId="{C706D6F2-FBE4-483C-A6A1-276FB50CBEC1}" destId="{904D7B96-C8EE-40C3-9C41-A4124DFFCEA9}" srcOrd="2" destOrd="0" presId="urn:microsoft.com/office/officeart/2005/8/layout/orgChart1"/>
    <dgm:cxn modelId="{0800B4D0-0D11-4A12-B226-18D85CA9508C}" type="presParOf" srcId="{C706D6F2-FBE4-483C-A6A1-276FB50CBEC1}" destId="{B6711CB7-A03E-4B70-9AEC-FADC37258B9C}" srcOrd="3" destOrd="0" presId="urn:microsoft.com/office/officeart/2005/8/layout/orgChart1"/>
    <dgm:cxn modelId="{90C40119-7DBD-49ED-873C-DEA26C327C51}" type="presParOf" srcId="{B6711CB7-A03E-4B70-9AEC-FADC37258B9C}" destId="{39B152CA-7347-4A46-B1B4-6B4BBB92E898}" srcOrd="0" destOrd="0" presId="urn:microsoft.com/office/officeart/2005/8/layout/orgChart1"/>
    <dgm:cxn modelId="{887078B0-37AB-4387-9DDD-886F90034E6D}" type="presParOf" srcId="{39B152CA-7347-4A46-B1B4-6B4BBB92E898}" destId="{F82AE90E-1CA2-4C54-A200-B4F8C35149D0}" srcOrd="0" destOrd="0" presId="urn:microsoft.com/office/officeart/2005/8/layout/orgChart1"/>
    <dgm:cxn modelId="{E02CF150-152A-43F5-9D9D-E87285823ACF}" type="presParOf" srcId="{39B152CA-7347-4A46-B1B4-6B4BBB92E898}" destId="{8A1B4CD9-4CBD-4796-828D-2EA0F786182C}" srcOrd="1" destOrd="0" presId="urn:microsoft.com/office/officeart/2005/8/layout/orgChart1"/>
    <dgm:cxn modelId="{778266A6-1BE3-4F23-9437-08E235249932}" type="presParOf" srcId="{B6711CB7-A03E-4B70-9AEC-FADC37258B9C}" destId="{EAAF07EA-E23C-4425-854E-C11713FE56A8}" srcOrd="1" destOrd="0" presId="urn:microsoft.com/office/officeart/2005/8/layout/orgChart1"/>
    <dgm:cxn modelId="{6FC24971-2AF9-4A1E-9D55-A43B05AFD0F7}" type="presParOf" srcId="{EAAF07EA-E23C-4425-854E-C11713FE56A8}" destId="{DB936D69-C0B6-457A-B3F7-079E455E38C8}" srcOrd="0" destOrd="0" presId="urn:microsoft.com/office/officeart/2005/8/layout/orgChart1"/>
    <dgm:cxn modelId="{D92A5FB2-2E15-4180-B902-B45745E62B1A}" type="presParOf" srcId="{EAAF07EA-E23C-4425-854E-C11713FE56A8}" destId="{9F20E22D-DEE6-446D-A2D7-552EA1B0C12A}" srcOrd="1" destOrd="0" presId="urn:microsoft.com/office/officeart/2005/8/layout/orgChart1"/>
    <dgm:cxn modelId="{697CAAC8-D05D-41FD-88B7-BE663A1F9AB8}" type="presParOf" srcId="{9F20E22D-DEE6-446D-A2D7-552EA1B0C12A}" destId="{A0C96452-24A9-4DDA-B5E8-85156F864194}" srcOrd="0" destOrd="0" presId="urn:microsoft.com/office/officeart/2005/8/layout/orgChart1"/>
    <dgm:cxn modelId="{0DA08873-4010-4A5A-AA0D-4CBD21788617}" type="presParOf" srcId="{A0C96452-24A9-4DDA-B5E8-85156F864194}" destId="{611F042F-A186-4A41-8B65-006D641DC108}" srcOrd="0" destOrd="0" presId="urn:microsoft.com/office/officeart/2005/8/layout/orgChart1"/>
    <dgm:cxn modelId="{04630E0B-3EA5-4A99-9477-5DB4D0C3DD29}" type="presParOf" srcId="{A0C96452-24A9-4DDA-B5E8-85156F864194}" destId="{A2B91716-A2DD-477C-B4AA-8C9ACD15ADF7}" srcOrd="1" destOrd="0" presId="urn:microsoft.com/office/officeart/2005/8/layout/orgChart1"/>
    <dgm:cxn modelId="{462BCC74-B027-4A3F-85C9-CACA5F7C3C74}" type="presParOf" srcId="{9F20E22D-DEE6-446D-A2D7-552EA1B0C12A}" destId="{2CECCB4F-4EBB-4744-A077-D6B57D847382}" srcOrd="1" destOrd="0" presId="urn:microsoft.com/office/officeart/2005/8/layout/orgChart1"/>
    <dgm:cxn modelId="{6EA38C51-D252-47BF-914D-83C91390CCDF}" type="presParOf" srcId="{9F20E22D-DEE6-446D-A2D7-552EA1B0C12A}" destId="{355E6917-FC96-4CF7-B1F9-3DC5D8E24AD4}" srcOrd="2" destOrd="0" presId="urn:microsoft.com/office/officeart/2005/8/layout/orgChart1"/>
    <dgm:cxn modelId="{4133E69E-7DFE-4AF6-A49F-DD282CD67B4C}" type="presParOf" srcId="{EAAF07EA-E23C-4425-854E-C11713FE56A8}" destId="{E388786B-3D08-42C2-8EDE-EB266492DCB3}" srcOrd="2" destOrd="0" presId="urn:microsoft.com/office/officeart/2005/8/layout/orgChart1"/>
    <dgm:cxn modelId="{31A48EE8-56B5-4833-858F-94A88B104234}" type="presParOf" srcId="{EAAF07EA-E23C-4425-854E-C11713FE56A8}" destId="{ED75BBE8-A5E9-4CF3-8509-2C8B350C6A6A}" srcOrd="3" destOrd="0" presId="urn:microsoft.com/office/officeart/2005/8/layout/orgChart1"/>
    <dgm:cxn modelId="{A479BAEB-9060-437E-9221-164CAF35E0C0}" type="presParOf" srcId="{ED75BBE8-A5E9-4CF3-8509-2C8B350C6A6A}" destId="{E424B53D-BFD1-4DB1-903F-76289ECB8808}" srcOrd="0" destOrd="0" presId="urn:microsoft.com/office/officeart/2005/8/layout/orgChart1"/>
    <dgm:cxn modelId="{2A9CF0A0-BA37-404E-BE20-14B4AC3524E5}" type="presParOf" srcId="{E424B53D-BFD1-4DB1-903F-76289ECB8808}" destId="{DDCA2116-F923-46DD-A333-0F40358CD7B7}" srcOrd="0" destOrd="0" presId="urn:microsoft.com/office/officeart/2005/8/layout/orgChart1"/>
    <dgm:cxn modelId="{55698CC6-F0A9-489D-91C2-CDB744EACBC7}" type="presParOf" srcId="{E424B53D-BFD1-4DB1-903F-76289ECB8808}" destId="{D5C5D364-24E8-4051-8F14-4EC268F135A5}" srcOrd="1" destOrd="0" presId="urn:microsoft.com/office/officeart/2005/8/layout/orgChart1"/>
    <dgm:cxn modelId="{1DB2FCB5-00AA-4B1C-8272-6FCD55E9D30C}" type="presParOf" srcId="{ED75BBE8-A5E9-4CF3-8509-2C8B350C6A6A}" destId="{8326D191-3B24-448D-90F4-931FEB8DA76A}" srcOrd="1" destOrd="0" presId="urn:microsoft.com/office/officeart/2005/8/layout/orgChart1"/>
    <dgm:cxn modelId="{56CC1C42-43DD-49E5-8AEE-3CCC58D5E153}" type="presParOf" srcId="{ED75BBE8-A5E9-4CF3-8509-2C8B350C6A6A}" destId="{57820F10-D5E7-4724-BD41-FF2B13B591F4}" srcOrd="2" destOrd="0" presId="urn:microsoft.com/office/officeart/2005/8/layout/orgChart1"/>
    <dgm:cxn modelId="{D62349D5-84D7-45C7-92CF-81B6ADBFF20B}" type="presParOf" srcId="{B6711CB7-A03E-4B70-9AEC-FADC37258B9C}" destId="{50516152-4544-41C4-86EB-46141208226C}" srcOrd="2" destOrd="0" presId="urn:microsoft.com/office/officeart/2005/8/layout/orgChart1"/>
    <dgm:cxn modelId="{27A37CF5-E9DA-4CBF-A606-F7BDC2A758B9}" type="presParOf" srcId="{C706D6F2-FBE4-483C-A6A1-276FB50CBEC1}" destId="{DCE8A329-8957-464D-AF2D-BA87F80884B2}" srcOrd="4" destOrd="0" presId="urn:microsoft.com/office/officeart/2005/8/layout/orgChart1"/>
    <dgm:cxn modelId="{95C4FB88-8C08-475C-9A88-441180ABF93B}" type="presParOf" srcId="{C706D6F2-FBE4-483C-A6A1-276FB50CBEC1}" destId="{138EEF2D-7DF1-4885-859E-6C048D3F257B}" srcOrd="5" destOrd="0" presId="urn:microsoft.com/office/officeart/2005/8/layout/orgChart1"/>
    <dgm:cxn modelId="{D4BFE2BC-A56A-43BE-8006-588068DDB297}" type="presParOf" srcId="{138EEF2D-7DF1-4885-859E-6C048D3F257B}" destId="{30835A40-5CED-4E34-8564-46B970CE2897}" srcOrd="0" destOrd="0" presId="urn:microsoft.com/office/officeart/2005/8/layout/orgChart1"/>
    <dgm:cxn modelId="{0C592D7D-790F-4F0A-AF21-03E69EF35365}" type="presParOf" srcId="{30835A40-5CED-4E34-8564-46B970CE2897}" destId="{1C1C5A6F-FE48-4898-BC26-A8CF74D99E67}" srcOrd="0" destOrd="0" presId="urn:microsoft.com/office/officeart/2005/8/layout/orgChart1"/>
    <dgm:cxn modelId="{7476F143-EE52-430C-B71A-764FD6F4ADA8}" type="presParOf" srcId="{30835A40-5CED-4E34-8564-46B970CE2897}" destId="{98E3AD68-168C-404F-BDC4-37C68A3B3570}" srcOrd="1" destOrd="0" presId="urn:microsoft.com/office/officeart/2005/8/layout/orgChart1"/>
    <dgm:cxn modelId="{2B9B69C9-3C95-4830-B7FF-B6088AB0F26C}" type="presParOf" srcId="{138EEF2D-7DF1-4885-859E-6C048D3F257B}" destId="{A5390D68-75D9-4771-9736-C46C187876F8}" srcOrd="1" destOrd="0" presId="urn:microsoft.com/office/officeart/2005/8/layout/orgChart1"/>
    <dgm:cxn modelId="{33C50EEC-74AF-426D-A1D5-EDD173E4AE0E}" type="presParOf" srcId="{A5390D68-75D9-4771-9736-C46C187876F8}" destId="{3D0E976D-8C20-4A52-853C-4456B56709C3}" srcOrd="0" destOrd="0" presId="urn:microsoft.com/office/officeart/2005/8/layout/orgChart1"/>
    <dgm:cxn modelId="{E164D99B-5ACB-4E2A-A787-4BF83AB21A22}" type="presParOf" srcId="{A5390D68-75D9-4771-9736-C46C187876F8}" destId="{113F866D-AF67-4D71-8D77-E899764DDE5E}" srcOrd="1" destOrd="0" presId="urn:microsoft.com/office/officeart/2005/8/layout/orgChart1"/>
    <dgm:cxn modelId="{812D3799-D0E6-40F5-A3B9-A3CD4D047C65}" type="presParOf" srcId="{113F866D-AF67-4D71-8D77-E899764DDE5E}" destId="{3FA30FB4-1823-4F85-97AF-C9B3F3C2904C}" srcOrd="0" destOrd="0" presId="urn:microsoft.com/office/officeart/2005/8/layout/orgChart1"/>
    <dgm:cxn modelId="{F36158AA-C3F8-43D5-BB10-97D173E20C9A}" type="presParOf" srcId="{3FA30FB4-1823-4F85-97AF-C9B3F3C2904C}" destId="{F7328E5A-9312-4CD6-93F6-CA63D1EFA814}" srcOrd="0" destOrd="0" presId="urn:microsoft.com/office/officeart/2005/8/layout/orgChart1"/>
    <dgm:cxn modelId="{6F07C72A-9238-4FF3-A6A7-C1FCF2D2DA41}" type="presParOf" srcId="{3FA30FB4-1823-4F85-97AF-C9B3F3C2904C}" destId="{DFC8C1DB-8C9F-4FED-90C8-4BB2916BE1FD}" srcOrd="1" destOrd="0" presId="urn:microsoft.com/office/officeart/2005/8/layout/orgChart1"/>
    <dgm:cxn modelId="{F1036763-4FC7-4FD7-A5E7-CAC17F70F7AA}" type="presParOf" srcId="{113F866D-AF67-4D71-8D77-E899764DDE5E}" destId="{2CD96071-E62C-42B2-9798-DA4F6B2BA2B1}" srcOrd="1" destOrd="0" presId="urn:microsoft.com/office/officeart/2005/8/layout/orgChart1"/>
    <dgm:cxn modelId="{C24DCD9B-57F7-4649-A0A3-36DA06500B91}" type="presParOf" srcId="{113F866D-AF67-4D71-8D77-E899764DDE5E}" destId="{6279224C-B15A-426A-8FE2-98498E2605EF}" srcOrd="2" destOrd="0" presId="urn:microsoft.com/office/officeart/2005/8/layout/orgChart1"/>
    <dgm:cxn modelId="{633DE55C-207C-411D-AE53-8F756DA51544}" type="presParOf" srcId="{A5390D68-75D9-4771-9736-C46C187876F8}" destId="{DCD49F73-1668-4613-9E53-42C54F06128C}" srcOrd="2" destOrd="0" presId="urn:microsoft.com/office/officeart/2005/8/layout/orgChart1"/>
    <dgm:cxn modelId="{BE022D24-4E13-462F-8342-39C7E16447EA}" type="presParOf" srcId="{A5390D68-75D9-4771-9736-C46C187876F8}" destId="{051DF9A1-5FAE-4AFC-9CA0-301301C91E28}" srcOrd="3" destOrd="0" presId="urn:microsoft.com/office/officeart/2005/8/layout/orgChart1"/>
    <dgm:cxn modelId="{8C0775E6-F538-4101-9B4E-7F97C546FF06}" type="presParOf" srcId="{051DF9A1-5FAE-4AFC-9CA0-301301C91E28}" destId="{0192BBAA-D42D-42A4-9067-A1C00A4D62F7}" srcOrd="0" destOrd="0" presId="urn:microsoft.com/office/officeart/2005/8/layout/orgChart1"/>
    <dgm:cxn modelId="{8A44FAA2-1D63-4BC6-9E81-C34962AB69A6}" type="presParOf" srcId="{0192BBAA-D42D-42A4-9067-A1C00A4D62F7}" destId="{84DD8B38-B0D6-4CA9-85D1-E2CEBC149DB5}" srcOrd="0" destOrd="0" presId="urn:microsoft.com/office/officeart/2005/8/layout/orgChart1"/>
    <dgm:cxn modelId="{F5DE669F-553E-4D8E-BB5B-B4BA2A1E2C09}" type="presParOf" srcId="{0192BBAA-D42D-42A4-9067-A1C00A4D62F7}" destId="{4CC967D9-2FB7-4D41-9A8C-FBA3E5675AF9}" srcOrd="1" destOrd="0" presId="urn:microsoft.com/office/officeart/2005/8/layout/orgChart1"/>
    <dgm:cxn modelId="{DABFDC9E-B05B-4081-8A10-5B40F671FDCA}" type="presParOf" srcId="{051DF9A1-5FAE-4AFC-9CA0-301301C91E28}" destId="{0BA52704-2B77-44AF-9DD7-1A9F3F15190E}" srcOrd="1" destOrd="0" presId="urn:microsoft.com/office/officeart/2005/8/layout/orgChart1"/>
    <dgm:cxn modelId="{2C87D9F2-A672-4657-B448-64BF2163D6F6}" type="presParOf" srcId="{051DF9A1-5FAE-4AFC-9CA0-301301C91E28}" destId="{E5BB687F-4E2B-4FC2-AAAA-CE3615EF80FA}" srcOrd="2" destOrd="0" presId="urn:microsoft.com/office/officeart/2005/8/layout/orgChart1"/>
    <dgm:cxn modelId="{98F951E4-26E6-4F30-BEBD-29985C453600}" type="presParOf" srcId="{138EEF2D-7DF1-4885-859E-6C048D3F257B}" destId="{75598E16-9223-4311-BF6E-E396991F1D71}" srcOrd="2" destOrd="0" presId="urn:microsoft.com/office/officeart/2005/8/layout/orgChart1"/>
    <dgm:cxn modelId="{99D2979B-D881-468C-AADE-8AE57A38291E}" type="presParOf" srcId="{C706D6F2-FBE4-483C-A6A1-276FB50CBEC1}" destId="{DD838A24-0656-4638-8EFB-FE16DFF5D861}" srcOrd="6" destOrd="0" presId="urn:microsoft.com/office/officeart/2005/8/layout/orgChart1"/>
    <dgm:cxn modelId="{4768D9FE-CCFE-4E03-9F39-45454A2FDD79}" type="presParOf" srcId="{C706D6F2-FBE4-483C-A6A1-276FB50CBEC1}" destId="{C844497E-5D0C-4739-A3F0-B7281FAB201F}" srcOrd="7" destOrd="0" presId="urn:microsoft.com/office/officeart/2005/8/layout/orgChart1"/>
    <dgm:cxn modelId="{3D30DB5D-46F7-43E8-81E6-455B9553D0DD}" type="presParOf" srcId="{C844497E-5D0C-4739-A3F0-B7281FAB201F}" destId="{EE69D9FC-8DBA-49C0-817A-6B01E45C1C7F}" srcOrd="0" destOrd="0" presId="urn:microsoft.com/office/officeart/2005/8/layout/orgChart1"/>
    <dgm:cxn modelId="{748EF521-C1A0-4EC4-928C-9A7D009A931C}" type="presParOf" srcId="{EE69D9FC-8DBA-49C0-817A-6B01E45C1C7F}" destId="{001B88E9-2747-4EA4-8D4C-D663DA364A32}" srcOrd="0" destOrd="0" presId="urn:microsoft.com/office/officeart/2005/8/layout/orgChart1"/>
    <dgm:cxn modelId="{F3F24EEF-70B8-466F-8A0F-096360DEF95D}" type="presParOf" srcId="{EE69D9FC-8DBA-49C0-817A-6B01E45C1C7F}" destId="{0CC01C51-EA1D-41E1-B096-06B90149790B}" srcOrd="1" destOrd="0" presId="urn:microsoft.com/office/officeart/2005/8/layout/orgChart1"/>
    <dgm:cxn modelId="{02238A22-4B22-4E2C-868C-EC86764FB9E6}" type="presParOf" srcId="{C844497E-5D0C-4739-A3F0-B7281FAB201F}" destId="{64A04BB4-59A0-4844-AE0A-C7ED06BB7838}" srcOrd="1" destOrd="0" presId="urn:microsoft.com/office/officeart/2005/8/layout/orgChart1"/>
    <dgm:cxn modelId="{15B236E3-EA38-40F6-AB17-2F19C2CE7818}" type="presParOf" srcId="{64A04BB4-59A0-4844-AE0A-C7ED06BB7838}" destId="{E2C713AB-5FC2-42AD-82FE-1C8AA0B8A3D1}" srcOrd="0" destOrd="0" presId="urn:microsoft.com/office/officeart/2005/8/layout/orgChart1"/>
    <dgm:cxn modelId="{C5066788-75E5-4198-ABCF-2B9EFCB3CFA1}" type="presParOf" srcId="{64A04BB4-59A0-4844-AE0A-C7ED06BB7838}" destId="{687BD81B-9000-43E6-9307-C284A78E319D}" srcOrd="1" destOrd="0" presId="urn:microsoft.com/office/officeart/2005/8/layout/orgChart1"/>
    <dgm:cxn modelId="{0A105AA3-2269-4CE8-BE13-15143DA1E4C0}" type="presParOf" srcId="{687BD81B-9000-43E6-9307-C284A78E319D}" destId="{852D67E4-6808-48E8-A2ED-98C53D322E57}" srcOrd="0" destOrd="0" presId="urn:microsoft.com/office/officeart/2005/8/layout/orgChart1"/>
    <dgm:cxn modelId="{1F214122-6E7D-4831-B9F1-4D2E74EF6479}" type="presParOf" srcId="{852D67E4-6808-48E8-A2ED-98C53D322E57}" destId="{714D58FF-54D6-435E-A706-DFCA2F9A8535}" srcOrd="0" destOrd="0" presId="urn:microsoft.com/office/officeart/2005/8/layout/orgChart1"/>
    <dgm:cxn modelId="{C79B56FF-A727-40D1-9CAB-F57CBDEE2281}" type="presParOf" srcId="{852D67E4-6808-48E8-A2ED-98C53D322E57}" destId="{E3CBBA93-8E11-4D89-BAD7-440B891ADD41}" srcOrd="1" destOrd="0" presId="urn:microsoft.com/office/officeart/2005/8/layout/orgChart1"/>
    <dgm:cxn modelId="{D17375F7-5306-4163-B1C5-E6BF7B83B55E}" type="presParOf" srcId="{687BD81B-9000-43E6-9307-C284A78E319D}" destId="{A2690360-76C3-4767-BB75-A72F8DF4D384}" srcOrd="1" destOrd="0" presId="urn:microsoft.com/office/officeart/2005/8/layout/orgChart1"/>
    <dgm:cxn modelId="{EBC6CBB5-7337-4E74-977D-4D9AA70CB5F5}" type="presParOf" srcId="{687BD81B-9000-43E6-9307-C284A78E319D}" destId="{E2A79A49-7E6B-473B-8FE9-157A8183DB20}" srcOrd="2" destOrd="0" presId="urn:microsoft.com/office/officeart/2005/8/layout/orgChart1"/>
    <dgm:cxn modelId="{22656B2B-4F8D-46A6-A532-FB66DF91AB1B}" type="presParOf" srcId="{64A04BB4-59A0-4844-AE0A-C7ED06BB7838}" destId="{C53090C0-4B0F-47BB-90F4-D017EADBDD88}" srcOrd="2" destOrd="0" presId="urn:microsoft.com/office/officeart/2005/8/layout/orgChart1"/>
    <dgm:cxn modelId="{DBE478DF-7CB7-4B2C-964C-EF5C88924FE0}" type="presParOf" srcId="{64A04BB4-59A0-4844-AE0A-C7ED06BB7838}" destId="{EC096AA4-8CF8-4A37-8320-5BFBF9A5ED12}" srcOrd="3" destOrd="0" presId="urn:microsoft.com/office/officeart/2005/8/layout/orgChart1"/>
    <dgm:cxn modelId="{FE8C57CB-D244-4DC8-9EAA-523063B43582}" type="presParOf" srcId="{EC096AA4-8CF8-4A37-8320-5BFBF9A5ED12}" destId="{F056E662-C917-4224-9EA5-AA740AD070BF}" srcOrd="0" destOrd="0" presId="urn:microsoft.com/office/officeart/2005/8/layout/orgChart1"/>
    <dgm:cxn modelId="{C3944561-C46C-4E05-85B0-B4A011C2857C}" type="presParOf" srcId="{F056E662-C917-4224-9EA5-AA740AD070BF}" destId="{DEA634BC-8105-4244-91DE-EAD001040229}" srcOrd="0" destOrd="0" presId="urn:microsoft.com/office/officeart/2005/8/layout/orgChart1"/>
    <dgm:cxn modelId="{7A4EDD0D-7440-4994-8380-B72D77CD4DC3}" type="presParOf" srcId="{F056E662-C917-4224-9EA5-AA740AD070BF}" destId="{D33E5230-E524-4AE9-A17D-80A855D67B33}" srcOrd="1" destOrd="0" presId="urn:microsoft.com/office/officeart/2005/8/layout/orgChart1"/>
    <dgm:cxn modelId="{E8ED1B8C-747E-4563-A807-71CC5D1D4AB7}" type="presParOf" srcId="{EC096AA4-8CF8-4A37-8320-5BFBF9A5ED12}" destId="{05DA9B0E-3455-49E1-AD55-9AEF0BAF7E3C}" srcOrd="1" destOrd="0" presId="urn:microsoft.com/office/officeart/2005/8/layout/orgChart1"/>
    <dgm:cxn modelId="{B1FF10A6-5E1B-41E1-8FB0-42382BB4D936}" type="presParOf" srcId="{EC096AA4-8CF8-4A37-8320-5BFBF9A5ED12}" destId="{8D2A915B-3D22-42C7-879D-704E9B1758F6}" srcOrd="2" destOrd="0" presId="urn:microsoft.com/office/officeart/2005/8/layout/orgChart1"/>
    <dgm:cxn modelId="{72ED845B-99FD-470B-8961-A14F32C9D2A8}" type="presParOf" srcId="{C844497E-5D0C-4739-A3F0-B7281FAB201F}" destId="{04E67630-1589-45D4-80B1-37643D3EC882}" srcOrd="2" destOrd="0" presId="urn:microsoft.com/office/officeart/2005/8/layout/orgChart1"/>
    <dgm:cxn modelId="{BEBE9F6D-527C-418B-98F3-2FAF3E666306}" type="presParOf" srcId="{0121E2E2-1086-4CB8-8E19-C9F242250B4F}" destId="{B259D130-234D-4E3C-81CD-A2A0A88661C0}" srcOrd="2" destOrd="0" presId="urn:microsoft.com/office/officeart/2005/8/layout/orgChart1"/>
    <dgm:cxn modelId="{05A58EDE-A55B-4B30-82F2-BD664F32E6AB}" type="presParOf" srcId="{09EB865A-7A51-4CD2-809C-825EC6298305}" destId="{7241C68C-3E28-4D35-8498-09997A2263D7}" srcOrd="4" destOrd="0" presId="urn:microsoft.com/office/officeart/2005/8/layout/orgChart1"/>
    <dgm:cxn modelId="{F620A8E8-8193-4762-A38F-1CDA50E2481E}" type="presParOf" srcId="{09EB865A-7A51-4CD2-809C-825EC6298305}" destId="{6F58C239-773D-4499-902F-3BBBA10C574D}" srcOrd="5" destOrd="0" presId="urn:microsoft.com/office/officeart/2005/8/layout/orgChart1"/>
    <dgm:cxn modelId="{F164F8E7-6429-4ECF-B641-194212CE976D}" type="presParOf" srcId="{6F58C239-773D-4499-902F-3BBBA10C574D}" destId="{B9212395-9CB1-464B-B3D9-9FE04EC74C9E}" srcOrd="0" destOrd="0" presId="urn:microsoft.com/office/officeart/2005/8/layout/orgChart1"/>
    <dgm:cxn modelId="{FB9B24A5-1346-4D26-94BB-D2AAC879AE27}" type="presParOf" srcId="{B9212395-9CB1-464B-B3D9-9FE04EC74C9E}" destId="{54A742F4-60BE-4743-853B-8B5E0441E6EA}" srcOrd="0" destOrd="0" presId="urn:microsoft.com/office/officeart/2005/8/layout/orgChart1"/>
    <dgm:cxn modelId="{70AC700A-0383-4100-8136-C31CB09C721B}" type="presParOf" srcId="{B9212395-9CB1-464B-B3D9-9FE04EC74C9E}" destId="{699F9382-7816-416E-93FB-F93DFA02E102}" srcOrd="1" destOrd="0" presId="urn:microsoft.com/office/officeart/2005/8/layout/orgChart1"/>
    <dgm:cxn modelId="{7ED0A868-7327-4DD8-85BF-38AE08447821}" type="presParOf" srcId="{6F58C239-773D-4499-902F-3BBBA10C574D}" destId="{7D93DE71-185D-454B-96BB-6A1375052003}" srcOrd="1" destOrd="0" presId="urn:microsoft.com/office/officeart/2005/8/layout/orgChart1"/>
    <dgm:cxn modelId="{0AB8F75C-21FF-48F3-A090-4EA5D8A4AF92}" type="presParOf" srcId="{6F58C239-773D-4499-902F-3BBBA10C574D}" destId="{CE3B9C0C-C490-4BF6-84F6-7AD3C312762C}" srcOrd="2" destOrd="0" presId="urn:microsoft.com/office/officeart/2005/8/layout/orgChart1"/>
    <dgm:cxn modelId="{9F87A68B-BF62-4916-B3C2-62525AAA7C03}" type="presParOf" srcId="{09EB865A-7A51-4CD2-809C-825EC6298305}" destId="{AA49DD4A-283D-4693-B1CE-962B9797C517}" srcOrd="6" destOrd="0" presId="urn:microsoft.com/office/officeart/2005/8/layout/orgChart1"/>
    <dgm:cxn modelId="{2E6B97BA-20CC-416C-A504-C470A2CD57BB}" type="presParOf" srcId="{09EB865A-7A51-4CD2-809C-825EC6298305}" destId="{1B47903F-3161-4A1F-B2F1-1E6563515EF4}" srcOrd="7" destOrd="0" presId="urn:microsoft.com/office/officeart/2005/8/layout/orgChart1"/>
    <dgm:cxn modelId="{C9C6CA9D-7B72-43F9-934A-21BF930F62F1}" type="presParOf" srcId="{1B47903F-3161-4A1F-B2F1-1E6563515EF4}" destId="{AE05A9BB-47E1-47A7-9279-4F5131DA3BC1}" srcOrd="0" destOrd="0" presId="urn:microsoft.com/office/officeart/2005/8/layout/orgChart1"/>
    <dgm:cxn modelId="{FBE2778B-069F-4F85-9CD8-304E9F6889AB}" type="presParOf" srcId="{AE05A9BB-47E1-47A7-9279-4F5131DA3BC1}" destId="{CD095349-242A-4047-91E2-F1D485A77C9B}" srcOrd="0" destOrd="0" presId="urn:microsoft.com/office/officeart/2005/8/layout/orgChart1"/>
    <dgm:cxn modelId="{230709FA-DE3E-4EEC-BC1B-B6583A18FBC6}" type="presParOf" srcId="{AE05A9BB-47E1-47A7-9279-4F5131DA3BC1}" destId="{19E9D482-9B1B-43A4-B736-F9D06E8CD37F}" srcOrd="1" destOrd="0" presId="urn:microsoft.com/office/officeart/2005/8/layout/orgChart1"/>
    <dgm:cxn modelId="{EEF873B5-2D10-4E18-814B-A2873F7CA025}" type="presParOf" srcId="{1B47903F-3161-4A1F-B2F1-1E6563515EF4}" destId="{6400036B-00AC-4B26-B454-3B0A161E304A}" srcOrd="1" destOrd="0" presId="urn:microsoft.com/office/officeart/2005/8/layout/orgChart1"/>
    <dgm:cxn modelId="{65678988-7DA1-47A8-BF75-AA5CA5A3CB1E}" type="presParOf" srcId="{1B47903F-3161-4A1F-B2F1-1E6563515EF4}" destId="{EF866ED1-AD8C-455C-BAD4-B7A1A50ECFE8}" srcOrd="2" destOrd="0" presId="urn:microsoft.com/office/officeart/2005/8/layout/orgChart1"/>
    <dgm:cxn modelId="{644D8D3F-7F58-49BF-B69D-ABCE39AAFC8A}" type="presParOf" srcId="{AC8970FC-D9CF-401F-8EAB-17BDA148A9A4}" destId="{FFEEC166-0C71-43EA-ABC1-83FFED8EAC37}"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 </a:t>
          </a:r>
          <a:r>
            <a:rPr lang="en-US" sz="1600" noProof="0"/>
            <a:t>/ Fundador</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GB" sz="1600" noProof="0">
              <a:solidFill>
                <a:schemeClr val="bg1"/>
              </a:solidFill>
            </a:rPr>
            <a:t>Jefe de ventas</a:t>
          </a:r>
          <a:endParaRPr lang="en-US" sz="1600" noProof="0" dirty="0">
            <a:solidFill>
              <a:schemeClr val="bg1"/>
            </a:solidFill>
          </a:endParaRP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a:solidFill>
                <a:schemeClr val="bg1"/>
              </a:solidFill>
            </a:rPr>
            <a:t>Especialista de marketing</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a:solidFill>
                <a:schemeClr val="bg1"/>
              </a:solidFill>
            </a:rPr>
            <a:t>Director de relaciones públicas</a:t>
          </a:r>
          <a:endParaRPr lang="en-US" sz="1600"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a:solidFill>
                <a:schemeClr val="bg1"/>
              </a:solidFill>
            </a:rPr>
            <a:t>Compromiso de la comunidad</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a:t>Analista</a:t>
          </a:r>
          <a:endParaRPr lang="en-US" sz="1600" noProof="0" dirty="0"/>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a:t>Analista</a:t>
          </a:r>
          <a:endParaRPr lang="en-US" sz="1600" noProof="0" dirty="0"/>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a:t>Analista</a:t>
          </a:r>
          <a:endParaRPr lang="en-US"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a:t>Técnico</a:t>
          </a:r>
          <a:endParaRPr lang="en-US" sz="1600" noProof="0" dirty="0"/>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a:t>Técnico</a:t>
          </a:r>
          <a:endParaRPr lang="en-US" sz="1600" noProof="0" dirty="0"/>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32FAAB46-A028-47B5-B9AB-1CC97DB1F7EE}">
      <dgm:prSet phldrT="[Testo]" custT="1"/>
      <dgm:spPr/>
      <dgm:t>
        <a:bodyPr/>
        <a:lstStyle/>
        <a:p>
          <a:r>
            <a:rPr lang="en-US" sz="1600" noProof="0"/>
            <a:t>Técnico </a:t>
          </a:r>
          <a:endParaRPr lang="en-US" sz="1600" noProof="0" dirty="0"/>
        </a:p>
      </dgm:t>
    </dgm:pt>
    <dgm:pt modelId="{A5C58677-FAD6-4D96-A30F-B7B422E4E92A}" type="parTrans" cxnId="{AE76F58E-FEE3-4E5D-8158-8616D39A1C3F}">
      <dgm:prSet/>
      <dgm:spPr/>
      <dgm:t>
        <a:bodyPr/>
        <a:lstStyle/>
        <a:p>
          <a:endParaRPr lang="it-IT" sz="1600"/>
        </a:p>
      </dgm:t>
    </dgm:pt>
    <dgm:pt modelId="{59922519-C6A8-4680-B1DE-3E39C3C4A1F9}" type="sibTrans" cxnId="{AE76F58E-FEE3-4E5D-8158-8616D39A1C3F}">
      <dgm:prSet/>
      <dgm:spPr/>
      <dgm:t>
        <a:bodyPr/>
        <a:lstStyle/>
        <a:p>
          <a:endParaRPr lang="it-IT" sz="1600"/>
        </a:p>
      </dgm:t>
    </dgm:pt>
    <dgm:pt modelId="{3CA0F4E7-FCDF-48C5-836D-5146746B3240}">
      <dgm:prSet phldrT="[Testo]" custT="1"/>
      <dgm:spPr/>
      <dgm:t>
        <a:bodyPr/>
        <a:lstStyle/>
        <a:p>
          <a:r>
            <a:rPr lang="en-US" sz="1600" noProof="0"/>
            <a:t>Funcionario</a:t>
          </a:r>
          <a:endParaRPr lang="en-US" sz="1600" noProof="0" dirty="0"/>
        </a:p>
      </dgm:t>
    </dgm:pt>
    <dgm:pt modelId="{EA5BEC85-7C5E-4986-829A-3DAC9AAAA90D}" type="parTrans" cxnId="{199E7611-3A9D-4571-AB79-BC5536637FDB}">
      <dgm:prSet/>
      <dgm:spPr/>
      <dgm:t>
        <a:bodyPr/>
        <a:lstStyle/>
        <a:p>
          <a:endParaRPr lang="it-IT" sz="1600"/>
        </a:p>
      </dgm:t>
    </dgm:pt>
    <dgm:pt modelId="{87385ED7-7FEA-4183-BB23-5860FDDE4E43}" type="sibTrans" cxnId="{199E7611-3A9D-4571-AB79-BC5536637FDB}">
      <dgm:prSet/>
      <dgm:spPr/>
      <dgm:t>
        <a:bodyPr/>
        <a:lstStyle/>
        <a:p>
          <a:endParaRPr lang="it-IT" sz="1600"/>
        </a:p>
      </dgm:t>
    </dgm:pt>
    <dgm:pt modelId="{E423A0EA-2C48-45B7-857E-AA355CFB3D03}">
      <dgm:prSet phldrT="[Testo]" custT="1"/>
      <dgm:spPr/>
      <dgm:t>
        <a:bodyPr/>
        <a:lstStyle/>
        <a:p>
          <a:r>
            <a:rPr lang="en-US" sz="1600" noProof="0"/>
            <a:t>Funcionario</a:t>
          </a:r>
          <a:endParaRPr lang="en-US" sz="1600" noProof="0" dirty="0"/>
        </a:p>
      </dgm:t>
    </dgm:pt>
    <dgm:pt modelId="{FE79CE5E-390F-44B4-83C3-CE312C9B42D9}" type="parTrans" cxnId="{A9C70759-84BF-49E7-83E1-29C193E8AE4B}">
      <dgm:prSet/>
      <dgm:spPr/>
      <dgm:t>
        <a:bodyPr/>
        <a:lstStyle/>
        <a:p>
          <a:endParaRPr lang="it-IT" sz="1600"/>
        </a:p>
      </dgm:t>
    </dgm:pt>
    <dgm:pt modelId="{E79BAAA3-CF31-42D4-9A4C-BA81E96AF7E7}" type="sibTrans" cxnId="{A9C70759-84BF-49E7-83E1-29C193E8AE4B}">
      <dgm:prSet/>
      <dgm:spPr/>
      <dgm:t>
        <a:bodyPr/>
        <a:lstStyle/>
        <a:p>
          <a:endParaRPr lang="it-IT" sz="1600"/>
        </a:p>
      </dgm:t>
    </dgm:pt>
    <dgm:pt modelId="{62E73FF4-7C7F-4A14-9135-82D263E5314D}">
      <dgm:prSet phldrT="[Testo]" custT="1"/>
      <dgm:spPr>
        <a:noFill/>
      </dgm:spPr>
      <dgm:t>
        <a:bodyPr/>
        <a:lstStyle/>
        <a:p>
          <a:r>
            <a:rPr lang="en-US" sz="1600" noProof="0"/>
            <a:t>Especialista en comunicación</a:t>
          </a:r>
          <a:endParaRPr lang="en-US" sz="1600" noProof="0" dirty="0"/>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77662B74-E6D1-422B-8EA5-3521A6898580}">
      <dgm:prSet phldrT="[Testo]" custT="1"/>
      <dgm:spPr>
        <a:noFill/>
      </dgm:spPr>
      <dgm:t>
        <a:bodyPr/>
        <a:lstStyle/>
        <a:p>
          <a:r>
            <a:rPr lang="en-US" sz="1600" noProof="0"/>
            <a:t>Especialista en comunicación</a:t>
          </a:r>
          <a:endParaRPr lang="en-US" sz="1600" noProof="0" dirty="0"/>
        </a:p>
      </dgm:t>
    </dgm:pt>
    <dgm:pt modelId="{706CCB75-FFAC-43F7-AD58-6A81FE966E74}" type="parTrans" cxnId="{46BA3920-1D79-4F57-97ED-789C4AC0C25B}">
      <dgm:prSet/>
      <dgm:spPr/>
      <dgm:t>
        <a:bodyPr/>
        <a:lstStyle/>
        <a:p>
          <a:endParaRPr lang="it-IT" sz="1600"/>
        </a:p>
      </dgm:t>
    </dgm:pt>
    <dgm:pt modelId="{8E1B3080-9F7C-4747-A454-D5B50DE2C299}" type="sibTrans" cxnId="{46BA3920-1D79-4F57-97ED-789C4AC0C25B}">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4">
        <dgm:presLayoutVars>
          <dgm:chPref val="3"/>
        </dgm:presLayoutVars>
      </dgm:prSet>
      <dgm:spPr/>
    </dgm:pt>
    <dgm:pt modelId="{ED1C9F73-E543-499E-BC76-A905EDDF6EB3}" type="pres">
      <dgm:prSet presAssocID="{80DD11A9-312A-445A-9BD0-8E0F6A9F3A07}" presName="rootConnector" presStyleLbl="node2" presStyleIdx="0" presStyleCnt="4"/>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10"/>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10">
        <dgm:presLayoutVars>
          <dgm:chPref val="3"/>
        </dgm:presLayoutVars>
      </dgm:prSet>
      <dgm:spPr/>
    </dgm:pt>
    <dgm:pt modelId="{745084C8-D478-4626-93D8-94A9ADED91B0}" type="pres">
      <dgm:prSet presAssocID="{52AD23BD-6A6B-403F-A1CF-E17D6D298673}" presName="rootConnector" presStyleLbl="node3" presStyleIdx="0" presStyleCnt="10"/>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10"/>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10">
        <dgm:presLayoutVars>
          <dgm:chPref val="3"/>
        </dgm:presLayoutVars>
      </dgm:prSet>
      <dgm:spPr/>
    </dgm:pt>
    <dgm:pt modelId="{5A8F66F0-A21A-4400-8C11-264D0B6D87DB}" type="pres">
      <dgm:prSet presAssocID="{14DD4929-D065-4D35-9FAD-5BEA4EB03B32}" presName="rootConnector" presStyleLbl="node3" presStyleIdx="1" presStyleCnt="10"/>
      <dgm:spPr/>
    </dgm:pt>
    <dgm:pt modelId="{35C0188F-1186-4293-A23D-A1DBF5197C40}" type="pres">
      <dgm:prSet presAssocID="{14DD4929-D065-4D35-9FAD-5BEA4EB03B32}" presName="hierChild4"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10"/>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10">
        <dgm:presLayoutVars>
          <dgm:chPref val="3"/>
        </dgm:presLayoutVars>
      </dgm:prSet>
      <dgm:spPr/>
    </dgm:pt>
    <dgm:pt modelId="{2ADF90F8-BA25-412A-8417-D242E5293568}" type="pres">
      <dgm:prSet presAssocID="{29AFBC17-9366-4160-B6EC-A9FF262978C8}" presName="rootConnector" presStyleLbl="node3" presStyleIdx="2" presStyleCnt="10"/>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4">
        <dgm:presLayoutVars>
          <dgm:chPref val="3"/>
        </dgm:presLayoutVars>
      </dgm:prSet>
      <dgm:spPr/>
    </dgm:pt>
    <dgm:pt modelId="{63DCDB63-934A-441C-B2E2-B593218B414C}" type="pres">
      <dgm:prSet presAssocID="{21C3254D-A992-4506-BEF5-79B71BEF3456}" presName="rootConnector" presStyleLbl="node2" presStyleIdx="1" presStyleCnt="4"/>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3" presStyleCnt="10"/>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3" presStyleCnt="10">
        <dgm:presLayoutVars>
          <dgm:chPref val="3"/>
        </dgm:presLayoutVars>
      </dgm:prSet>
      <dgm:spPr/>
    </dgm:pt>
    <dgm:pt modelId="{310090A5-354C-43DC-8B33-A4C9A7357D54}" type="pres">
      <dgm:prSet presAssocID="{62E73FF4-7C7F-4A14-9135-82D263E5314D}" presName="rootConnector" presStyleLbl="node3" presStyleIdx="3" presStyleCnt="10"/>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B427038E-D575-4560-B186-7FDD9F195728}" type="pres">
      <dgm:prSet presAssocID="{706CCB75-FFAC-43F7-AD58-6A81FE966E74}" presName="Name37" presStyleLbl="parChTrans1D3" presStyleIdx="4" presStyleCnt="10"/>
      <dgm:spPr/>
    </dgm:pt>
    <dgm:pt modelId="{DCD4476F-820F-4AF0-B2F6-C5FE0271177A}" type="pres">
      <dgm:prSet presAssocID="{77662B74-E6D1-422B-8EA5-3521A6898580}" presName="hierRoot2" presStyleCnt="0">
        <dgm:presLayoutVars>
          <dgm:hierBranch val="init"/>
        </dgm:presLayoutVars>
      </dgm:prSet>
      <dgm:spPr/>
    </dgm:pt>
    <dgm:pt modelId="{FA085DE5-C810-4D22-AA2C-52A6F7BF48B7}" type="pres">
      <dgm:prSet presAssocID="{77662B74-E6D1-422B-8EA5-3521A6898580}" presName="rootComposite" presStyleCnt="0"/>
      <dgm:spPr/>
    </dgm:pt>
    <dgm:pt modelId="{7746AB3F-7293-4EB0-A788-93E1B5639BE2}" type="pres">
      <dgm:prSet presAssocID="{77662B74-E6D1-422B-8EA5-3521A6898580}" presName="rootText" presStyleLbl="node3" presStyleIdx="4" presStyleCnt="10">
        <dgm:presLayoutVars>
          <dgm:chPref val="3"/>
        </dgm:presLayoutVars>
      </dgm:prSet>
      <dgm:spPr/>
    </dgm:pt>
    <dgm:pt modelId="{2B872BB5-4B6F-4224-B4BE-41902147D8F5}" type="pres">
      <dgm:prSet presAssocID="{77662B74-E6D1-422B-8EA5-3521A6898580}" presName="rootConnector" presStyleLbl="node3" presStyleIdx="4" presStyleCnt="10"/>
      <dgm:spPr/>
    </dgm:pt>
    <dgm:pt modelId="{898D969B-BC0C-4A8D-B358-8F62C352EAA5}" type="pres">
      <dgm:prSet presAssocID="{77662B74-E6D1-422B-8EA5-3521A6898580}" presName="hierChild4" presStyleCnt="0"/>
      <dgm:spPr/>
    </dgm:pt>
    <dgm:pt modelId="{F6A6D000-4B09-4953-9D7C-6D99D068C1CC}" type="pres">
      <dgm:prSet presAssocID="{77662B74-E6D1-422B-8EA5-3521A6898580}"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4">
        <dgm:presLayoutVars>
          <dgm:chPref val="3"/>
        </dgm:presLayoutVars>
      </dgm:prSet>
      <dgm:spPr/>
    </dgm:pt>
    <dgm:pt modelId="{699F9382-7816-416E-93FB-F93DFA02E102}" type="pres">
      <dgm:prSet presAssocID="{0CB4D948-3AEE-4CD1-8C39-D147746A5F3B}" presName="rootConnector" presStyleLbl="node2" presStyleIdx="2" presStyleCnt="4"/>
      <dgm:spPr/>
    </dgm:pt>
    <dgm:pt modelId="{7D93DE71-185D-454B-96BB-6A1375052003}" type="pres">
      <dgm:prSet presAssocID="{0CB4D948-3AEE-4CD1-8C39-D147746A5F3B}" presName="hierChild4" presStyleCnt="0"/>
      <dgm:spPr/>
    </dgm:pt>
    <dgm:pt modelId="{C73444FD-A834-4CEC-B7A2-663EEB7DB4D1}" type="pres">
      <dgm:prSet presAssocID="{EA5BEC85-7C5E-4986-829A-3DAC9AAAA90D}" presName="Name37" presStyleLbl="parChTrans1D3" presStyleIdx="5" presStyleCnt="10"/>
      <dgm:spPr/>
    </dgm:pt>
    <dgm:pt modelId="{8D1127F7-556A-4623-9B93-69DE39D408E1}" type="pres">
      <dgm:prSet presAssocID="{3CA0F4E7-FCDF-48C5-836D-5146746B3240}" presName="hierRoot2" presStyleCnt="0">
        <dgm:presLayoutVars>
          <dgm:hierBranch val="init"/>
        </dgm:presLayoutVars>
      </dgm:prSet>
      <dgm:spPr/>
    </dgm:pt>
    <dgm:pt modelId="{3AECCA9F-9212-4403-82A4-D3F4930C81E9}" type="pres">
      <dgm:prSet presAssocID="{3CA0F4E7-FCDF-48C5-836D-5146746B3240}" presName="rootComposite" presStyleCnt="0"/>
      <dgm:spPr/>
    </dgm:pt>
    <dgm:pt modelId="{4E7A23E3-730B-4EC1-9315-B00C2BD33DAA}" type="pres">
      <dgm:prSet presAssocID="{3CA0F4E7-FCDF-48C5-836D-5146746B3240}" presName="rootText" presStyleLbl="node3" presStyleIdx="5" presStyleCnt="10">
        <dgm:presLayoutVars>
          <dgm:chPref val="3"/>
        </dgm:presLayoutVars>
      </dgm:prSet>
      <dgm:spPr/>
    </dgm:pt>
    <dgm:pt modelId="{8D30236E-D257-4A4C-A6AB-957FBB0A8EC9}" type="pres">
      <dgm:prSet presAssocID="{3CA0F4E7-FCDF-48C5-836D-5146746B3240}" presName="rootConnector" presStyleLbl="node3" presStyleIdx="5" presStyleCnt="10"/>
      <dgm:spPr/>
    </dgm:pt>
    <dgm:pt modelId="{DDE309EE-82AC-4A1A-BE64-D0B8D8694DBB}" type="pres">
      <dgm:prSet presAssocID="{3CA0F4E7-FCDF-48C5-836D-5146746B3240}" presName="hierChild4" presStyleCnt="0"/>
      <dgm:spPr/>
    </dgm:pt>
    <dgm:pt modelId="{DEB5CC16-54EE-4FB1-8041-3FB70707663B}" type="pres">
      <dgm:prSet presAssocID="{3CA0F4E7-FCDF-48C5-836D-5146746B3240}" presName="hierChild5" presStyleCnt="0"/>
      <dgm:spPr/>
    </dgm:pt>
    <dgm:pt modelId="{D8A5ED27-6CB3-450B-ADCF-7D223B30681E}" type="pres">
      <dgm:prSet presAssocID="{FE79CE5E-390F-44B4-83C3-CE312C9B42D9}" presName="Name37" presStyleLbl="parChTrans1D3" presStyleIdx="6" presStyleCnt="10"/>
      <dgm:spPr/>
    </dgm:pt>
    <dgm:pt modelId="{84C7F6A0-9F22-4381-A035-E560B53DD09C}" type="pres">
      <dgm:prSet presAssocID="{E423A0EA-2C48-45B7-857E-AA355CFB3D03}" presName="hierRoot2" presStyleCnt="0">
        <dgm:presLayoutVars>
          <dgm:hierBranch val="init"/>
        </dgm:presLayoutVars>
      </dgm:prSet>
      <dgm:spPr/>
    </dgm:pt>
    <dgm:pt modelId="{A8344AED-97EE-4052-94D8-F31BC3B1B162}" type="pres">
      <dgm:prSet presAssocID="{E423A0EA-2C48-45B7-857E-AA355CFB3D03}" presName="rootComposite" presStyleCnt="0"/>
      <dgm:spPr/>
    </dgm:pt>
    <dgm:pt modelId="{DA6BD5EF-DC2E-430B-BA00-8771D3AAF70C}" type="pres">
      <dgm:prSet presAssocID="{E423A0EA-2C48-45B7-857E-AA355CFB3D03}" presName="rootText" presStyleLbl="node3" presStyleIdx="6" presStyleCnt="10">
        <dgm:presLayoutVars>
          <dgm:chPref val="3"/>
        </dgm:presLayoutVars>
      </dgm:prSet>
      <dgm:spPr/>
    </dgm:pt>
    <dgm:pt modelId="{DE493288-81ED-4019-8C4C-0891B3FC2D42}" type="pres">
      <dgm:prSet presAssocID="{E423A0EA-2C48-45B7-857E-AA355CFB3D03}" presName="rootConnector" presStyleLbl="node3" presStyleIdx="6" presStyleCnt="10"/>
      <dgm:spPr/>
    </dgm:pt>
    <dgm:pt modelId="{A60DC656-5D71-46E0-843B-FA762CED9018}" type="pres">
      <dgm:prSet presAssocID="{E423A0EA-2C48-45B7-857E-AA355CFB3D03}" presName="hierChild4" presStyleCnt="0"/>
      <dgm:spPr/>
    </dgm:pt>
    <dgm:pt modelId="{86F9E0CF-162E-421D-8270-B1B7016C3477}" type="pres">
      <dgm:prSet presAssocID="{E423A0EA-2C48-45B7-857E-AA355CFB3D03}"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2"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3" presStyleCnt="4">
        <dgm:presLayoutVars>
          <dgm:chPref val="3"/>
        </dgm:presLayoutVars>
      </dgm:prSet>
      <dgm:spPr/>
    </dgm:pt>
    <dgm:pt modelId="{19E9D482-9B1B-43A4-B736-F9D06E8CD37F}" type="pres">
      <dgm:prSet presAssocID="{D81D1173-F486-44D0-999C-8A79EBD051E6}" presName="rootConnector" presStyleLbl="node2" presStyleIdx="3" presStyleCnt="4"/>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7" presStyleCnt="10"/>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7" presStyleCnt="10">
        <dgm:presLayoutVars>
          <dgm:chPref val="3"/>
        </dgm:presLayoutVars>
      </dgm:prSet>
      <dgm:spPr/>
    </dgm:pt>
    <dgm:pt modelId="{49C8B493-B644-4E59-AF05-E60A62345FBC}" type="pres">
      <dgm:prSet presAssocID="{4DB93814-EC97-4279-8B83-426293F137D1}" presName="rootConnector" presStyleLbl="node3" presStyleIdx="7" presStyleCnt="10"/>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8" presStyleCnt="10"/>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8" presStyleCnt="10">
        <dgm:presLayoutVars>
          <dgm:chPref val="3"/>
        </dgm:presLayoutVars>
      </dgm:prSet>
      <dgm:spPr/>
    </dgm:pt>
    <dgm:pt modelId="{F6D3A597-93BB-45BA-9E7C-10220989C7DE}" type="pres">
      <dgm:prSet presAssocID="{5E1F3A0D-E470-4FD4-8858-8316688525F1}" presName="rootConnector" presStyleLbl="node3" presStyleIdx="8" presStyleCnt="10"/>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4D4A5506-1570-45CE-93E1-70BCE1E8F55C}" type="pres">
      <dgm:prSet presAssocID="{A5C58677-FAD6-4D96-A30F-B7B422E4E92A}" presName="Name37" presStyleLbl="parChTrans1D3" presStyleIdx="9" presStyleCnt="10"/>
      <dgm:spPr/>
    </dgm:pt>
    <dgm:pt modelId="{1E7CD7E8-26C1-4242-822C-3B96CF2D37AA}" type="pres">
      <dgm:prSet presAssocID="{32FAAB46-A028-47B5-B9AB-1CC97DB1F7EE}" presName="hierRoot2" presStyleCnt="0">
        <dgm:presLayoutVars>
          <dgm:hierBranch val="init"/>
        </dgm:presLayoutVars>
      </dgm:prSet>
      <dgm:spPr/>
    </dgm:pt>
    <dgm:pt modelId="{AD77B692-E6B7-44D9-8F51-58026A08C541}" type="pres">
      <dgm:prSet presAssocID="{32FAAB46-A028-47B5-B9AB-1CC97DB1F7EE}" presName="rootComposite" presStyleCnt="0"/>
      <dgm:spPr/>
    </dgm:pt>
    <dgm:pt modelId="{9926314A-235D-4A55-8BA2-24C99FFD204C}" type="pres">
      <dgm:prSet presAssocID="{32FAAB46-A028-47B5-B9AB-1CC97DB1F7EE}" presName="rootText" presStyleLbl="node3" presStyleIdx="9" presStyleCnt="10">
        <dgm:presLayoutVars>
          <dgm:chPref val="3"/>
        </dgm:presLayoutVars>
      </dgm:prSet>
      <dgm:spPr/>
    </dgm:pt>
    <dgm:pt modelId="{285C3FEE-17D5-454F-B0B7-4C2D0D5B5018}" type="pres">
      <dgm:prSet presAssocID="{32FAAB46-A028-47B5-B9AB-1CC97DB1F7EE}" presName="rootConnector" presStyleLbl="node3" presStyleIdx="9" presStyleCnt="10"/>
      <dgm:spPr/>
    </dgm:pt>
    <dgm:pt modelId="{6BE909A8-D2C9-4936-AE51-0CD008501BFF}" type="pres">
      <dgm:prSet presAssocID="{32FAAB46-A028-47B5-B9AB-1CC97DB1F7EE}" presName="hierChild4" presStyleCnt="0"/>
      <dgm:spPr/>
    </dgm:pt>
    <dgm:pt modelId="{EE46DE8E-0424-48B9-B44D-F7DD39C9BC10}" type="pres">
      <dgm:prSet presAssocID="{32FAAB46-A028-47B5-B9AB-1CC97DB1F7EE}"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51EA4F11-5E23-4ABF-AD22-4F8830C5B421}" type="presOf" srcId="{52AD23BD-6A6B-403F-A1CF-E17D6D298673}" destId="{AB6733E8-7015-414C-854F-15CC7BE33845}" srcOrd="0" destOrd="0" presId="urn:microsoft.com/office/officeart/2005/8/layout/orgChart1"/>
    <dgm:cxn modelId="{199E7611-3A9D-4571-AB79-BC5536637FDB}" srcId="{0CB4D948-3AEE-4CD1-8C39-D147746A5F3B}" destId="{3CA0F4E7-FCDF-48C5-836D-5146746B3240}" srcOrd="0" destOrd="0" parTransId="{EA5BEC85-7C5E-4986-829A-3DAC9AAAA90D}" sibTransId="{87385ED7-7FEA-4183-BB23-5860FDDE4E43}"/>
    <dgm:cxn modelId="{0A329917-F834-456E-B602-615C4FDC74AC}" type="presOf" srcId="{5E1F3A0D-E470-4FD4-8858-8316688525F1}" destId="{95467C1A-3C87-4989-BCB3-198B9121BA63}" srcOrd="0" destOrd="0" presId="urn:microsoft.com/office/officeart/2005/8/layout/orgChart1"/>
    <dgm:cxn modelId="{46BA3920-1D79-4F57-97ED-789C4AC0C25B}" srcId="{21C3254D-A992-4506-BEF5-79B71BEF3456}" destId="{77662B74-E6D1-422B-8EA5-3521A6898580}" srcOrd="1" destOrd="0" parTransId="{706CCB75-FFAC-43F7-AD58-6A81FE966E74}" sibTransId="{8E1B3080-9F7C-4747-A454-D5B50DE2C299}"/>
    <dgm:cxn modelId="{B9011926-DE5B-416F-88DF-81096EFB55C2}" type="presOf" srcId="{D4B92FE8-E149-40E3-9B4E-51A2E2C12FCD}" destId="{023F0598-B851-4629-9F7D-D66B8A4C2708}" srcOrd="0" destOrd="0" presId="urn:microsoft.com/office/officeart/2005/8/layout/orgChart1"/>
    <dgm:cxn modelId="{AC7C7229-C48A-4F2E-BAEA-C2E4E7CD58B4}" type="presOf" srcId="{EA5BEC85-7C5E-4986-829A-3DAC9AAAA90D}" destId="{C73444FD-A834-4CEC-B7A2-663EEB7DB4D1}"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EDB13D47-B2B1-48E1-9C01-51A0D3AA8B9C}" type="presOf" srcId="{32FAAB46-A028-47B5-B9AB-1CC97DB1F7EE}" destId="{285C3FEE-17D5-454F-B0B7-4C2D0D5B5018}" srcOrd="1"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3" destOrd="0" parTransId="{DA8E1DDE-2291-48D9-A9B2-FA8398CC67B7}" sibTransId="{AAD63C4C-28D0-467D-AB81-93C7404CB924}"/>
    <dgm:cxn modelId="{DA01CF69-C255-4910-8F57-2B594B30C4AB}" type="presOf" srcId="{14DD4929-D065-4D35-9FAD-5BEA4EB03B32}" destId="{5A8F66F0-A21A-4400-8C11-264D0B6D87DB}" srcOrd="1" destOrd="0" presId="urn:microsoft.com/office/officeart/2005/8/layout/orgChart1"/>
    <dgm:cxn modelId="{1FA2416E-F5D4-475C-A13E-C72459BF72F2}" srcId="{D81D1173-F486-44D0-999C-8A79EBD051E6}" destId="{4DB93814-EC97-4279-8B83-426293F137D1}" srcOrd="0" destOrd="0" parTransId="{F90BB8B6-50E4-4C01-97D3-C7EAA3DCB2ED}" sibTransId="{E6CA1861-9FFE-424D-8296-07FB6F1A77D5}"/>
    <dgm:cxn modelId="{B890196F-455C-41DB-9597-16C7B043686E}" type="presOf" srcId="{77662B74-E6D1-422B-8EA5-3521A6898580}" destId="{7746AB3F-7293-4EB0-A788-93E1B5639BE2}" srcOrd="0" destOrd="0" presId="urn:microsoft.com/office/officeart/2005/8/layout/orgChart1"/>
    <dgm:cxn modelId="{A019F26F-2A42-4255-91CC-E2A34E95BEAF}" type="presOf" srcId="{62E73FF4-7C7F-4A14-9135-82D263E5314D}" destId="{310090A5-354C-43DC-8B33-A4C9A7357D54}" srcOrd="1" destOrd="0" presId="urn:microsoft.com/office/officeart/2005/8/layout/orgChart1"/>
    <dgm:cxn modelId="{E2BC2470-38A2-4890-8E62-39375FEC1F7F}" type="presOf" srcId="{FE79CE5E-390F-44B4-83C3-CE312C9B42D9}" destId="{D8A5ED27-6CB3-450B-ADCF-7D223B30681E}" srcOrd="0"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A9C70759-84BF-49E7-83E1-29C193E8AE4B}" srcId="{0CB4D948-3AEE-4CD1-8C39-D147746A5F3B}" destId="{E423A0EA-2C48-45B7-857E-AA355CFB3D03}" srcOrd="1" destOrd="0" parTransId="{FE79CE5E-390F-44B4-83C3-CE312C9B42D9}" sibTransId="{E79BAAA3-CF31-42D4-9A4C-BA81E96AF7E7}"/>
    <dgm:cxn modelId="{F30DB281-49E1-454B-980C-EC62FB117924}" type="presOf" srcId="{DA8E1DDE-2291-48D9-A9B2-FA8398CC67B7}" destId="{AA49DD4A-283D-4693-B1CE-962B9797C517}" srcOrd="0"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AE76F58E-FEE3-4E5D-8158-8616D39A1C3F}" srcId="{D81D1173-F486-44D0-999C-8A79EBD051E6}" destId="{32FAAB46-A028-47B5-B9AB-1CC97DB1F7EE}" srcOrd="2" destOrd="0" parTransId="{A5C58677-FAD6-4D96-A30F-B7B422E4E92A}" sibTransId="{59922519-C6A8-4680-B1DE-3E39C3C4A1F9}"/>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6EC860B3-D5E8-4FF8-B8B6-974CB9752E43}" type="presOf" srcId="{E423A0EA-2C48-45B7-857E-AA355CFB3D03}" destId="{DA6BD5EF-DC2E-430B-BA00-8771D3AAF70C}" srcOrd="0" destOrd="0" presId="urn:microsoft.com/office/officeart/2005/8/layout/orgChart1"/>
    <dgm:cxn modelId="{B27F28B4-04C4-4E51-AD62-9D7C43580A45}" type="presOf" srcId="{706CCB75-FFAC-43F7-AD58-6A81FE966E74}" destId="{B427038E-D575-4560-B186-7FDD9F195728}"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892407CF-F30C-4150-A758-500E3CE17E8F}" type="presOf" srcId="{77662B74-E6D1-422B-8EA5-3521A6898580}" destId="{2B872BB5-4B6F-4224-B4BE-41902147D8F5}" srcOrd="1" destOrd="0" presId="urn:microsoft.com/office/officeart/2005/8/layout/orgChart1"/>
    <dgm:cxn modelId="{1B4A57CF-C91F-4C6C-A331-85EEB10C7945}" type="presOf" srcId="{32FAAB46-A028-47B5-B9AB-1CC97DB1F7EE}" destId="{9926314A-235D-4A55-8BA2-24C99FFD204C}" srcOrd="0" destOrd="0" presId="urn:microsoft.com/office/officeart/2005/8/layout/orgChart1"/>
    <dgm:cxn modelId="{2FA169D3-0000-4632-AEB5-B55A346CAE52}" type="presOf" srcId="{3CA0F4E7-FCDF-48C5-836D-5146746B3240}" destId="{4E7A23E3-730B-4EC1-9315-B00C2BD33DAA}" srcOrd="0" destOrd="0" presId="urn:microsoft.com/office/officeart/2005/8/layout/orgChart1"/>
    <dgm:cxn modelId="{CD94C8E4-6D1A-4CC8-A20D-726C8B4BC785}" type="presOf" srcId="{3CA0F4E7-FCDF-48C5-836D-5146746B3240}" destId="{8D30236E-D257-4A4C-A6AB-957FBB0A8EC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C74A68F8-4E86-4E35-A488-5CCFFBA6E595}" type="presOf" srcId="{E423A0EA-2C48-45B7-857E-AA355CFB3D03}" destId="{DE493288-81ED-4019-8C4C-0891B3FC2D42}" srcOrd="1" destOrd="0" presId="urn:microsoft.com/office/officeart/2005/8/layout/orgChart1"/>
    <dgm:cxn modelId="{44E0B8F8-7EA8-4FDC-A296-F5CD3A2B8ED1}" type="presOf" srcId="{A5C58677-FAD6-4D96-A30F-B7B422E4E92A}" destId="{4D4A5506-1570-45CE-93E1-70BCE1E8F55C}"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218E455F-6E93-4393-9914-386EE8B22F77}" type="presParOf" srcId="{C706D6F2-FBE4-483C-A6A1-276FB50CBEC1}" destId="{B427038E-D575-4560-B186-7FDD9F195728}" srcOrd="2" destOrd="0" presId="urn:microsoft.com/office/officeart/2005/8/layout/orgChart1"/>
    <dgm:cxn modelId="{3FCD63AD-9D03-4CF3-9E1C-FCF8630E54A3}" type="presParOf" srcId="{C706D6F2-FBE4-483C-A6A1-276FB50CBEC1}" destId="{DCD4476F-820F-4AF0-B2F6-C5FE0271177A}" srcOrd="3" destOrd="0" presId="urn:microsoft.com/office/officeart/2005/8/layout/orgChart1"/>
    <dgm:cxn modelId="{67946827-DF16-4335-91E7-9DA8E0308F03}" type="presParOf" srcId="{DCD4476F-820F-4AF0-B2F6-C5FE0271177A}" destId="{FA085DE5-C810-4D22-AA2C-52A6F7BF48B7}" srcOrd="0" destOrd="0" presId="urn:microsoft.com/office/officeart/2005/8/layout/orgChart1"/>
    <dgm:cxn modelId="{44DDF741-1BE8-4BAA-88FB-A4376386D8A7}" type="presParOf" srcId="{FA085DE5-C810-4D22-AA2C-52A6F7BF48B7}" destId="{7746AB3F-7293-4EB0-A788-93E1B5639BE2}" srcOrd="0" destOrd="0" presId="urn:microsoft.com/office/officeart/2005/8/layout/orgChart1"/>
    <dgm:cxn modelId="{AC61FC2F-177C-4FA0-A81A-140EAF3187F9}" type="presParOf" srcId="{FA085DE5-C810-4D22-AA2C-52A6F7BF48B7}" destId="{2B872BB5-4B6F-4224-B4BE-41902147D8F5}" srcOrd="1" destOrd="0" presId="urn:microsoft.com/office/officeart/2005/8/layout/orgChart1"/>
    <dgm:cxn modelId="{69849470-5CD5-40BB-A464-80405A8B4926}" type="presParOf" srcId="{DCD4476F-820F-4AF0-B2F6-C5FE0271177A}" destId="{898D969B-BC0C-4A8D-B358-8F62C352EAA5}" srcOrd="1" destOrd="0" presId="urn:microsoft.com/office/officeart/2005/8/layout/orgChart1"/>
    <dgm:cxn modelId="{204AA1E0-B22D-4AED-8108-5F13BD3D2B7C}" type="presParOf" srcId="{DCD4476F-820F-4AF0-B2F6-C5FE0271177A}" destId="{F6A6D000-4B09-4953-9D7C-6D99D068C1CC}"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A664F861-F63C-4A02-A071-D8FBC12D7571}" type="presParOf" srcId="{7D93DE71-185D-454B-96BB-6A1375052003}" destId="{C73444FD-A834-4CEC-B7A2-663EEB7DB4D1}" srcOrd="0" destOrd="0" presId="urn:microsoft.com/office/officeart/2005/8/layout/orgChart1"/>
    <dgm:cxn modelId="{B4629BE3-341D-4B2C-A4DF-020CDECC90C0}" type="presParOf" srcId="{7D93DE71-185D-454B-96BB-6A1375052003}" destId="{8D1127F7-556A-4623-9B93-69DE39D408E1}" srcOrd="1" destOrd="0" presId="urn:microsoft.com/office/officeart/2005/8/layout/orgChart1"/>
    <dgm:cxn modelId="{10445B56-976E-436F-88E7-D04A5C80479D}" type="presParOf" srcId="{8D1127F7-556A-4623-9B93-69DE39D408E1}" destId="{3AECCA9F-9212-4403-82A4-D3F4930C81E9}" srcOrd="0" destOrd="0" presId="urn:microsoft.com/office/officeart/2005/8/layout/orgChart1"/>
    <dgm:cxn modelId="{FE7339CD-AFFE-43BE-B3CF-FEF25B99E042}" type="presParOf" srcId="{3AECCA9F-9212-4403-82A4-D3F4930C81E9}" destId="{4E7A23E3-730B-4EC1-9315-B00C2BD33DAA}" srcOrd="0" destOrd="0" presId="urn:microsoft.com/office/officeart/2005/8/layout/orgChart1"/>
    <dgm:cxn modelId="{D41EE585-B9EF-4504-91A3-3CF1175CB56D}" type="presParOf" srcId="{3AECCA9F-9212-4403-82A4-D3F4930C81E9}" destId="{8D30236E-D257-4A4C-A6AB-957FBB0A8EC9}" srcOrd="1" destOrd="0" presId="urn:microsoft.com/office/officeart/2005/8/layout/orgChart1"/>
    <dgm:cxn modelId="{91F166A9-D69F-4842-98FC-9E4F7F019BF7}" type="presParOf" srcId="{8D1127F7-556A-4623-9B93-69DE39D408E1}" destId="{DDE309EE-82AC-4A1A-BE64-D0B8D8694DBB}" srcOrd="1" destOrd="0" presId="urn:microsoft.com/office/officeart/2005/8/layout/orgChart1"/>
    <dgm:cxn modelId="{26EAC4C7-89DB-432B-90D7-E4A23AB497C9}" type="presParOf" srcId="{8D1127F7-556A-4623-9B93-69DE39D408E1}" destId="{DEB5CC16-54EE-4FB1-8041-3FB70707663B}" srcOrd="2" destOrd="0" presId="urn:microsoft.com/office/officeart/2005/8/layout/orgChart1"/>
    <dgm:cxn modelId="{D21529BC-3842-4C92-99DD-0574492EAEE2}" type="presParOf" srcId="{7D93DE71-185D-454B-96BB-6A1375052003}" destId="{D8A5ED27-6CB3-450B-ADCF-7D223B30681E}" srcOrd="2" destOrd="0" presId="urn:microsoft.com/office/officeart/2005/8/layout/orgChart1"/>
    <dgm:cxn modelId="{26AB3416-DB28-4530-8DDB-77F0AA6D1398}" type="presParOf" srcId="{7D93DE71-185D-454B-96BB-6A1375052003}" destId="{84C7F6A0-9F22-4381-A035-E560B53DD09C}" srcOrd="3" destOrd="0" presId="urn:microsoft.com/office/officeart/2005/8/layout/orgChart1"/>
    <dgm:cxn modelId="{F58862AF-6C02-4BE7-BAC0-C307E97D4489}" type="presParOf" srcId="{84C7F6A0-9F22-4381-A035-E560B53DD09C}" destId="{A8344AED-97EE-4052-94D8-F31BC3B1B162}" srcOrd="0" destOrd="0" presId="urn:microsoft.com/office/officeart/2005/8/layout/orgChart1"/>
    <dgm:cxn modelId="{A7812C79-540A-40EC-9F80-FC7DA4646817}" type="presParOf" srcId="{A8344AED-97EE-4052-94D8-F31BC3B1B162}" destId="{DA6BD5EF-DC2E-430B-BA00-8771D3AAF70C}" srcOrd="0" destOrd="0" presId="urn:microsoft.com/office/officeart/2005/8/layout/orgChart1"/>
    <dgm:cxn modelId="{C4E72C47-9527-41F1-8E5C-9AC2E86184C9}" type="presParOf" srcId="{A8344AED-97EE-4052-94D8-F31BC3B1B162}" destId="{DE493288-81ED-4019-8C4C-0891B3FC2D42}" srcOrd="1" destOrd="0" presId="urn:microsoft.com/office/officeart/2005/8/layout/orgChart1"/>
    <dgm:cxn modelId="{1AFFD162-8921-4560-AC2C-48E27BE93792}" type="presParOf" srcId="{84C7F6A0-9F22-4381-A035-E560B53DD09C}" destId="{A60DC656-5D71-46E0-843B-FA762CED9018}" srcOrd="1" destOrd="0" presId="urn:microsoft.com/office/officeart/2005/8/layout/orgChart1"/>
    <dgm:cxn modelId="{CC2B9D48-CC89-4CF7-8A9E-BC7E144CF6C1}" type="presParOf" srcId="{84C7F6A0-9F22-4381-A035-E560B53DD09C}" destId="{86F9E0CF-162E-421D-8270-B1B7016C3477}" srcOrd="2"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2581B486-B8DD-4D24-95BB-78D00D35DBFC}" type="presParOf" srcId="{FA9950D5-7F04-4040-A4F4-735BBCDD9C2E}" destId="{AA49DD4A-283D-4693-B1CE-962B9797C517}" srcOrd="6" destOrd="0" presId="urn:microsoft.com/office/officeart/2005/8/layout/orgChart1"/>
    <dgm:cxn modelId="{E74CE6E5-9703-4505-9FA9-B18110D7F94C}" type="presParOf" srcId="{FA9950D5-7F04-4040-A4F4-735BBCDD9C2E}" destId="{1B47903F-3161-4A1F-B2F1-1E6563515EF4}" srcOrd="7"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3855C379-DEB8-4EE0-8E34-FEF3AFCAADD9}" type="presParOf" srcId="{6400036B-00AC-4B26-B454-3B0A161E304A}" destId="{4D4A5506-1570-45CE-93E1-70BCE1E8F55C}" srcOrd="4" destOrd="0" presId="urn:microsoft.com/office/officeart/2005/8/layout/orgChart1"/>
    <dgm:cxn modelId="{85619DE1-FBE7-4332-9BA8-7B6F7B6280EC}" type="presParOf" srcId="{6400036B-00AC-4B26-B454-3B0A161E304A}" destId="{1E7CD7E8-26C1-4242-822C-3B96CF2D37AA}" srcOrd="5" destOrd="0" presId="urn:microsoft.com/office/officeart/2005/8/layout/orgChart1"/>
    <dgm:cxn modelId="{58E86EC3-319E-4C79-A4DD-58CC80D494D0}" type="presParOf" srcId="{1E7CD7E8-26C1-4242-822C-3B96CF2D37AA}" destId="{AD77B692-E6B7-44D9-8F51-58026A08C541}" srcOrd="0" destOrd="0" presId="urn:microsoft.com/office/officeart/2005/8/layout/orgChart1"/>
    <dgm:cxn modelId="{E606F819-5286-4C64-AE59-C3A3A9EA273F}" type="presParOf" srcId="{AD77B692-E6B7-44D9-8F51-58026A08C541}" destId="{9926314A-235D-4A55-8BA2-24C99FFD204C}" srcOrd="0" destOrd="0" presId="urn:microsoft.com/office/officeart/2005/8/layout/orgChart1"/>
    <dgm:cxn modelId="{63872780-1914-4925-8221-564F27DAFDEB}" type="presParOf" srcId="{AD77B692-E6B7-44D9-8F51-58026A08C541}" destId="{285C3FEE-17D5-454F-B0B7-4C2D0D5B5018}" srcOrd="1" destOrd="0" presId="urn:microsoft.com/office/officeart/2005/8/layout/orgChart1"/>
    <dgm:cxn modelId="{C836D9B7-B4B3-4D0F-B77B-7C1B9EA9541A}" type="presParOf" srcId="{1E7CD7E8-26C1-4242-822C-3B96CF2D37AA}" destId="{6BE909A8-D2C9-4936-AE51-0CD008501BFF}" srcOrd="1" destOrd="0" presId="urn:microsoft.com/office/officeart/2005/8/layout/orgChart1"/>
    <dgm:cxn modelId="{C980ACD4-839E-4585-B6B5-82E236A36658}" type="presParOf" srcId="{1E7CD7E8-26C1-4242-822C-3B96CF2D37AA}" destId="{EE46DE8E-0424-48B9-B44D-F7DD39C9BC10}"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 </a:t>
          </a:r>
          <a:r>
            <a:rPr lang="en-US" sz="1600" noProof="0"/>
            <a:t>/ Fundador</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a:solidFill>
                <a:schemeClr val="bg1"/>
              </a:solidFill>
            </a:rPr>
            <a:t>Director de Marketing</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chemeClr val="bg1"/>
        </a:solidFill>
      </dgm:spPr>
      <dgm:t>
        <a:bodyPr/>
        <a:lstStyle/>
        <a:p>
          <a:r>
            <a:rPr lang="en-GB" sz="1600" noProof="0"/>
            <a:t>Director de Asesoría Jurídica</a:t>
          </a:r>
          <a:endParaRPr lang="en-US" sz="1600" noProof="0" dirty="0"/>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chemeClr val="bg1"/>
        </a:solidFill>
      </dgm:spPr>
      <dgm:t>
        <a:bodyPr/>
        <a:lstStyle/>
        <a:p>
          <a:r>
            <a:rPr lang="es-ES" sz="1600" noProof="0"/>
            <a:t>Director de Finanzas y Contabilidad</a:t>
          </a:r>
          <a:endParaRPr lang="en-US" sz="1600" noProof="0" dirty="0"/>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a:t>Responsable de marketing</a:t>
          </a:r>
          <a:endParaRPr lang="en-US" sz="1600" noProof="0" dirty="0"/>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a:t>Director de ventas</a:t>
          </a:r>
          <a:endParaRPr lang="en-US" sz="1600" noProof="0" dirty="0"/>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s-ES" sz="1600" noProof="0"/>
            <a:t>Socio de Servicios al Consumidor</a:t>
          </a:r>
          <a:endParaRPr lang="en-US"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03FF951B-D3A0-425D-9908-63649419661A}">
      <dgm:prSet phldrT="[Testo]" custT="1"/>
      <dgm:spPr/>
      <dgm:t>
        <a:bodyPr/>
        <a:lstStyle/>
        <a:p>
          <a:r>
            <a:rPr lang="en-GB" sz="1600" noProof="0"/>
            <a:t>Asociado Sénior</a:t>
          </a:r>
          <a:endParaRPr lang="en-US" sz="1600" noProof="0" dirty="0"/>
        </a:p>
      </dgm:t>
    </dgm:pt>
    <dgm:pt modelId="{240B75B4-E4FF-4E65-B064-EFC587FA6F3E}" type="parTrans" cxnId="{E1BD0106-BDAB-4629-BEC1-133B59C0CCF3}">
      <dgm:prSet/>
      <dgm:spPr/>
      <dgm:t>
        <a:bodyPr/>
        <a:lstStyle/>
        <a:p>
          <a:endParaRPr lang="it-IT" sz="1600"/>
        </a:p>
      </dgm:t>
    </dgm:pt>
    <dgm:pt modelId="{C96B7470-3DB6-4D75-9709-6417DFA1B6D3}" type="sibTrans" cxnId="{E1BD0106-BDAB-4629-BEC1-133B59C0CCF3}">
      <dgm:prSet/>
      <dgm:spPr/>
      <dgm:t>
        <a:bodyPr/>
        <a:lstStyle/>
        <a:p>
          <a:endParaRPr lang="it-IT" sz="1600"/>
        </a:p>
      </dgm:t>
    </dgm:pt>
    <dgm:pt modelId="{8139D6DF-D423-4AD0-B9B7-2638B850F7B5}">
      <dgm:prSet phldrT="[Testo]" custT="1"/>
      <dgm:spPr/>
      <dgm:t>
        <a:bodyPr/>
        <a:lstStyle/>
        <a:p>
          <a:r>
            <a:rPr lang="en-GB" sz="1600" noProof="0"/>
            <a:t>Asociado Sénior</a:t>
          </a:r>
          <a:endParaRPr lang="en-US" sz="1600" noProof="0" dirty="0"/>
        </a:p>
      </dgm:t>
    </dgm:pt>
    <dgm:pt modelId="{60DFB455-72B1-4C24-AFBA-A2FCEE140966}" type="parTrans" cxnId="{0404B84B-539A-485B-A85F-6C2595D2BE8B}">
      <dgm:prSet/>
      <dgm:spPr/>
      <dgm:t>
        <a:bodyPr/>
        <a:lstStyle/>
        <a:p>
          <a:endParaRPr lang="it-IT" sz="1600"/>
        </a:p>
      </dgm:t>
    </dgm:pt>
    <dgm:pt modelId="{1734FB52-EC6B-47E7-B3EC-C3CC4CEE2B7E}" type="sibTrans" cxnId="{0404B84B-539A-485B-A85F-6C2595D2BE8B}">
      <dgm:prSet/>
      <dgm:spPr/>
      <dgm:t>
        <a:bodyPr/>
        <a:lstStyle/>
        <a:p>
          <a:endParaRPr lang="it-IT" sz="1600"/>
        </a:p>
      </dgm:t>
    </dgm:pt>
    <dgm:pt modelId="{CC28E91F-6375-4431-871B-1DCBAD545B5A}">
      <dgm:prSet phldrT="[Testo]" custT="1"/>
      <dgm:spPr/>
      <dgm:t>
        <a:bodyPr/>
        <a:lstStyle/>
        <a:p>
          <a:r>
            <a:rPr lang="en-US" sz="1600" noProof="0"/>
            <a:t>Asociado Junior</a:t>
          </a:r>
          <a:endParaRPr lang="en-US" sz="1600" noProof="0" dirty="0"/>
        </a:p>
      </dgm:t>
    </dgm:pt>
    <dgm:pt modelId="{2DE95AD6-5714-4B5A-8C54-FE491253A299}" type="parTrans" cxnId="{EA5DCB6F-879D-42FF-A66F-4A5E73646DCB}">
      <dgm:prSet/>
      <dgm:spPr/>
      <dgm:t>
        <a:bodyPr/>
        <a:lstStyle/>
        <a:p>
          <a:endParaRPr lang="it-IT" sz="1600"/>
        </a:p>
      </dgm:t>
    </dgm:pt>
    <dgm:pt modelId="{D195FFA0-3E74-4F2E-B62E-31369E90681F}" type="sibTrans" cxnId="{EA5DCB6F-879D-42FF-A66F-4A5E73646DCB}">
      <dgm:prSet/>
      <dgm:spPr/>
      <dgm:t>
        <a:bodyPr/>
        <a:lstStyle/>
        <a:p>
          <a:endParaRPr lang="it-IT" sz="1600"/>
        </a:p>
      </dgm:t>
    </dgm:pt>
    <dgm:pt modelId="{5975D302-C8AD-4031-8CAA-AA2131917363}">
      <dgm:prSet phldrT="[Testo]" custT="1"/>
      <dgm:spPr/>
      <dgm:t>
        <a:bodyPr/>
        <a:lstStyle/>
        <a:p>
          <a:r>
            <a:rPr lang="en-US" sz="1600" noProof="0"/>
            <a:t>Analista de ventas</a:t>
          </a:r>
          <a:endParaRPr lang="en-US" sz="1600" noProof="0" dirty="0"/>
        </a:p>
      </dgm:t>
    </dgm:pt>
    <dgm:pt modelId="{42211370-339A-41E7-9327-2FC84D17EA98}" type="parTrans" cxnId="{740C25CE-A08F-42E0-9B23-ABC59497724D}">
      <dgm:prSet/>
      <dgm:spPr/>
      <dgm:t>
        <a:bodyPr/>
        <a:lstStyle/>
        <a:p>
          <a:endParaRPr lang="it-IT" sz="1600"/>
        </a:p>
      </dgm:t>
    </dgm:pt>
    <dgm:pt modelId="{E351FF52-D274-44A4-AFFA-8311952BE36A}" type="sibTrans" cxnId="{740C25CE-A08F-42E0-9B23-ABC59497724D}">
      <dgm:prSet/>
      <dgm:spPr/>
      <dgm:t>
        <a:bodyPr/>
        <a:lstStyle/>
        <a:p>
          <a:endParaRPr lang="it-IT" sz="1600"/>
        </a:p>
      </dgm:t>
    </dgm:pt>
    <dgm:pt modelId="{68741193-DC18-4454-A23E-49A1E69D14F8}">
      <dgm:prSet phldrT="[Testo]" custT="1"/>
      <dgm:spPr/>
      <dgm:t>
        <a:bodyPr/>
        <a:lstStyle/>
        <a:p>
          <a:r>
            <a:rPr lang="en-US" sz="1600" noProof="0"/>
            <a:t>Analista de ventas</a:t>
          </a:r>
          <a:endParaRPr lang="en-US" sz="1600" noProof="0" dirty="0"/>
        </a:p>
      </dgm:t>
    </dgm:pt>
    <dgm:pt modelId="{D797A70D-9C67-4297-BCBA-3BCEDA47E5E2}" type="parTrans" cxnId="{C1F0BBC4-FD11-44D4-BF2B-90AD38E26B0E}">
      <dgm:prSet/>
      <dgm:spPr/>
      <dgm:t>
        <a:bodyPr/>
        <a:lstStyle/>
        <a:p>
          <a:endParaRPr lang="it-IT" sz="1600"/>
        </a:p>
      </dgm:t>
    </dgm:pt>
    <dgm:pt modelId="{6EAD1617-CB94-48EC-8F44-63026C611FDA}" type="sibTrans" cxnId="{C1F0BBC4-FD11-44D4-BF2B-90AD38E26B0E}">
      <dgm:prSet/>
      <dgm:spPr/>
      <dgm:t>
        <a:bodyPr/>
        <a:lstStyle/>
        <a:p>
          <a:endParaRPr lang="it-IT" sz="1600"/>
        </a:p>
      </dgm:t>
    </dgm:pt>
    <dgm:pt modelId="{5F372DF8-1917-4E6A-98E9-E6AF63B61F7E}">
      <dgm:prSet phldrT="[Testo]" custT="1"/>
      <dgm:spPr/>
      <dgm:t>
        <a:bodyPr/>
        <a:lstStyle/>
        <a:p>
          <a:r>
            <a:rPr lang="es-ES" sz="1600" noProof="0"/>
            <a:t>Responsable de atención al cliente</a:t>
          </a:r>
          <a:endParaRPr lang="en-US" sz="1600" noProof="0" dirty="0"/>
        </a:p>
      </dgm:t>
    </dgm:pt>
    <dgm:pt modelId="{0DF3FD8E-395D-4D98-9CE7-814D269F7792}" type="parTrans" cxnId="{524C082C-C820-46D3-BDE1-2103BF18935F}">
      <dgm:prSet/>
      <dgm:spPr/>
      <dgm:t>
        <a:bodyPr/>
        <a:lstStyle/>
        <a:p>
          <a:endParaRPr lang="it-IT" sz="1600"/>
        </a:p>
      </dgm:t>
    </dgm:pt>
    <dgm:pt modelId="{EC3474C4-284C-46A5-9404-60AC852721CE}" type="sibTrans" cxnId="{524C082C-C820-46D3-BDE1-2103BF18935F}">
      <dgm:prSet/>
      <dgm:spPr/>
      <dgm:t>
        <a:bodyPr/>
        <a:lstStyle/>
        <a:p>
          <a:endParaRPr lang="it-IT" sz="1600"/>
        </a:p>
      </dgm:t>
    </dgm:pt>
    <dgm:pt modelId="{95A80D7E-B85E-4C96-9AEE-F95A178EF9BF}">
      <dgm:prSet phldrT="[Testo]" custT="1"/>
      <dgm:spPr/>
      <dgm:t>
        <a:bodyPr/>
        <a:lstStyle/>
        <a:p>
          <a:r>
            <a:rPr lang="es-ES" sz="1600" noProof="0"/>
            <a:t>Responsable de atención al cliente</a:t>
          </a:r>
          <a:endParaRPr lang="en-US" sz="1600" noProof="0" dirty="0"/>
        </a:p>
      </dgm:t>
    </dgm:pt>
    <dgm:pt modelId="{897A6D52-1CD6-405A-A2E1-1B092456EA5B}" type="parTrans" cxnId="{8291A4B4-E284-44DF-A151-E6D88BF00F92}">
      <dgm:prSet/>
      <dgm:spPr/>
      <dgm:t>
        <a:bodyPr/>
        <a:lstStyle/>
        <a:p>
          <a:endParaRPr lang="it-IT" sz="1600"/>
        </a:p>
      </dgm:t>
    </dgm:pt>
    <dgm:pt modelId="{C95314E3-9307-4968-BA4D-81B66987EF0B}" type="sibTrans" cxnId="{8291A4B4-E284-44DF-A151-E6D88BF00F92}">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3"/>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3">
        <dgm:presLayoutVars>
          <dgm:chPref val="3"/>
        </dgm:presLayoutVars>
      </dgm:prSet>
      <dgm:spPr/>
    </dgm:pt>
    <dgm:pt modelId="{745084C8-D478-4626-93D8-94A9ADED91B0}" type="pres">
      <dgm:prSet presAssocID="{52AD23BD-6A6B-403F-A1CF-E17D6D298673}" presName="rootConnector" presStyleLbl="node3" presStyleIdx="0" presStyleCnt="3"/>
      <dgm:spPr/>
    </dgm:pt>
    <dgm:pt modelId="{AA5BCCA4-89E5-498A-B18A-3BABC820488A}" type="pres">
      <dgm:prSet presAssocID="{52AD23BD-6A6B-403F-A1CF-E17D6D298673}" presName="hierChild4" presStyleCnt="0"/>
      <dgm:spPr/>
    </dgm:pt>
    <dgm:pt modelId="{0347CFE5-A1F5-40A0-8AEC-D5299BFBF16D}" type="pres">
      <dgm:prSet presAssocID="{240B75B4-E4FF-4E65-B064-EFC587FA6F3E}" presName="Name37" presStyleLbl="parChTrans1D4" presStyleIdx="0" presStyleCnt="7"/>
      <dgm:spPr/>
    </dgm:pt>
    <dgm:pt modelId="{00B44441-5D07-49AB-A263-791F631615F5}" type="pres">
      <dgm:prSet presAssocID="{03FF951B-D3A0-425D-9908-63649419661A}" presName="hierRoot2" presStyleCnt="0">
        <dgm:presLayoutVars>
          <dgm:hierBranch val="init"/>
        </dgm:presLayoutVars>
      </dgm:prSet>
      <dgm:spPr/>
    </dgm:pt>
    <dgm:pt modelId="{6C1B12AF-51B9-468F-BE8A-747B95F3E827}" type="pres">
      <dgm:prSet presAssocID="{03FF951B-D3A0-425D-9908-63649419661A}" presName="rootComposite" presStyleCnt="0"/>
      <dgm:spPr/>
    </dgm:pt>
    <dgm:pt modelId="{947C4828-0FC3-40DA-ADF8-AE1DD9E3F7BA}" type="pres">
      <dgm:prSet presAssocID="{03FF951B-D3A0-425D-9908-63649419661A}" presName="rootText" presStyleLbl="node4" presStyleIdx="0" presStyleCnt="7">
        <dgm:presLayoutVars>
          <dgm:chPref val="3"/>
        </dgm:presLayoutVars>
      </dgm:prSet>
      <dgm:spPr/>
    </dgm:pt>
    <dgm:pt modelId="{AE3DB869-DF3C-4817-847B-E57706A09D7A}" type="pres">
      <dgm:prSet presAssocID="{03FF951B-D3A0-425D-9908-63649419661A}" presName="rootConnector" presStyleLbl="node4" presStyleIdx="0" presStyleCnt="7"/>
      <dgm:spPr/>
    </dgm:pt>
    <dgm:pt modelId="{80049BDE-AA7E-46B1-AE88-8F539BF04358}" type="pres">
      <dgm:prSet presAssocID="{03FF951B-D3A0-425D-9908-63649419661A}" presName="hierChild4" presStyleCnt="0"/>
      <dgm:spPr/>
    </dgm:pt>
    <dgm:pt modelId="{E5282998-EDE7-4893-9333-732DCC22D9BE}" type="pres">
      <dgm:prSet presAssocID="{03FF951B-D3A0-425D-9908-63649419661A}" presName="hierChild5" presStyleCnt="0"/>
      <dgm:spPr/>
    </dgm:pt>
    <dgm:pt modelId="{AED8FC80-81BD-4C6F-8A86-6CB2BCC519A3}" type="pres">
      <dgm:prSet presAssocID="{60DFB455-72B1-4C24-AFBA-A2FCEE140966}" presName="Name37" presStyleLbl="parChTrans1D4" presStyleIdx="1" presStyleCnt="7"/>
      <dgm:spPr/>
    </dgm:pt>
    <dgm:pt modelId="{30D0D1AD-9F39-41FB-8581-1E9395EB03D6}" type="pres">
      <dgm:prSet presAssocID="{8139D6DF-D423-4AD0-B9B7-2638B850F7B5}" presName="hierRoot2" presStyleCnt="0">
        <dgm:presLayoutVars>
          <dgm:hierBranch val="init"/>
        </dgm:presLayoutVars>
      </dgm:prSet>
      <dgm:spPr/>
    </dgm:pt>
    <dgm:pt modelId="{3156A546-467D-4017-8FF9-BD43EE634C47}" type="pres">
      <dgm:prSet presAssocID="{8139D6DF-D423-4AD0-B9B7-2638B850F7B5}" presName="rootComposite" presStyleCnt="0"/>
      <dgm:spPr/>
    </dgm:pt>
    <dgm:pt modelId="{E9BA2A0D-15EA-4C65-8A45-BBEA56C80BE8}" type="pres">
      <dgm:prSet presAssocID="{8139D6DF-D423-4AD0-B9B7-2638B850F7B5}" presName="rootText" presStyleLbl="node4" presStyleIdx="1" presStyleCnt="7">
        <dgm:presLayoutVars>
          <dgm:chPref val="3"/>
        </dgm:presLayoutVars>
      </dgm:prSet>
      <dgm:spPr/>
    </dgm:pt>
    <dgm:pt modelId="{5FD9EB34-D554-4EE5-A72C-CE84291F05E8}" type="pres">
      <dgm:prSet presAssocID="{8139D6DF-D423-4AD0-B9B7-2638B850F7B5}" presName="rootConnector" presStyleLbl="node4" presStyleIdx="1" presStyleCnt="7"/>
      <dgm:spPr/>
    </dgm:pt>
    <dgm:pt modelId="{B0981A65-A673-4595-98E9-25D499CEA319}" type="pres">
      <dgm:prSet presAssocID="{8139D6DF-D423-4AD0-B9B7-2638B850F7B5}" presName="hierChild4" presStyleCnt="0"/>
      <dgm:spPr/>
    </dgm:pt>
    <dgm:pt modelId="{696E0339-88B4-45AF-AF2A-51C5CD717D8E}" type="pres">
      <dgm:prSet presAssocID="{2DE95AD6-5714-4B5A-8C54-FE491253A299}" presName="Name37" presStyleLbl="parChTrans1D4" presStyleIdx="2" presStyleCnt="7"/>
      <dgm:spPr/>
    </dgm:pt>
    <dgm:pt modelId="{46AFB237-E0DD-454C-9A2F-8A08076D58AD}" type="pres">
      <dgm:prSet presAssocID="{CC28E91F-6375-4431-871B-1DCBAD545B5A}" presName="hierRoot2" presStyleCnt="0">
        <dgm:presLayoutVars>
          <dgm:hierBranch val="init"/>
        </dgm:presLayoutVars>
      </dgm:prSet>
      <dgm:spPr/>
    </dgm:pt>
    <dgm:pt modelId="{A642776A-A123-46F8-8B7B-78C298AD01B2}" type="pres">
      <dgm:prSet presAssocID="{CC28E91F-6375-4431-871B-1DCBAD545B5A}" presName="rootComposite" presStyleCnt="0"/>
      <dgm:spPr/>
    </dgm:pt>
    <dgm:pt modelId="{EB937291-2147-43E2-BE5E-588C7BFF7D50}" type="pres">
      <dgm:prSet presAssocID="{CC28E91F-6375-4431-871B-1DCBAD545B5A}" presName="rootText" presStyleLbl="node4" presStyleIdx="2" presStyleCnt="7">
        <dgm:presLayoutVars>
          <dgm:chPref val="3"/>
        </dgm:presLayoutVars>
      </dgm:prSet>
      <dgm:spPr/>
    </dgm:pt>
    <dgm:pt modelId="{2BAEE6E3-72C8-493D-A58D-96A6A503F35B}" type="pres">
      <dgm:prSet presAssocID="{CC28E91F-6375-4431-871B-1DCBAD545B5A}" presName="rootConnector" presStyleLbl="node4" presStyleIdx="2" presStyleCnt="7"/>
      <dgm:spPr/>
    </dgm:pt>
    <dgm:pt modelId="{9255A8B0-C9BA-40B3-B1C2-0671EE668179}" type="pres">
      <dgm:prSet presAssocID="{CC28E91F-6375-4431-871B-1DCBAD545B5A}" presName="hierChild4" presStyleCnt="0"/>
      <dgm:spPr/>
    </dgm:pt>
    <dgm:pt modelId="{A1CC7BCB-564B-4455-9860-70191C1C9C68}" type="pres">
      <dgm:prSet presAssocID="{CC28E91F-6375-4431-871B-1DCBAD545B5A}" presName="hierChild5" presStyleCnt="0"/>
      <dgm:spPr/>
    </dgm:pt>
    <dgm:pt modelId="{52223D7A-0CF7-43DC-85B2-15055415B43D}" type="pres">
      <dgm:prSet presAssocID="{8139D6DF-D423-4AD0-B9B7-2638B850F7B5}" presName="hierChild5"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3"/>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3">
        <dgm:presLayoutVars>
          <dgm:chPref val="3"/>
        </dgm:presLayoutVars>
      </dgm:prSet>
      <dgm:spPr/>
    </dgm:pt>
    <dgm:pt modelId="{5A8F66F0-A21A-4400-8C11-264D0B6D87DB}" type="pres">
      <dgm:prSet presAssocID="{14DD4929-D065-4D35-9FAD-5BEA4EB03B32}" presName="rootConnector" presStyleLbl="node3" presStyleIdx="1" presStyleCnt="3"/>
      <dgm:spPr/>
    </dgm:pt>
    <dgm:pt modelId="{35C0188F-1186-4293-A23D-A1DBF5197C40}" type="pres">
      <dgm:prSet presAssocID="{14DD4929-D065-4D35-9FAD-5BEA4EB03B32}" presName="hierChild4" presStyleCnt="0"/>
      <dgm:spPr/>
    </dgm:pt>
    <dgm:pt modelId="{4CF83ED4-67F8-4953-B51F-8116FD7E1A1F}" type="pres">
      <dgm:prSet presAssocID="{42211370-339A-41E7-9327-2FC84D17EA98}" presName="Name37" presStyleLbl="parChTrans1D4" presStyleIdx="3" presStyleCnt="7"/>
      <dgm:spPr/>
    </dgm:pt>
    <dgm:pt modelId="{1A43AA8B-9439-4F8D-9067-8A5106186BE3}" type="pres">
      <dgm:prSet presAssocID="{5975D302-C8AD-4031-8CAA-AA2131917363}" presName="hierRoot2" presStyleCnt="0">
        <dgm:presLayoutVars>
          <dgm:hierBranch val="init"/>
        </dgm:presLayoutVars>
      </dgm:prSet>
      <dgm:spPr/>
    </dgm:pt>
    <dgm:pt modelId="{540249F8-1333-48BF-BB8F-04B3B3D095EE}" type="pres">
      <dgm:prSet presAssocID="{5975D302-C8AD-4031-8CAA-AA2131917363}" presName="rootComposite" presStyleCnt="0"/>
      <dgm:spPr/>
    </dgm:pt>
    <dgm:pt modelId="{C6D5DDA7-4E0C-4519-9054-236C3699E6D1}" type="pres">
      <dgm:prSet presAssocID="{5975D302-C8AD-4031-8CAA-AA2131917363}" presName="rootText" presStyleLbl="node4" presStyleIdx="3" presStyleCnt="7">
        <dgm:presLayoutVars>
          <dgm:chPref val="3"/>
        </dgm:presLayoutVars>
      </dgm:prSet>
      <dgm:spPr/>
    </dgm:pt>
    <dgm:pt modelId="{F519E1C5-7CB5-48F2-A614-DA074131819B}" type="pres">
      <dgm:prSet presAssocID="{5975D302-C8AD-4031-8CAA-AA2131917363}" presName="rootConnector" presStyleLbl="node4" presStyleIdx="3" presStyleCnt="7"/>
      <dgm:spPr/>
    </dgm:pt>
    <dgm:pt modelId="{3E0A30D1-4B65-4801-BD90-31CFE0B451F8}" type="pres">
      <dgm:prSet presAssocID="{5975D302-C8AD-4031-8CAA-AA2131917363}" presName="hierChild4" presStyleCnt="0"/>
      <dgm:spPr/>
    </dgm:pt>
    <dgm:pt modelId="{CB1AD722-F737-40F9-A613-A4D029827FDC}" type="pres">
      <dgm:prSet presAssocID="{5975D302-C8AD-4031-8CAA-AA2131917363}" presName="hierChild5" presStyleCnt="0"/>
      <dgm:spPr/>
    </dgm:pt>
    <dgm:pt modelId="{6CECE498-0BEC-4E24-9ACD-25109247E3DA}" type="pres">
      <dgm:prSet presAssocID="{D797A70D-9C67-4297-BCBA-3BCEDA47E5E2}" presName="Name37" presStyleLbl="parChTrans1D4" presStyleIdx="4" presStyleCnt="7"/>
      <dgm:spPr/>
    </dgm:pt>
    <dgm:pt modelId="{7A73F9AB-9AE2-4CB2-85AE-AFC5A321827E}" type="pres">
      <dgm:prSet presAssocID="{68741193-DC18-4454-A23E-49A1E69D14F8}" presName="hierRoot2" presStyleCnt="0">
        <dgm:presLayoutVars>
          <dgm:hierBranch val="init"/>
        </dgm:presLayoutVars>
      </dgm:prSet>
      <dgm:spPr/>
    </dgm:pt>
    <dgm:pt modelId="{1AB2E9DF-B668-4B05-82F9-C147CDC76A5C}" type="pres">
      <dgm:prSet presAssocID="{68741193-DC18-4454-A23E-49A1E69D14F8}" presName="rootComposite" presStyleCnt="0"/>
      <dgm:spPr/>
    </dgm:pt>
    <dgm:pt modelId="{5A5AB018-A611-475A-ACDE-60BBB75377CE}" type="pres">
      <dgm:prSet presAssocID="{68741193-DC18-4454-A23E-49A1E69D14F8}" presName="rootText" presStyleLbl="node4" presStyleIdx="4" presStyleCnt="7">
        <dgm:presLayoutVars>
          <dgm:chPref val="3"/>
        </dgm:presLayoutVars>
      </dgm:prSet>
      <dgm:spPr/>
    </dgm:pt>
    <dgm:pt modelId="{F59B3A6F-38E8-402B-9DE9-E0E05D915674}" type="pres">
      <dgm:prSet presAssocID="{68741193-DC18-4454-A23E-49A1E69D14F8}" presName="rootConnector" presStyleLbl="node4" presStyleIdx="4" presStyleCnt="7"/>
      <dgm:spPr/>
    </dgm:pt>
    <dgm:pt modelId="{28DD084C-573C-4690-9F72-E9F1F654A257}" type="pres">
      <dgm:prSet presAssocID="{68741193-DC18-4454-A23E-49A1E69D14F8}" presName="hierChild4" presStyleCnt="0"/>
      <dgm:spPr/>
    </dgm:pt>
    <dgm:pt modelId="{CB8D2FF9-8A4F-4871-8F87-01CB1893D973}" type="pres">
      <dgm:prSet presAssocID="{68741193-DC18-4454-A23E-49A1E69D14F8}" presName="hierChild5"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3"/>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3">
        <dgm:presLayoutVars>
          <dgm:chPref val="3"/>
        </dgm:presLayoutVars>
      </dgm:prSet>
      <dgm:spPr/>
    </dgm:pt>
    <dgm:pt modelId="{2ADF90F8-BA25-412A-8417-D242E5293568}" type="pres">
      <dgm:prSet presAssocID="{29AFBC17-9366-4160-B6EC-A9FF262978C8}" presName="rootConnector" presStyleLbl="node3" presStyleIdx="2" presStyleCnt="3"/>
      <dgm:spPr/>
    </dgm:pt>
    <dgm:pt modelId="{D1AFEE18-B641-4883-847B-55833F258A82}" type="pres">
      <dgm:prSet presAssocID="{29AFBC17-9366-4160-B6EC-A9FF262978C8}" presName="hierChild4" presStyleCnt="0"/>
      <dgm:spPr/>
    </dgm:pt>
    <dgm:pt modelId="{2A36E9D5-86FD-4B00-AA40-29C2A5F23A8C}" type="pres">
      <dgm:prSet presAssocID="{0DF3FD8E-395D-4D98-9CE7-814D269F7792}" presName="Name37" presStyleLbl="parChTrans1D4" presStyleIdx="5" presStyleCnt="7"/>
      <dgm:spPr/>
    </dgm:pt>
    <dgm:pt modelId="{7BAD7FBD-9BBF-46BA-8A76-3652EDD5FC27}" type="pres">
      <dgm:prSet presAssocID="{5F372DF8-1917-4E6A-98E9-E6AF63B61F7E}" presName="hierRoot2" presStyleCnt="0">
        <dgm:presLayoutVars>
          <dgm:hierBranch val="init"/>
        </dgm:presLayoutVars>
      </dgm:prSet>
      <dgm:spPr/>
    </dgm:pt>
    <dgm:pt modelId="{DD19EE9B-D334-4313-9F8A-EB142D413FCF}" type="pres">
      <dgm:prSet presAssocID="{5F372DF8-1917-4E6A-98E9-E6AF63B61F7E}" presName="rootComposite" presStyleCnt="0"/>
      <dgm:spPr/>
    </dgm:pt>
    <dgm:pt modelId="{5E50AB70-9224-489C-AA23-025D902F1490}" type="pres">
      <dgm:prSet presAssocID="{5F372DF8-1917-4E6A-98E9-E6AF63B61F7E}" presName="rootText" presStyleLbl="node4" presStyleIdx="5" presStyleCnt="7">
        <dgm:presLayoutVars>
          <dgm:chPref val="3"/>
        </dgm:presLayoutVars>
      </dgm:prSet>
      <dgm:spPr/>
    </dgm:pt>
    <dgm:pt modelId="{30582D55-75CF-400E-AA9E-AE6B571AE52F}" type="pres">
      <dgm:prSet presAssocID="{5F372DF8-1917-4E6A-98E9-E6AF63B61F7E}" presName="rootConnector" presStyleLbl="node4" presStyleIdx="5" presStyleCnt="7"/>
      <dgm:spPr/>
    </dgm:pt>
    <dgm:pt modelId="{848EE4A7-A237-4DEB-8600-F766FA273D93}" type="pres">
      <dgm:prSet presAssocID="{5F372DF8-1917-4E6A-98E9-E6AF63B61F7E}" presName="hierChild4" presStyleCnt="0"/>
      <dgm:spPr/>
    </dgm:pt>
    <dgm:pt modelId="{9450FD21-7AC5-49DA-95C4-971F93943A79}" type="pres">
      <dgm:prSet presAssocID="{5F372DF8-1917-4E6A-98E9-E6AF63B61F7E}" presName="hierChild5" presStyleCnt="0"/>
      <dgm:spPr/>
    </dgm:pt>
    <dgm:pt modelId="{0332FB84-F239-4C84-B12C-6133A3831BFF}" type="pres">
      <dgm:prSet presAssocID="{897A6D52-1CD6-405A-A2E1-1B092456EA5B}" presName="Name37" presStyleLbl="parChTrans1D4" presStyleIdx="6" presStyleCnt="7"/>
      <dgm:spPr/>
    </dgm:pt>
    <dgm:pt modelId="{5FF1E8B1-3A7B-4F86-9812-5FF95E81215A}" type="pres">
      <dgm:prSet presAssocID="{95A80D7E-B85E-4C96-9AEE-F95A178EF9BF}" presName="hierRoot2" presStyleCnt="0">
        <dgm:presLayoutVars>
          <dgm:hierBranch val="init"/>
        </dgm:presLayoutVars>
      </dgm:prSet>
      <dgm:spPr/>
    </dgm:pt>
    <dgm:pt modelId="{C5B5FD48-EB6F-4090-9707-50BED74C5E89}" type="pres">
      <dgm:prSet presAssocID="{95A80D7E-B85E-4C96-9AEE-F95A178EF9BF}" presName="rootComposite" presStyleCnt="0"/>
      <dgm:spPr/>
    </dgm:pt>
    <dgm:pt modelId="{71C7E9A9-A866-403B-A62A-7DF93B910261}" type="pres">
      <dgm:prSet presAssocID="{95A80D7E-B85E-4C96-9AEE-F95A178EF9BF}" presName="rootText" presStyleLbl="node4" presStyleIdx="6" presStyleCnt="7">
        <dgm:presLayoutVars>
          <dgm:chPref val="3"/>
        </dgm:presLayoutVars>
      </dgm:prSet>
      <dgm:spPr/>
    </dgm:pt>
    <dgm:pt modelId="{DC6CED21-0951-42BF-867D-47022496CC28}" type="pres">
      <dgm:prSet presAssocID="{95A80D7E-B85E-4C96-9AEE-F95A178EF9BF}" presName="rootConnector" presStyleLbl="node4" presStyleIdx="6" presStyleCnt="7"/>
      <dgm:spPr/>
    </dgm:pt>
    <dgm:pt modelId="{B36F1D41-D769-46EC-A1DE-128718F0EE4C}" type="pres">
      <dgm:prSet presAssocID="{95A80D7E-B85E-4C96-9AEE-F95A178EF9BF}" presName="hierChild4" presStyleCnt="0"/>
      <dgm:spPr/>
    </dgm:pt>
    <dgm:pt modelId="{21FF8335-B199-4810-81E9-B147A7EA63DF}" type="pres">
      <dgm:prSet presAssocID="{95A80D7E-B85E-4C96-9AEE-F95A178EF9BF}" presName="hierChild5"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3"/>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3">
        <dgm:presLayoutVars>
          <dgm:chPref val="3"/>
        </dgm:presLayoutVars>
      </dgm:prSet>
      <dgm:spPr/>
    </dgm:pt>
    <dgm:pt modelId="{699F9382-7816-416E-93FB-F93DFA02E102}" type="pres">
      <dgm:prSet presAssocID="{0CB4D948-3AEE-4CD1-8C39-D147746A5F3B}" presName="rootConnector" presStyleLbl="node2" presStyleIdx="2" presStyleCnt="3"/>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0701EDAE-100E-4698-B90E-47AAEBDF12DE}" type="pres">
      <dgm:prSet presAssocID="{A3D5B927-E683-496F-BAB0-F204A2063EDB}" presName="hierChild3" presStyleCnt="0"/>
      <dgm:spPr/>
    </dgm:pt>
  </dgm:ptLst>
  <dgm:cxnLst>
    <dgm:cxn modelId="{6E33DB00-F25E-40DF-91A8-C7F1EB6E715D}" type="presOf" srcId="{240B75B4-E4FF-4E65-B064-EFC587FA6F3E}" destId="{0347CFE5-A1F5-40A0-8AEC-D5299BFBF16D}" srcOrd="0" destOrd="0" presId="urn:microsoft.com/office/officeart/2005/8/layout/orgChart1"/>
    <dgm:cxn modelId="{E1BD0106-BDAB-4629-BEC1-133B59C0CCF3}" srcId="{52AD23BD-6A6B-403F-A1CF-E17D6D298673}" destId="{03FF951B-D3A0-425D-9908-63649419661A}" srcOrd="0" destOrd="0" parTransId="{240B75B4-E4FF-4E65-B064-EFC587FA6F3E}" sibTransId="{C96B7470-3DB6-4D75-9709-6417DFA1B6D3}"/>
    <dgm:cxn modelId="{98778709-7D48-4838-804D-7468A5025E49}" type="presOf" srcId="{CC28E91F-6375-4431-871B-1DCBAD545B5A}" destId="{2BAEE6E3-72C8-493D-A58D-96A6A503F35B}" srcOrd="1"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8E28C519-23B7-4127-A93E-32F6891A045E}" type="presOf" srcId="{897A6D52-1CD6-405A-A2E1-1B092456EA5B}" destId="{0332FB84-F239-4C84-B12C-6133A3831BFF}" srcOrd="0" destOrd="0" presId="urn:microsoft.com/office/officeart/2005/8/layout/orgChart1"/>
    <dgm:cxn modelId="{6E9F0A24-E17F-4801-A7CD-980018A56700}" type="presOf" srcId="{2DE95AD6-5714-4B5A-8C54-FE491253A299}" destId="{696E0339-88B4-45AF-AF2A-51C5CD717D8E}"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524C082C-C820-46D3-BDE1-2103BF18935F}" srcId="{29AFBC17-9366-4160-B6EC-A9FF262978C8}" destId="{5F372DF8-1917-4E6A-98E9-E6AF63B61F7E}" srcOrd="0" destOrd="0" parTransId="{0DF3FD8E-395D-4D98-9CE7-814D269F7792}" sibTransId="{EC3474C4-284C-46A5-9404-60AC852721CE}"/>
    <dgm:cxn modelId="{A6768D2E-69AB-408C-B885-9BB777420905}" type="presOf" srcId="{5F372DF8-1917-4E6A-98E9-E6AF63B61F7E}" destId="{5E50AB70-9224-489C-AA23-025D902F1490}" srcOrd="0" destOrd="0" presId="urn:microsoft.com/office/officeart/2005/8/layout/orgChart1"/>
    <dgm:cxn modelId="{CCA0CC2E-F8D1-48F5-BDB2-AE410D0432CF}" type="presOf" srcId="{42211370-339A-41E7-9327-2FC84D17EA98}" destId="{4CF83ED4-67F8-4953-B51F-8116FD7E1A1F}" srcOrd="0" destOrd="0" presId="urn:microsoft.com/office/officeart/2005/8/layout/orgChart1"/>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BE833D44-2AB2-4C5B-A74C-055897D850D9}" type="presOf" srcId="{D797A70D-9C67-4297-BCBA-3BCEDA47E5E2}" destId="{6CECE498-0BEC-4E24-9ACD-25109247E3DA}" srcOrd="0" destOrd="0" presId="urn:microsoft.com/office/officeart/2005/8/layout/orgChart1"/>
    <dgm:cxn modelId="{AC5DC145-ECA3-45CA-911D-B7CDFFC621D2}" type="presOf" srcId="{68741193-DC18-4454-A23E-49A1E69D14F8}" destId="{5A5AB018-A611-475A-ACDE-60BBB75377CE}"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68874B68-770B-41CA-BE24-7AF01709BB3A}" type="presOf" srcId="{80DD11A9-312A-445A-9BD0-8E0F6A9F3A07}" destId="{ED1C9F73-E543-499E-BC76-A905EDDF6EB3}" srcOrd="1" destOrd="0" presId="urn:microsoft.com/office/officeart/2005/8/layout/orgChart1"/>
    <dgm:cxn modelId="{DA01CF69-C255-4910-8F57-2B594B30C4AB}" type="presOf" srcId="{14DD4929-D065-4D35-9FAD-5BEA4EB03B32}" destId="{5A8F66F0-A21A-4400-8C11-264D0B6D87DB}" srcOrd="1" destOrd="0" presId="urn:microsoft.com/office/officeart/2005/8/layout/orgChart1"/>
    <dgm:cxn modelId="{E387CA6A-FBA1-49B5-BC38-0A208AD2096E}" type="presOf" srcId="{8139D6DF-D423-4AD0-B9B7-2638B850F7B5}" destId="{E9BA2A0D-15EA-4C65-8A45-BBEA56C80BE8}" srcOrd="0" destOrd="0" presId="urn:microsoft.com/office/officeart/2005/8/layout/orgChart1"/>
    <dgm:cxn modelId="{0404B84B-539A-485B-A85F-6C2595D2BE8B}" srcId="{52AD23BD-6A6B-403F-A1CF-E17D6D298673}" destId="{8139D6DF-D423-4AD0-B9B7-2638B850F7B5}" srcOrd="1" destOrd="0" parTransId="{60DFB455-72B1-4C24-AFBA-A2FCEE140966}" sibTransId="{1734FB52-EC6B-47E7-B3EC-C3CC4CEE2B7E}"/>
    <dgm:cxn modelId="{EA5DCB6F-879D-42FF-A66F-4A5E73646DCB}" srcId="{8139D6DF-D423-4AD0-B9B7-2638B850F7B5}" destId="{CC28E91F-6375-4431-871B-1DCBAD545B5A}" srcOrd="0" destOrd="0" parTransId="{2DE95AD6-5714-4B5A-8C54-FE491253A299}" sibTransId="{D195FFA0-3E74-4F2E-B62E-31369E90681F}"/>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35838A78-EC24-4620-9C71-AAB586423163}" type="presOf" srcId="{68741193-DC18-4454-A23E-49A1E69D14F8}" destId="{F59B3A6F-38E8-402B-9DE9-E0E05D915674}" srcOrd="1" destOrd="0" presId="urn:microsoft.com/office/officeart/2005/8/layout/orgChart1"/>
    <dgm:cxn modelId="{9A64487C-064C-4F2B-9F84-0D9A04064CFC}" type="presOf" srcId="{8139D6DF-D423-4AD0-B9B7-2638B850F7B5}" destId="{5FD9EB34-D554-4EE5-A72C-CE84291F05E8}" srcOrd="1"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5F54A68A-A283-419F-B0EE-78D3036C2C9A}" type="presOf" srcId="{5F372DF8-1917-4E6A-98E9-E6AF63B61F7E}" destId="{30582D55-75CF-400E-AA9E-AE6B571AE52F}"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9A1FC97-5C00-4B97-A753-D2AF71D603E6}" type="presOf" srcId="{60DFB455-72B1-4C24-AFBA-A2FCEE140966}" destId="{AED8FC80-81BD-4C6F-8A86-6CB2BCC519A3}" srcOrd="0" destOrd="0" presId="urn:microsoft.com/office/officeart/2005/8/layout/orgChart1"/>
    <dgm:cxn modelId="{DE4C0B9E-172D-4861-8265-40CD5618369C}" type="presOf" srcId="{03FF951B-D3A0-425D-9908-63649419661A}" destId="{947C4828-0FC3-40DA-ADF8-AE1DD9E3F7BA}" srcOrd="0" destOrd="0" presId="urn:microsoft.com/office/officeart/2005/8/layout/orgChart1"/>
    <dgm:cxn modelId="{356CD9A1-9A6E-4E75-8CEC-08DB2310C944}" type="presOf" srcId="{5975D302-C8AD-4031-8CAA-AA2131917363}" destId="{F519E1C5-7CB5-48F2-A614-DA074131819B}"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72CC2EA8-466A-4C0E-B5E1-8CB42F4F55E6}" type="presOf" srcId="{03FF951B-D3A0-425D-9908-63649419661A}" destId="{AE3DB869-DF3C-4817-847B-E57706A09D7A}" srcOrd="1"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8291A4B4-E284-44DF-A151-E6D88BF00F92}" srcId="{29AFBC17-9366-4160-B6EC-A9FF262978C8}" destId="{95A80D7E-B85E-4C96-9AEE-F95A178EF9BF}" srcOrd="1" destOrd="0" parTransId="{897A6D52-1CD6-405A-A2E1-1B092456EA5B}" sibTransId="{C95314E3-9307-4968-BA4D-81B66987EF0B}"/>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C1F0BBC4-FD11-44D4-BF2B-90AD38E26B0E}" srcId="{14DD4929-D065-4D35-9FAD-5BEA4EB03B32}" destId="{68741193-DC18-4454-A23E-49A1E69D14F8}" srcOrd="1" destOrd="0" parTransId="{D797A70D-9C67-4297-BCBA-3BCEDA47E5E2}" sibTransId="{6EAD1617-CB94-48EC-8F44-63026C611FDA}"/>
    <dgm:cxn modelId="{AA0473C5-2494-4482-A22C-A519D6AAB201}" srcId="{A3D5B927-E683-496F-BAB0-F204A2063EDB}" destId="{21C3254D-A992-4506-BEF5-79B71BEF3456}" srcOrd="1" destOrd="0" parTransId="{6A0602A0-106B-4DBE-9E22-3B79EE9542A6}" sibTransId="{EACA77A1-F062-469E-B962-690A271749C0}"/>
    <dgm:cxn modelId="{E68861C8-AE0A-4B5A-A42B-28F1F9DC8A28}" type="presOf" srcId="{5975D302-C8AD-4031-8CAA-AA2131917363}" destId="{C6D5DDA7-4E0C-4519-9054-236C3699E6D1}" srcOrd="0" destOrd="0" presId="urn:microsoft.com/office/officeart/2005/8/layout/orgChart1"/>
    <dgm:cxn modelId="{F39404CD-6D94-41C2-83C4-F67AA420D37D}" type="presOf" srcId="{A3D5B927-E683-496F-BAB0-F204A2063EDB}" destId="{76E399AD-AD7F-40B5-BCBE-77E550F372E9}" srcOrd="1" destOrd="0" presId="urn:microsoft.com/office/officeart/2005/8/layout/orgChart1"/>
    <dgm:cxn modelId="{740C25CE-A08F-42E0-9B23-ABC59497724D}" srcId="{14DD4929-D065-4D35-9FAD-5BEA4EB03B32}" destId="{5975D302-C8AD-4031-8CAA-AA2131917363}" srcOrd="0" destOrd="0" parTransId="{42211370-339A-41E7-9327-2FC84D17EA98}" sibTransId="{E351FF52-D274-44A4-AFFA-8311952BE36A}"/>
    <dgm:cxn modelId="{B67DC4D3-2F6D-456B-818A-FFEFF1266BCB}" type="presOf" srcId="{CC28E91F-6375-4431-871B-1DCBAD545B5A}" destId="{EB937291-2147-43E2-BE5E-588C7BFF7D50}" srcOrd="0" destOrd="0" presId="urn:microsoft.com/office/officeart/2005/8/layout/orgChart1"/>
    <dgm:cxn modelId="{448C0ED5-4EE4-4269-83DB-D15D820D08A0}" type="presOf" srcId="{0DF3FD8E-395D-4D98-9CE7-814D269F7792}" destId="{2A36E9D5-86FD-4B00-AA40-29C2A5F23A8C}" srcOrd="0"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2448A4FB-F0F5-4F27-B1E5-1C7BDFD15C60}" type="presOf" srcId="{95A80D7E-B85E-4C96-9AEE-F95A178EF9BF}" destId="{DC6CED21-0951-42BF-867D-47022496CC28}" srcOrd="1" destOrd="0" presId="urn:microsoft.com/office/officeart/2005/8/layout/orgChart1"/>
    <dgm:cxn modelId="{68DFF6FB-F9D5-413F-A6FF-0CD2E08D0DC2}" type="presOf" srcId="{95A80D7E-B85E-4C96-9AEE-F95A178EF9BF}" destId="{71C7E9A9-A866-403B-A62A-7DF93B910261}"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B1F6FC1C-587A-4A67-8CBB-B9AE2E31DCD5}" type="presParOf" srcId="{AA5BCCA4-89E5-498A-B18A-3BABC820488A}" destId="{0347CFE5-A1F5-40A0-8AEC-D5299BFBF16D}" srcOrd="0" destOrd="0" presId="urn:microsoft.com/office/officeart/2005/8/layout/orgChart1"/>
    <dgm:cxn modelId="{AE028B64-37C6-45D6-B177-026BCE552183}" type="presParOf" srcId="{AA5BCCA4-89E5-498A-B18A-3BABC820488A}" destId="{00B44441-5D07-49AB-A263-791F631615F5}" srcOrd="1" destOrd="0" presId="urn:microsoft.com/office/officeart/2005/8/layout/orgChart1"/>
    <dgm:cxn modelId="{37DB35CD-7837-4B91-928B-D4F5B6AD1436}" type="presParOf" srcId="{00B44441-5D07-49AB-A263-791F631615F5}" destId="{6C1B12AF-51B9-468F-BE8A-747B95F3E827}" srcOrd="0" destOrd="0" presId="urn:microsoft.com/office/officeart/2005/8/layout/orgChart1"/>
    <dgm:cxn modelId="{2781DAE6-018D-4979-A7E3-F08F2A18F424}" type="presParOf" srcId="{6C1B12AF-51B9-468F-BE8A-747B95F3E827}" destId="{947C4828-0FC3-40DA-ADF8-AE1DD9E3F7BA}" srcOrd="0" destOrd="0" presId="urn:microsoft.com/office/officeart/2005/8/layout/orgChart1"/>
    <dgm:cxn modelId="{C2AC5379-FEFF-44CA-9C1F-E34591869175}" type="presParOf" srcId="{6C1B12AF-51B9-468F-BE8A-747B95F3E827}" destId="{AE3DB869-DF3C-4817-847B-E57706A09D7A}" srcOrd="1" destOrd="0" presId="urn:microsoft.com/office/officeart/2005/8/layout/orgChart1"/>
    <dgm:cxn modelId="{97BDDCFD-7F3C-49E7-8732-A86E14C03D56}" type="presParOf" srcId="{00B44441-5D07-49AB-A263-791F631615F5}" destId="{80049BDE-AA7E-46B1-AE88-8F539BF04358}" srcOrd="1" destOrd="0" presId="urn:microsoft.com/office/officeart/2005/8/layout/orgChart1"/>
    <dgm:cxn modelId="{63F62A76-581D-4A15-8976-2F24E73E7BDC}" type="presParOf" srcId="{00B44441-5D07-49AB-A263-791F631615F5}" destId="{E5282998-EDE7-4893-9333-732DCC22D9BE}" srcOrd="2" destOrd="0" presId="urn:microsoft.com/office/officeart/2005/8/layout/orgChart1"/>
    <dgm:cxn modelId="{3C423B7D-5A17-4294-ADF9-7FD5BD75C3AA}" type="presParOf" srcId="{AA5BCCA4-89E5-498A-B18A-3BABC820488A}" destId="{AED8FC80-81BD-4C6F-8A86-6CB2BCC519A3}" srcOrd="2" destOrd="0" presId="urn:microsoft.com/office/officeart/2005/8/layout/orgChart1"/>
    <dgm:cxn modelId="{12C02F35-4FBE-40A1-BEB3-74FF7A86F97D}" type="presParOf" srcId="{AA5BCCA4-89E5-498A-B18A-3BABC820488A}" destId="{30D0D1AD-9F39-41FB-8581-1E9395EB03D6}" srcOrd="3" destOrd="0" presId="urn:microsoft.com/office/officeart/2005/8/layout/orgChart1"/>
    <dgm:cxn modelId="{7EE7C15A-DC7A-4250-AF16-E9766869B889}" type="presParOf" srcId="{30D0D1AD-9F39-41FB-8581-1E9395EB03D6}" destId="{3156A546-467D-4017-8FF9-BD43EE634C47}" srcOrd="0" destOrd="0" presId="urn:microsoft.com/office/officeart/2005/8/layout/orgChart1"/>
    <dgm:cxn modelId="{C78820DB-0C0E-467D-B140-0A0619F9B990}" type="presParOf" srcId="{3156A546-467D-4017-8FF9-BD43EE634C47}" destId="{E9BA2A0D-15EA-4C65-8A45-BBEA56C80BE8}" srcOrd="0" destOrd="0" presId="urn:microsoft.com/office/officeart/2005/8/layout/orgChart1"/>
    <dgm:cxn modelId="{C0CF775B-AAF6-437B-8930-C8DCA4A44991}" type="presParOf" srcId="{3156A546-467D-4017-8FF9-BD43EE634C47}" destId="{5FD9EB34-D554-4EE5-A72C-CE84291F05E8}" srcOrd="1" destOrd="0" presId="urn:microsoft.com/office/officeart/2005/8/layout/orgChart1"/>
    <dgm:cxn modelId="{16F25E5E-40D8-4C01-93C0-4548E3C43E7C}" type="presParOf" srcId="{30D0D1AD-9F39-41FB-8581-1E9395EB03D6}" destId="{B0981A65-A673-4595-98E9-25D499CEA319}" srcOrd="1" destOrd="0" presId="urn:microsoft.com/office/officeart/2005/8/layout/orgChart1"/>
    <dgm:cxn modelId="{BBF29F66-C6C1-43B3-9A0D-CAD06C723384}" type="presParOf" srcId="{B0981A65-A673-4595-98E9-25D499CEA319}" destId="{696E0339-88B4-45AF-AF2A-51C5CD717D8E}" srcOrd="0" destOrd="0" presId="urn:microsoft.com/office/officeart/2005/8/layout/orgChart1"/>
    <dgm:cxn modelId="{5A0599A3-7C73-4C38-BBFD-96694C61F27A}" type="presParOf" srcId="{B0981A65-A673-4595-98E9-25D499CEA319}" destId="{46AFB237-E0DD-454C-9A2F-8A08076D58AD}" srcOrd="1" destOrd="0" presId="urn:microsoft.com/office/officeart/2005/8/layout/orgChart1"/>
    <dgm:cxn modelId="{BD316F3E-033C-4307-BB91-914C17F61391}" type="presParOf" srcId="{46AFB237-E0DD-454C-9A2F-8A08076D58AD}" destId="{A642776A-A123-46F8-8B7B-78C298AD01B2}" srcOrd="0" destOrd="0" presId="urn:microsoft.com/office/officeart/2005/8/layout/orgChart1"/>
    <dgm:cxn modelId="{2E99C2D3-8662-4BF1-9126-A4B71EEDB288}" type="presParOf" srcId="{A642776A-A123-46F8-8B7B-78C298AD01B2}" destId="{EB937291-2147-43E2-BE5E-588C7BFF7D50}" srcOrd="0" destOrd="0" presId="urn:microsoft.com/office/officeart/2005/8/layout/orgChart1"/>
    <dgm:cxn modelId="{DA0CED5D-DD22-4B00-9B1F-B2BBA5857A8C}" type="presParOf" srcId="{A642776A-A123-46F8-8B7B-78C298AD01B2}" destId="{2BAEE6E3-72C8-493D-A58D-96A6A503F35B}" srcOrd="1" destOrd="0" presId="urn:microsoft.com/office/officeart/2005/8/layout/orgChart1"/>
    <dgm:cxn modelId="{2F8262BC-6FD4-4A37-9815-ADA04DBB06DE}" type="presParOf" srcId="{46AFB237-E0DD-454C-9A2F-8A08076D58AD}" destId="{9255A8B0-C9BA-40B3-B1C2-0671EE668179}" srcOrd="1" destOrd="0" presId="urn:microsoft.com/office/officeart/2005/8/layout/orgChart1"/>
    <dgm:cxn modelId="{1C12AF6C-0A54-437C-971F-86E27276ECF7}" type="presParOf" srcId="{46AFB237-E0DD-454C-9A2F-8A08076D58AD}" destId="{A1CC7BCB-564B-4455-9860-70191C1C9C68}" srcOrd="2" destOrd="0" presId="urn:microsoft.com/office/officeart/2005/8/layout/orgChart1"/>
    <dgm:cxn modelId="{53C96DD9-51F2-4862-AA4F-1343E76E00E3}" type="presParOf" srcId="{30D0D1AD-9F39-41FB-8581-1E9395EB03D6}" destId="{52223D7A-0CF7-43DC-85B2-15055415B43D}" srcOrd="2"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CAD3ACC4-DD9D-4D56-AEB7-DBCD211C3A76}" type="presParOf" srcId="{35C0188F-1186-4293-A23D-A1DBF5197C40}" destId="{4CF83ED4-67F8-4953-B51F-8116FD7E1A1F}" srcOrd="0" destOrd="0" presId="urn:microsoft.com/office/officeart/2005/8/layout/orgChart1"/>
    <dgm:cxn modelId="{C4D3F39F-EAEA-4CA0-A71A-91A2A9C5D701}" type="presParOf" srcId="{35C0188F-1186-4293-A23D-A1DBF5197C40}" destId="{1A43AA8B-9439-4F8D-9067-8A5106186BE3}" srcOrd="1" destOrd="0" presId="urn:microsoft.com/office/officeart/2005/8/layout/orgChart1"/>
    <dgm:cxn modelId="{158CA723-FCB1-4AB2-922C-5788F615A138}" type="presParOf" srcId="{1A43AA8B-9439-4F8D-9067-8A5106186BE3}" destId="{540249F8-1333-48BF-BB8F-04B3B3D095EE}" srcOrd="0" destOrd="0" presId="urn:microsoft.com/office/officeart/2005/8/layout/orgChart1"/>
    <dgm:cxn modelId="{1A99E48B-D171-4CFE-ADD6-3D42E8BF58AB}" type="presParOf" srcId="{540249F8-1333-48BF-BB8F-04B3B3D095EE}" destId="{C6D5DDA7-4E0C-4519-9054-236C3699E6D1}" srcOrd="0" destOrd="0" presId="urn:microsoft.com/office/officeart/2005/8/layout/orgChart1"/>
    <dgm:cxn modelId="{B8849B3A-2E89-457A-AB5B-89E0B94BC819}" type="presParOf" srcId="{540249F8-1333-48BF-BB8F-04B3B3D095EE}" destId="{F519E1C5-7CB5-48F2-A614-DA074131819B}" srcOrd="1" destOrd="0" presId="urn:microsoft.com/office/officeart/2005/8/layout/orgChart1"/>
    <dgm:cxn modelId="{7088D5CE-7A74-4F67-B5DF-92541CB8D288}" type="presParOf" srcId="{1A43AA8B-9439-4F8D-9067-8A5106186BE3}" destId="{3E0A30D1-4B65-4801-BD90-31CFE0B451F8}" srcOrd="1" destOrd="0" presId="urn:microsoft.com/office/officeart/2005/8/layout/orgChart1"/>
    <dgm:cxn modelId="{1C15A3CA-3E03-4DD1-A4CB-F50254EA4918}" type="presParOf" srcId="{1A43AA8B-9439-4F8D-9067-8A5106186BE3}" destId="{CB1AD722-F737-40F9-A613-A4D029827FDC}" srcOrd="2" destOrd="0" presId="urn:microsoft.com/office/officeart/2005/8/layout/orgChart1"/>
    <dgm:cxn modelId="{60028409-4F72-4DEF-AF01-007F73946BF8}" type="presParOf" srcId="{35C0188F-1186-4293-A23D-A1DBF5197C40}" destId="{6CECE498-0BEC-4E24-9ACD-25109247E3DA}" srcOrd="2" destOrd="0" presId="urn:microsoft.com/office/officeart/2005/8/layout/orgChart1"/>
    <dgm:cxn modelId="{1F2EDD16-D473-4740-AEBE-6BD542070E27}" type="presParOf" srcId="{35C0188F-1186-4293-A23D-A1DBF5197C40}" destId="{7A73F9AB-9AE2-4CB2-85AE-AFC5A321827E}" srcOrd="3" destOrd="0" presId="urn:microsoft.com/office/officeart/2005/8/layout/orgChart1"/>
    <dgm:cxn modelId="{501FB341-15A3-4B52-B283-D63385ECC18C}" type="presParOf" srcId="{7A73F9AB-9AE2-4CB2-85AE-AFC5A321827E}" destId="{1AB2E9DF-B668-4B05-82F9-C147CDC76A5C}" srcOrd="0" destOrd="0" presId="urn:microsoft.com/office/officeart/2005/8/layout/orgChart1"/>
    <dgm:cxn modelId="{22A51E30-4B13-48A7-8ADC-632C1833E13F}" type="presParOf" srcId="{1AB2E9DF-B668-4B05-82F9-C147CDC76A5C}" destId="{5A5AB018-A611-475A-ACDE-60BBB75377CE}" srcOrd="0" destOrd="0" presId="urn:microsoft.com/office/officeart/2005/8/layout/orgChart1"/>
    <dgm:cxn modelId="{7A741295-A9BB-4AAC-A84D-82C582289397}" type="presParOf" srcId="{1AB2E9DF-B668-4B05-82F9-C147CDC76A5C}" destId="{F59B3A6F-38E8-402B-9DE9-E0E05D915674}" srcOrd="1" destOrd="0" presId="urn:microsoft.com/office/officeart/2005/8/layout/orgChart1"/>
    <dgm:cxn modelId="{A4C17EEB-D5BB-4DA7-B38B-B59FB5301065}" type="presParOf" srcId="{7A73F9AB-9AE2-4CB2-85AE-AFC5A321827E}" destId="{28DD084C-573C-4690-9F72-E9F1F654A257}" srcOrd="1" destOrd="0" presId="urn:microsoft.com/office/officeart/2005/8/layout/orgChart1"/>
    <dgm:cxn modelId="{8D6960D1-C5A8-4BCC-B345-48EF6B3FC70D}" type="presParOf" srcId="{7A73F9AB-9AE2-4CB2-85AE-AFC5A321827E}" destId="{CB8D2FF9-8A4F-4871-8F87-01CB1893D973}" srcOrd="2"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8A261054-BDBA-4CF0-BB0E-2331668E5E93}" type="presParOf" srcId="{D1AFEE18-B641-4883-847B-55833F258A82}" destId="{2A36E9D5-86FD-4B00-AA40-29C2A5F23A8C}" srcOrd="0" destOrd="0" presId="urn:microsoft.com/office/officeart/2005/8/layout/orgChart1"/>
    <dgm:cxn modelId="{BEDF84A2-0C31-4921-96AE-867B04FB2CC0}" type="presParOf" srcId="{D1AFEE18-B641-4883-847B-55833F258A82}" destId="{7BAD7FBD-9BBF-46BA-8A76-3652EDD5FC27}" srcOrd="1" destOrd="0" presId="urn:microsoft.com/office/officeart/2005/8/layout/orgChart1"/>
    <dgm:cxn modelId="{D7A7B251-38B2-4BEA-8C1C-1C3444EC480A}" type="presParOf" srcId="{7BAD7FBD-9BBF-46BA-8A76-3652EDD5FC27}" destId="{DD19EE9B-D334-4313-9F8A-EB142D413FCF}" srcOrd="0" destOrd="0" presId="urn:microsoft.com/office/officeart/2005/8/layout/orgChart1"/>
    <dgm:cxn modelId="{901214E8-754D-4B54-B833-7114580ED71D}" type="presParOf" srcId="{DD19EE9B-D334-4313-9F8A-EB142D413FCF}" destId="{5E50AB70-9224-489C-AA23-025D902F1490}" srcOrd="0" destOrd="0" presId="urn:microsoft.com/office/officeart/2005/8/layout/orgChart1"/>
    <dgm:cxn modelId="{528E4D94-0622-4B7B-86B9-C0969DF85A40}" type="presParOf" srcId="{DD19EE9B-D334-4313-9F8A-EB142D413FCF}" destId="{30582D55-75CF-400E-AA9E-AE6B571AE52F}" srcOrd="1" destOrd="0" presId="urn:microsoft.com/office/officeart/2005/8/layout/orgChart1"/>
    <dgm:cxn modelId="{995B51FB-0E2A-458A-98BC-53474959DFA9}" type="presParOf" srcId="{7BAD7FBD-9BBF-46BA-8A76-3652EDD5FC27}" destId="{848EE4A7-A237-4DEB-8600-F766FA273D93}" srcOrd="1" destOrd="0" presId="urn:microsoft.com/office/officeart/2005/8/layout/orgChart1"/>
    <dgm:cxn modelId="{3F6206BF-0008-49A3-B94D-514D4E851B76}" type="presParOf" srcId="{7BAD7FBD-9BBF-46BA-8A76-3652EDD5FC27}" destId="{9450FD21-7AC5-49DA-95C4-971F93943A79}" srcOrd="2" destOrd="0" presId="urn:microsoft.com/office/officeart/2005/8/layout/orgChart1"/>
    <dgm:cxn modelId="{6C378342-5917-4A3D-B552-B5562373D628}" type="presParOf" srcId="{D1AFEE18-B641-4883-847B-55833F258A82}" destId="{0332FB84-F239-4C84-B12C-6133A3831BFF}" srcOrd="2" destOrd="0" presId="urn:microsoft.com/office/officeart/2005/8/layout/orgChart1"/>
    <dgm:cxn modelId="{63E92C53-ABE1-4B12-A005-460BE7DADEB6}" type="presParOf" srcId="{D1AFEE18-B641-4883-847B-55833F258A82}" destId="{5FF1E8B1-3A7B-4F86-9812-5FF95E81215A}" srcOrd="3" destOrd="0" presId="urn:microsoft.com/office/officeart/2005/8/layout/orgChart1"/>
    <dgm:cxn modelId="{D645485A-1E99-4244-9D6D-F05DC2C67447}" type="presParOf" srcId="{5FF1E8B1-3A7B-4F86-9812-5FF95E81215A}" destId="{C5B5FD48-EB6F-4090-9707-50BED74C5E89}" srcOrd="0" destOrd="0" presId="urn:microsoft.com/office/officeart/2005/8/layout/orgChart1"/>
    <dgm:cxn modelId="{C19171E8-4DF0-4193-B96E-D1B23F41B921}" type="presParOf" srcId="{C5B5FD48-EB6F-4090-9707-50BED74C5E89}" destId="{71C7E9A9-A866-403B-A62A-7DF93B910261}" srcOrd="0" destOrd="0" presId="urn:microsoft.com/office/officeart/2005/8/layout/orgChart1"/>
    <dgm:cxn modelId="{492CE5CD-C0DA-4F8C-93CA-C650DEBE1361}" type="presParOf" srcId="{C5B5FD48-EB6F-4090-9707-50BED74C5E89}" destId="{DC6CED21-0951-42BF-867D-47022496CC28}" srcOrd="1" destOrd="0" presId="urn:microsoft.com/office/officeart/2005/8/layout/orgChart1"/>
    <dgm:cxn modelId="{FBFC865B-B397-4167-9369-69C4061F3079}" type="presParOf" srcId="{5FF1E8B1-3A7B-4F86-9812-5FF95E81215A}" destId="{B36F1D41-D769-46EC-A1DE-128718F0EE4C}" srcOrd="1" destOrd="0" presId="urn:microsoft.com/office/officeart/2005/8/layout/orgChart1"/>
    <dgm:cxn modelId="{994D7364-DDA2-47CC-BC8D-ECD26850B6D6}" type="presParOf" srcId="{5FF1E8B1-3A7B-4F86-9812-5FF95E81215A}" destId="{21FF8335-B199-4810-81E9-B147A7EA63DF}" srcOrd="2"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a:t>Director General</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a:solidFill>
                <a:schemeClr val="bg1"/>
              </a:solidFill>
            </a:rPr>
            <a:t>Director de proyecto</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a:solidFill>
                <a:schemeClr val="bg1"/>
              </a:solidFill>
            </a:rPr>
            <a:t>Director de finanzas</a:t>
          </a:r>
          <a:endParaRPr lang="en-US" sz="1600"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a:solidFill>
                <a:schemeClr val="bg1"/>
              </a:solidFill>
            </a:rPr>
            <a:t>Director de ingeniería</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37A05890-F4A4-442B-949E-316FD4D0376C}">
      <dgm:prSet phldrT="[Testo]" custT="1"/>
      <dgm:spPr>
        <a:solidFill>
          <a:srgbClr val="002060"/>
        </a:solidFill>
      </dgm:spPr>
      <dgm:t>
        <a:bodyPr/>
        <a:lstStyle/>
        <a:p>
          <a:r>
            <a:rPr lang="en-US" sz="1600" noProof="0">
              <a:solidFill>
                <a:schemeClr val="bg1"/>
              </a:solidFill>
            </a:rPr>
            <a:t>Jefe de marketing y ventas</a:t>
          </a:r>
          <a:endParaRPr lang="en-US" sz="1600" noProof="0" dirty="0">
            <a:solidFill>
              <a:schemeClr val="bg1"/>
            </a:solidFill>
          </a:endParaRPr>
        </a:p>
      </dgm:t>
    </dgm:pt>
    <dgm:pt modelId="{83D37729-70C2-489D-8B2D-69C49A884D88}" type="parTrans" cxnId="{1A378C47-AD07-4B47-85A7-A584CF3D6608}">
      <dgm:prSet/>
      <dgm:spPr/>
      <dgm:t>
        <a:bodyPr/>
        <a:lstStyle/>
        <a:p>
          <a:endParaRPr lang="it-IT" sz="1600"/>
        </a:p>
      </dgm:t>
    </dgm:pt>
    <dgm:pt modelId="{063E0C76-C675-46B6-A42B-1B2556233100}" type="sibTrans" cxnId="{1A378C47-AD07-4B47-85A7-A584CF3D6608}">
      <dgm:prSet/>
      <dgm:spPr/>
      <dgm:t>
        <a:bodyPr/>
        <a:lstStyle/>
        <a:p>
          <a:endParaRPr lang="it-IT" sz="1600"/>
        </a:p>
      </dgm:t>
    </dgm:pt>
    <dgm:pt modelId="{DBC5F89F-A3DA-4C08-88A5-F6075F014F87}">
      <dgm:prSet phldrT="[Testo]" custT="1"/>
      <dgm:spPr>
        <a:solidFill>
          <a:srgbClr val="002060"/>
        </a:solidFill>
      </dgm:spPr>
      <dgm:t>
        <a:bodyPr/>
        <a:lstStyle/>
        <a:p>
          <a:r>
            <a:rPr lang="en-US" sz="1600" noProof="0">
              <a:solidFill>
                <a:schemeClr val="bg1"/>
              </a:solidFill>
            </a:rPr>
            <a:t>Jefe de desarrollo de software</a:t>
          </a:r>
          <a:endParaRPr lang="en-US" sz="1600" noProof="0" dirty="0">
            <a:solidFill>
              <a:schemeClr val="bg1"/>
            </a:solidFill>
          </a:endParaRPr>
        </a:p>
      </dgm:t>
    </dgm:pt>
    <dgm:pt modelId="{FC0C165A-53C7-4FC6-8C94-8D5838A66D1E}" type="sibTrans" cxnId="{2B178A72-239F-42CC-B9F1-3FEE574D80CD}">
      <dgm:prSet/>
      <dgm:spPr/>
      <dgm:t>
        <a:bodyPr/>
        <a:lstStyle/>
        <a:p>
          <a:endParaRPr lang="it-IT" sz="1600"/>
        </a:p>
      </dgm:t>
    </dgm:pt>
    <dgm:pt modelId="{F6AD5A3B-7B2F-47E2-AC9A-8CA7AF503CFD}" type="parTrans" cxnId="{2B178A72-239F-42CC-B9F1-3FEE574D80CD}">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5"/>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5">
        <dgm:presLayoutVars>
          <dgm:chPref val="3"/>
        </dgm:presLayoutVars>
      </dgm:prSet>
      <dgm:spPr/>
    </dgm:pt>
    <dgm:pt modelId="{ED1C9F73-E543-499E-BC76-A905EDDF6EB3}" type="pres">
      <dgm:prSet presAssocID="{80DD11A9-312A-445A-9BD0-8E0F6A9F3A07}" presName="rootConnector" presStyleLbl="node2" presStyleIdx="0" presStyleCnt="5"/>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5"/>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5">
        <dgm:presLayoutVars>
          <dgm:chPref val="3"/>
        </dgm:presLayoutVars>
      </dgm:prSet>
      <dgm:spPr/>
    </dgm:pt>
    <dgm:pt modelId="{63DCDB63-934A-441C-B2E2-B593218B414C}" type="pres">
      <dgm:prSet presAssocID="{21C3254D-A992-4506-BEF5-79B71BEF3456}" presName="rootConnector" presStyleLbl="node2" presStyleIdx="1" presStyleCnt="5"/>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5"/>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5">
        <dgm:presLayoutVars>
          <dgm:chPref val="3"/>
        </dgm:presLayoutVars>
      </dgm:prSet>
      <dgm:spPr/>
    </dgm:pt>
    <dgm:pt modelId="{699F9382-7816-416E-93FB-F93DFA02E102}" type="pres">
      <dgm:prSet presAssocID="{0CB4D948-3AEE-4CD1-8C39-D147746A5F3B}" presName="rootConnector" presStyleLbl="node2" presStyleIdx="2" presStyleCnt="5"/>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EAC6FCE5-D111-47E2-92D2-412B726F1557}" type="pres">
      <dgm:prSet presAssocID="{F6AD5A3B-7B2F-47E2-AC9A-8CA7AF503CFD}" presName="Name37" presStyleLbl="parChTrans1D2" presStyleIdx="3" presStyleCnt="5"/>
      <dgm:spPr/>
    </dgm:pt>
    <dgm:pt modelId="{900A86B4-B90A-47F9-9F68-0DE903925105}" type="pres">
      <dgm:prSet presAssocID="{DBC5F89F-A3DA-4C08-88A5-F6075F014F87}" presName="hierRoot2" presStyleCnt="0">
        <dgm:presLayoutVars>
          <dgm:hierBranch val="init"/>
        </dgm:presLayoutVars>
      </dgm:prSet>
      <dgm:spPr/>
    </dgm:pt>
    <dgm:pt modelId="{C1ACF48F-9314-42E4-BD44-EA856D5BDED7}" type="pres">
      <dgm:prSet presAssocID="{DBC5F89F-A3DA-4C08-88A5-F6075F014F87}" presName="rootComposite" presStyleCnt="0"/>
      <dgm:spPr/>
    </dgm:pt>
    <dgm:pt modelId="{EF1D38ED-A559-4565-83C6-98807B88C0BE}" type="pres">
      <dgm:prSet presAssocID="{DBC5F89F-A3DA-4C08-88A5-F6075F014F87}" presName="rootText" presStyleLbl="node2" presStyleIdx="3" presStyleCnt="5">
        <dgm:presLayoutVars>
          <dgm:chPref val="3"/>
        </dgm:presLayoutVars>
      </dgm:prSet>
      <dgm:spPr/>
    </dgm:pt>
    <dgm:pt modelId="{39E3889A-C1AC-4869-9D86-65C42684F44A}" type="pres">
      <dgm:prSet presAssocID="{DBC5F89F-A3DA-4C08-88A5-F6075F014F87}" presName="rootConnector" presStyleLbl="node2" presStyleIdx="3" presStyleCnt="5"/>
      <dgm:spPr/>
    </dgm:pt>
    <dgm:pt modelId="{2BAD5A1C-EB06-44A0-B79F-85CFC3A9A596}" type="pres">
      <dgm:prSet presAssocID="{DBC5F89F-A3DA-4C08-88A5-F6075F014F87}" presName="hierChild4" presStyleCnt="0"/>
      <dgm:spPr/>
    </dgm:pt>
    <dgm:pt modelId="{B3134654-3E61-4633-9B1B-3164F4C2A7FF}" type="pres">
      <dgm:prSet presAssocID="{DBC5F89F-A3DA-4C08-88A5-F6075F014F87}" presName="hierChild5" presStyleCnt="0"/>
      <dgm:spPr/>
    </dgm:pt>
    <dgm:pt modelId="{703C3F65-CB7B-43B1-9BC4-FCF67ACBA6DD}" type="pres">
      <dgm:prSet presAssocID="{83D37729-70C2-489D-8B2D-69C49A884D88}" presName="Name37" presStyleLbl="parChTrans1D2" presStyleIdx="4" presStyleCnt="5"/>
      <dgm:spPr/>
    </dgm:pt>
    <dgm:pt modelId="{D16D7251-9064-4D62-8C57-87343E6D80FA}" type="pres">
      <dgm:prSet presAssocID="{37A05890-F4A4-442B-949E-316FD4D0376C}" presName="hierRoot2" presStyleCnt="0">
        <dgm:presLayoutVars>
          <dgm:hierBranch val="init"/>
        </dgm:presLayoutVars>
      </dgm:prSet>
      <dgm:spPr/>
    </dgm:pt>
    <dgm:pt modelId="{F937B032-A1BE-4DA9-95D8-718B20D9DA2B}" type="pres">
      <dgm:prSet presAssocID="{37A05890-F4A4-442B-949E-316FD4D0376C}" presName="rootComposite" presStyleCnt="0"/>
      <dgm:spPr/>
    </dgm:pt>
    <dgm:pt modelId="{A6675166-6823-4EEF-BB83-221AB2D29C2F}" type="pres">
      <dgm:prSet presAssocID="{37A05890-F4A4-442B-949E-316FD4D0376C}" presName="rootText" presStyleLbl="node2" presStyleIdx="4" presStyleCnt="5">
        <dgm:presLayoutVars>
          <dgm:chPref val="3"/>
        </dgm:presLayoutVars>
      </dgm:prSet>
      <dgm:spPr/>
    </dgm:pt>
    <dgm:pt modelId="{550BD6A5-9165-4EAB-84A0-620FCEA8AAB5}" type="pres">
      <dgm:prSet presAssocID="{37A05890-F4A4-442B-949E-316FD4D0376C}" presName="rootConnector" presStyleLbl="node2" presStyleIdx="4" presStyleCnt="5"/>
      <dgm:spPr/>
    </dgm:pt>
    <dgm:pt modelId="{B7A6B336-0A92-4866-8AC3-1BCCB80AD416}" type="pres">
      <dgm:prSet presAssocID="{37A05890-F4A4-442B-949E-316FD4D0376C}" presName="hierChild4" presStyleCnt="0"/>
      <dgm:spPr/>
    </dgm:pt>
    <dgm:pt modelId="{36701E06-21B8-4D3B-8282-8CE4A82CBD7F}" type="pres">
      <dgm:prSet presAssocID="{37A05890-F4A4-442B-949E-316FD4D0376C}" presName="hierChild5" presStyleCnt="0"/>
      <dgm:spPr/>
    </dgm:pt>
    <dgm:pt modelId="{0701EDAE-100E-4698-B90E-47AAEBDF12DE}" type="pres">
      <dgm:prSet presAssocID="{A3D5B927-E683-496F-BAB0-F204A2063EDB}" presName="hierChild3" presStyleCnt="0"/>
      <dgm:spPr/>
    </dgm:pt>
  </dgm:ptLst>
  <dgm:cxnLst>
    <dgm:cxn modelId="{132A1B01-CCA9-4AB1-8164-C201F89066CE}" type="presOf" srcId="{37A05890-F4A4-442B-949E-316FD4D0376C}" destId="{550BD6A5-9165-4EAB-84A0-620FCEA8AAB5}" srcOrd="1" destOrd="0" presId="urn:microsoft.com/office/officeart/2005/8/layout/orgChart1"/>
    <dgm:cxn modelId="{C1C9B711-0DBC-4FD2-8A29-6297BC9B8C08}" type="presOf" srcId="{37A05890-F4A4-442B-949E-316FD4D0376C}" destId="{A6675166-6823-4EEF-BB83-221AB2D29C2F}"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7B03864-7EA6-4827-9A31-17116EB21777}" type="presOf" srcId="{6D8EC4C2-02DF-4F19-B589-94193245674D}" destId="{0BD0FD5F-9121-4E47-B9B6-82A02E424E77}" srcOrd="0" destOrd="0" presId="urn:microsoft.com/office/officeart/2005/8/layout/orgChart1"/>
    <dgm:cxn modelId="{1A378C47-AD07-4B47-85A7-A584CF3D6608}" srcId="{A3D5B927-E683-496F-BAB0-F204A2063EDB}" destId="{37A05890-F4A4-442B-949E-316FD4D0376C}" srcOrd="4" destOrd="0" parTransId="{83D37729-70C2-489D-8B2D-69C49A884D88}" sibTransId="{063E0C76-C675-46B6-A42B-1B2556233100}"/>
    <dgm:cxn modelId="{68874B68-770B-41CA-BE24-7AF01709BB3A}" type="presOf" srcId="{80DD11A9-312A-445A-9BD0-8E0F6A9F3A07}" destId="{ED1C9F73-E543-499E-BC76-A905EDDF6EB3}" srcOrd="1" destOrd="0" presId="urn:microsoft.com/office/officeart/2005/8/layout/orgChart1"/>
    <dgm:cxn modelId="{2B178A72-239F-42CC-B9F1-3FEE574D80CD}" srcId="{A3D5B927-E683-496F-BAB0-F204A2063EDB}" destId="{DBC5F89F-A3DA-4C08-88A5-F6075F014F87}" srcOrd="3" destOrd="0" parTransId="{F6AD5A3B-7B2F-47E2-AC9A-8CA7AF503CFD}" sibTransId="{FC0C165A-53C7-4FC6-8C94-8D5838A66D1E}"/>
    <dgm:cxn modelId="{D1EDF452-1D91-4806-905E-EB2EA2455C7E}" type="presOf" srcId="{83D37729-70C2-489D-8B2D-69C49A884D88}" destId="{703C3F65-CB7B-43B1-9BC4-FCF67ACBA6DD}"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CDA96C82-F43E-4F2C-A140-C17A2612BF3B}" type="presOf" srcId="{15CC10D7-18AD-4919-9A4D-B6B6A877A1C9}" destId="{7241C68C-3E28-4D35-8498-09997A2263D7}" srcOrd="0"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02DAB698-B8DE-45C4-945D-C93E0F471325}" type="presOf" srcId="{DBC5F89F-A3DA-4C08-88A5-F6075F014F87}" destId="{39E3889A-C1AC-4869-9D86-65C42684F44A}" srcOrd="1" destOrd="0" presId="urn:microsoft.com/office/officeart/2005/8/layout/orgChart1"/>
    <dgm:cxn modelId="{81E1F4A0-1307-4F87-BB5A-8BDF23BC8B00}" type="presOf" srcId="{DBC5F89F-A3DA-4C08-88A5-F6075F014F87}" destId="{EF1D38ED-A559-4565-83C6-98807B88C0BE}"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BF445BB6-CF39-477C-A406-07376290AE13}" type="presOf" srcId="{F6AD5A3B-7B2F-47E2-AC9A-8CA7AF503CFD}" destId="{EAC6FCE5-D111-47E2-92D2-412B726F1557}"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314E74C0-CEB9-40C3-B977-5B1B4FDED6A2}" type="presParOf" srcId="{FA9950D5-7F04-4040-A4F4-735BBCDD9C2E}" destId="{EAC6FCE5-D111-47E2-92D2-412B726F1557}" srcOrd="6" destOrd="0" presId="urn:microsoft.com/office/officeart/2005/8/layout/orgChart1"/>
    <dgm:cxn modelId="{2D7E679E-E9F6-458F-A4EE-236C53FC46DD}" type="presParOf" srcId="{FA9950D5-7F04-4040-A4F4-735BBCDD9C2E}" destId="{900A86B4-B90A-47F9-9F68-0DE903925105}" srcOrd="7" destOrd="0" presId="urn:microsoft.com/office/officeart/2005/8/layout/orgChart1"/>
    <dgm:cxn modelId="{B0B5A1FE-1908-4711-A703-8119EA108F3F}" type="presParOf" srcId="{900A86B4-B90A-47F9-9F68-0DE903925105}" destId="{C1ACF48F-9314-42E4-BD44-EA856D5BDED7}" srcOrd="0" destOrd="0" presId="urn:microsoft.com/office/officeart/2005/8/layout/orgChart1"/>
    <dgm:cxn modelId="{1DE6BAB7-C722-475C-9951-66B0E024BEC4}" type="presParOf" srcId="{C1ACF48F-9314-42E4-BD44-EA856D5BDED7}" destId="{EF1D38ED-A559-4565-83C6-98807B88C0BE}" srcOrd="0" destOrd="0" presId="urn:microsoft.com/office/officeart/2005/8/layout/orgChart1"/>
    <dgm:cxn modelId="{FA178724-0A28-493B-A87B-BE27D51FDB46}" type="presParOf" srcId="{C1ACF48F-9314-42E4-BD44-EA856D5BDED7}" destId="{39E3889A-C1AC-4869-9D86-65C42684F44A}" srcOrd="1" destOrd="0" presId="urn:microsoft.com/office/officeart/2005/8/layout/orgChart1"/>
    <dgm:cxn modelId="{CF20281B-82AF-4F83-BF7E-41FD6922CD5A}" type="presParOf" srcId="{900A86B4-B90A-47F9-9F68-0DE903925105}" destId="{2BAD5A1C-EB06-44A0-B79F-85CFC3A9A596}" srcOrd="1" destOrd="0" presId="urn:microsoft.com/office/officeart/2005/8/layout/orgChart1"/>
    <dgm:cxn modelId="{0CE79420-A871-4370-A846-EDC446EA34FF}" type="presParOf" srcId="{900A86B4-B90A-47F9-9F68-0DE903925105}" destId="{B3134654-3E61-4633-9B1B-3164F4C2A7FF}" srcOrd="2" destOrd="0" presId="urn:microsoft.com/office/officeart/2005/8/layout/orgChart1"/>
    <dgm:cxn modelId="{300943DF-A15B-4B87-92CD-62BEF76E859B}" type="presParOf" srcId="{FA9950D5-7F04-4040-A4F4-735BBCDD9C2E}" destId="{703C3F65-CB7B-43B1-9BC4-FCF67ACBA6DD}" srcOrd="8" destOrd="0" presId="urn:microsoft.com/office/officeart/2005/8/layout/orgChart1"/>
    <dgm:cxn modelId="{6972B5A1-C6B9-4ED7-976D-13187078A0FE}" type="presParOf" srcId="{FA9950D5-7F04-4040-A4F4-735BBCDD9C2E}" destId="{D16D7251-9064-4D62-8C57-87343E6D80FA}" srcOrd="9" destOrd="0" presId="urn:microsoft.com/office/officeart/2005/8/layout/orgChart1"/>
    <dgm:cxn modelId="{24C593F1-AC4E-4618-B5F8-9567BE616761}" type="presParOf" srcId="{D16D7251-9064-4D62-8C57-87343E6D80FA}" destId="{F937B032-A1BE-4DA9-95D8-718B20D9DA2B}" srcOrd="0" destOrd="0" presId="urn:microsoft.com/office/officeart/2005/8/layout/orgChart1"/>
    <dgm:cxn modelId="{D326FBB5-2086-4CB3-9C50-EA6CD8C45016}" type="presParOf" srcId="{F937B032-A1BE-4DA9-95D8-718B20D9DA2B}" destId="{A6675166-6823-4EEF-BB83-221AB2D29C2F}" srcOrd="0" destOrd="0" presId="urn:microsoft.com/office/officeart/2005/8/layout/orgChart1"/>
    <dgm:cxn modelId="{67A249A5-2226-477B-9FB5-BA929ACF2720}" type="presParOf" srcId="{F937B032-A1BE-4DA9-95D8-718B20D9DA2B}" destId="{550BD6A5-9165-4EAB-84A0-620FCEA8AAB5}" srcOrd="1" destOrd="0" presId="urn:microsoft.com/office/officeart/2005/8/layout/orgChart1"/>
    <dgm:cxn modelId="{50583160-8515-45C1-812B-3755F8A50568}" type="presParOf" srcId="{D16D7251-9064-4D62-8C57-87343E6D80FA}" destId="{B7A6B336-0A92-4866-8AC3-1BCCB80AD416}" srcOrd="1" destOrd="0" presId="urn:microsoft.com/office/officeart/2005/8/layout/orgChart1"/>
    <dgm:cxn modelId="{5E224FD4-710E-4938-A5F6-E86CD6BC5628}" type="presParOf" srcId="{D16D7251-9064-4D62-8C57-87343E6D80FA}" destId="{36701E06-21B8-4D3B-8282-8CE4A82CBD7F}"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a:t>Proyecto </a:t>
          </a:r>
          <a:r>
            <a:rPr lang="it-IT" sz="1600" dirty="0"/>
            <a:t>2</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FCC23E45-68CE-48DE-9E5E-114791ADC05F}">
      <dgm:prSet phldrT="[Testo]" custT="1"/>
      <dgm:spPr/>
      <dgm:t>
        <a:bodyPr/>
        <a:lstStyle/>
        <a:p>
          <a:r>
            <a:rPr lang="it-IT" sz="1600"/>
            <a:t>Miembro equipo finanzas</a:t>
          </a:r>
          <a:endParaRPr lang="it-IT" sz="1600" dirty="0"/>
        </a:p>
      </dgm:t>
    </dgm:pt>
    <dgm:pt modelId="{B8774E08-90DC-466D-A727-89C3A75359D4}" type="parTrans" cxnId="{111D837B-62CA-4B68-9297-655FA43B4B1F}">
      <dgm:prSet/>
      <dgm:spPr/>
      <dgm:t>
        <a:bodyPr/>
        <a:lstStyle/>
        <a:p>
          <a:endParaRPr lang="it-IT" sz="1600"/>
        </a:p>
      </dgm:t>
    </dgm:pt>
    <dgm:pt modelId="{EA0E3800-1257-4E57-8B60-7BDE42A0CBD5}" type="sibTrans" cxnId="{111D837B-62CA-4B68-9297-655FA43B4B1F}">
      <dgm:prSet custT="1"/>
      <dgm:spPr/>
      <dgm:t>
        <a:bodyPr/>
        <a:lstStyle/>
        <a:p>
          <a:endParaRPr lang="it-IT" sz="1600"/>
        </a:p>
      </dgm:t>
    </dgm:pt>
    <dgm:pt modelId="{57172044-49A6-4B66-AC69-205575ABAD63}">
      <dgm:prSet phldrT="[Testo]" custT="1"/>
      <dgm:spPr/>
      <dgm:t>
        <a:bodyPr/>
        <a:lstStyle/>
        <a:p>
          <a:r>
            <a:rPr lang="es-ES" sz="1600" noProof="0"/>
            <a:t>Miembro equipo ingeniería</a:t>
          </a:r>
          <a:endParaRPr lang="it-IT" sz="1600" dirty="0"/>
        </a:p>
      </dgm:t>
    </dgm:pt>
    <dgm:pt modelId="{40F4B0B8-B45D-4CA1-9B11-512908EB123D}" type="parTrans" cxnId="{4595E4B6-CAC8-4565-9B9A-1B9DAA8D7A0B}">
      <dgm:prSet/>
      <dgm:spPr/>
      <dgm:t>
        <a:bodyPr/>
        <a:lstStyle/>
        <a:p>
          <a:endParaRPr lang="it-IT" sz="1600"/>
        </a:p>
      </dgm:t>
    </dgm:pt>
    <dgm:pt modelId="{46FFCA61-14E8-40D4-A2AD-85F90EC73007}" type="sibTrans" cxnId="{4595E4B6-CAC8-4565-9B9A-1B9DAA8D7A0B}">
      <dgm:prSet custT="1"/>
      <dgm:spPr/>
      <dgm:t>
        <a:bodyPr/>
        <a:lstStyle/>
        <a:p>
          <a:endParaRPr lang="it-IT" sz="1600"/>
        </a:p>
      </dgm:t>
    </dgm:pt>
    <dgm:pt modelId="{2E7C1E45-5CF8-4B1C-85FF-925384695850}">
      <dgm:prSet phldrT="[Testo]" custT="1"/>
      <dgm:spPr/>
      <dgm:t>
        <a:bodyPr/>
        <a:lstStyle/>
        <a:p>
          <a:r>
            <a:rPr lang="it-IT" sz="1600"/>
            <a:t>Miembro TI</a:t>
          </a:r>
          <a:endParaRPr lang="it-IT" sz="1600" dirty="0"/>
        </a:p>
      </dgm:t>
    </dgm:pt>
    <dgm:pt modelId="{D3DE2416-CB32-4C92-A3B8-FC6F81AC8D6F}" type="parTrans" cxnId="{1C54567C-4C13-4403-9E64-A7153C07816F}">
      <dgm:prSet/>
      <dgm:spPr/>
      <dgm:t>
        <a:bodyPr/>
        <a:lstStyle/>
        <a:p>
          <a:endParaRPr lang="it-IT" sz="1600"/>
        </a:p>
      </dgm:t>
    </dgm:pt>
    <dgm:pt modelId="{848DCC61-D928-4D0F-A6BB-341E08911BC9}" type="sibTrans" cxnId="{1C54567C-4C13-4403-9E64-A7153C07816F}">
      <dgm:prSet custT="1"/>
      <dgm:spPr/>
      <dgm:t>
        <a:bodyPr/>
        <a:lstStyle/>
        <a:p>
          <a:endParaRPr lang="it-IT" sz="1600"/>
        </a:p>
      </dgm:t>
    </dgm:pt>
    <dgm:pt modelId="{79CE5B3F-93D2-42DA-AFFA-C1CC7DCA2447}">
      <dgm:prSet phldrT="[Testo]" custT="1"/>
      <dgm:spPr/>
      <dgm:t>
        <a:bodyPr/>
        <a:lstStyle/>
        <a:p>
          <a:r>
            <a:rPr lang="it-IT" sz="1600"/>
            <a:t>Miembro de marketing</a:t>
          </a:r>
          <a:endParaRPr lang="it-IT" sz="1600" dirty="0"/>
        </a:p>
      </dgm:t>
    </dgm:pt>
    <dgm:pt modelId="{BB150C50-F7EB-47D9-8041-84B4BD0C5DBC}" type="parTrans" cxnId="{D6FC57A8-B9CC-4417-89FC-E4D3E42E7DCB}">
      <dgm:prSet/>
      <dgm:spPr/>
      <dgm:t>
        <a:bodyPr/>
        <a:lstStyle/>
        <a:p>
          <a:endParaRPr lang="it-IT" sz="1600"/>
        </a:p>
      </dgm:t>
    </dgm:pt>
    <dgm:pt modelId="{783F1C4C-79C4-4B0A-8265-34E1CD18415B}" type="sibTrans" cxnId="{D6FC57A8-B9CC-4417-89FC-E4D3E42E7DCB}">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7CC3AF05-AB5D-4962-8D36-811CE81C599A}" type="pres">
      <dgm:prSet presAssocID="{FCC23E45-68CE-48DE-9E5E-114791ADC05F}" presName="node" presStyleLbl="node1" presStyleIdx="1" presStyleCnt="5">
        <dgm:presLayoutVars>
          <dgm:bulletEnabled val="1"/>
        </dgm:presLayoutVars>
      </dgm:prSet>
      <dgm:spPr/>
    </dgm:pt>
    <dgm:pt modelId="{1F8A89A8-47F1-4021-B51D-928B8747BF75}" type="pres">
      <dgm:prSet presAssocID="{EA0E3800-1257-4E57-8B60-7BDE42A0CBD5}" presName="sibTrans" presStyleLbl="sibTrans2D1" presStyleIdx="1" presStyleCnt="4"/>
      <dgm:spPr/>
    </dgm:pt>
    <dgm:pt modelId="{29DE4DDA-D4F9-4B7C-A361-949CD5444877}" type="pres">
      <dgm:prSet presAssocID="{EA0E3800-1257-4E57-8B60-7BDE42A0CBD5}" presName="connectorText" presStyleLbl="sibTrans2D1" presStyleIdx="1" presStyleCnt="4"/>
      <dgm:spPr/>
    </dgm:pt>
    <dgm:pt modelId="{D419397B-8C79-4048-A7BA-8A555F8B9DF4}" type="pres">
      <dgm:prSet presAssocID="{57172044-49A6-4B66-AC69-205575ABAD63}" presName="node" presStyleLbl="node1" presStyleIdx="2" presStyleCnt="5">
        <dgm:presLayoutVars>
          <dgm:bulletEnabled val="1"/>
        </dgm:presLayoutVars>
      </dgm:prSet>
      <dgm:spPr/>
    </dgm:pt>
    <dgm:pt modelId="{198C6759-1108-4712-BAE0-3C98C347066F}" type="pres">
      <dgm:prSet presAssocID="{46FFCA61-14E8-40D4-A2AD-85F90EC73007}" presName="sibTrans" presStyleLbl="sibTrans2D1" presStyleIdx="2" presStyleCnt="4"/>
      <dgm:spPr/>
    </dgm:pt>
    <dgm:pt modelId="{13973879-E7C6-4A9A-B0ED-C2A06E34F943}" type="pres">
      <dgm:prSet presAssocID="{46FFCA61-14E8-40D4-A2AD-85F90EC73007}" presName="connectorText" presStyleLbl="sibTrans2D1" presStyleIdx="2" presStyleCnt="4"/>
      <dgm:spPr/>
    </dgm:pt>
    <dgm:pt modelId="{BCE5C54B-7A2C-40DA-BE00-1917FFBF9B43}" type="pres">
      <dgm:prSet presAssocID="{2E7C1E45-5CF8-4B1C-85FF-925384695850}" presName="node" presStyleLbl="node1" presStyleIdx="3" presStyleCnt="5">
        <dgm:presLayoutVars>
          <dgm:bulletEnabled val="1"/>
        </dgm:presLayoutVars>
      </dgm:prSet>
      <dgm:spPr/>
    </dgm:pt>
    <dgm:pt modelId="{B356F2D0-AFA2-469F-9827-B360652F286A}" type="pres">
      <dgm:prSet presAssocID="{848DCC61-D928-4D0F-A6BB-341E08911BC9}" presName="sibTrans" presStyleLbl="sibTrans2D1" presStyleIdx="3" presStyleCnt="4"/>
      <dgm:spPr/>
    </dgm:pt>
    <dgm:pt modelId="{7BA9F2CB-D66F-408B-A154-45F0A5DAC973}" type="pres">
      <dgm:prSet presAssocID="{848DCC61-D928-4D0F-A6BB-341E08911BC9}" presName="connectorText" presStyleLbl="sibTrans2D1" presStyleIdx="3" presStyleCnt="4"/>
      <dgm:spPr/>
    </dgm:pt>
    <dgm:pt modelId="{D8845F8C-6F33-450F-9D6B-1EE6DAD825C6}" type="pres">
      <dgm:prSet presAssocID="{79CE5B3F-93D2-42DA-AFFA-C1CC7DCA2447}" presName="node" presStyleLbl="node1" presStyleIdx="4" presStyleCnt="5">
        <dgm:presLayoutVars>
          <dgm:bulletEnabled val="1"/>
        </dgm:presLayoutVars>
      </dgm:prSet>
      <dgm:spPr/>
    </dgm:pt>
  </dgm:ptLst>
  <dgm:cxnLst>
    <dgm:cxn modelId="{F4F26922-5785-41E3-827D-1F53B15F3CBE}" type="presOf" srcId="{848DCC61-D928-4D0F-A6BB-341E08911BC9}" destId="{7BA9F2CB-D66F-408B-A154-45F0A5DAC973}" srcOrd="1" destOrd="0" presId="urn:microsoft.com/office/officeart/2005/8/layout/process1"/>
    <dgm:cxn modelId="{9A430934-DDFC-4AB5-96C6-8770F86B2BE4}" type="presOf" srcId="{46FFCA61-14E8-40D4-A2AD-85F90EC73007}" destId="{198C6759-1108-4712-BAE0-3C98C347066F}" srcOrd="0" destOrd="0" presId="urn:microsoft.com/office/officeart/2005/8/layout/process1"/>
    <dgm:cxn modelId="{19B90238-49B4-4F78-8367-CD01CED268A4}" type="presOf" srcId="{EA0E3800-1257-4E57-8B60-7BDE42A0CBD5}" destId="{29DE4DDA-D4F9-4B7C-A361-949CD5444877}" srcOrd="1" destOrd="0" presId="urn:microsoft.com/office/officeart/2005/8/layout/process1"/>
    <dgm:cxn modelId="{24F4B740-816B-4672-826F-6373A202A749}" type="presOf" srcId="{79CE5B3F-93D2-42DA-AFFA-C1CC7DCA2447}" destId="{D8845F8C-6F33-450F-9D6B-1EE6DAD825C6}" srcOrd="0" destOrd="0" presId="urn:microsoft.com/office/officeart/2005/8/layout/process1"/>
    <dgm:cxn modelId="{1A2BCD63-E42B-4788-84C0-F0C8D64EF7F8}" type="presOf" srcId="{57172044-49A6-4B66-AC69-205575ABAD63}" destId="{D419397B-8C79-4048-A7BA-8A555F8B9DF4}" srcOrd="0" destOrd="0" presId="urn:microsoft.com/office/officeart/2005/8/layout/process1"/>
    <dgm:cxn modelId="{F3E52846-43C5-48EE-B6BF-FE3DB0B44F6E}" type="presOf" srcId="{2E7C1E45-5CF8-4B1C-85FF-925384695850}" destId="{BCE5C54B-7A2C-40DA-BE00-1917FFBF9B43}"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BE0F5E79-02C8-467D-B35D-750AEB4D8D4E}" type="presOf" srcId="{848DCC61-D928-4D0F-A6BB-341E08911BC9}" destId="{B356F2D0-AFA2-469F-9827-B360652F286A}" srcOrd="0" destOrd="0" presId="urn:microsoft.com/office/officeart/2005/8/layout/process1"/>
    <dgm:cxn modelId="{111D837B-62CA-4B68-9297-655FA43B4B1F}" srcId="{8DB52082-C378-440A-BBDD-F8B489D65D99}" destId="{FCC23E45-68CE-48DE-9E5E-114791ADC05F}" srcOrd="1" destOrd="0" parTransId="{B8774E08-90DC-466D-A727-89C3A75359D4}" sibTransId="{EA0E3800-1257-4E57-8B60-7BDE42A0CBD5}"/>
    <dgm:cxn modelId="{1C54567C-4C13-4403-9E64-A7153C07816F}" srcId="{8DB52082-C378-440A-BBDD-F8B489D65D99}" destId="{2E7C1E45-5CF8-4B1C-85FF-925384695850}" srcOrd="3" destOrd="0" parTransId="{D3DE2416-CB32-4C92-A3B8-FC6F81AC8D6F}" sibTransId="{848DCC61-D928-4D0F-A6BB-341E08911BC9}"/>
    <dgm:cxn modelId="{E8E87182-D9F1-4AEB-9F4A-6B2A831EC606}" type="presOf" srcId="{D4624F32-7759-4F56-BDA1-7D3E7BB08DAC}" destId="{F0FAFBA3-BC40-460A-89B3-031A96B0DBDB}" srcOrd="1" destOrd="0" presId="urn:microsoft.com/office/officeart/2005/8/layout/process1"/>
    <dgm:cxn modelId="{D6FC57A8-B9CC-4417-89FC-E4D3E42E7DCB}" srcId="{8DB52082-C378-440A-BBDD-F8B489D65D99}" destId="{79CE5B3F-93D2-42DA-AFFA-C1CC7DCA2447}" srcOrd="4" destOrd="0" parTransId="{BB150C50-F7EB-47D9-8041-84B4BD0C5DBC}" sibTransId="{783F1C4C-79C4-4B0A-8265-34E1CD18415B}"/>
    <dgm:cxn modelId="{DA061EAC-0A8E-44DA-86B8-EB5420C41D41}" type="presOf" srcId="{EA0E3800-1257-4E57-8B60-7BDE42A0CBD5}" destId="{1F8A89A8-47F1-4021-B51D-928B8747BF75}" srcOrd="0" destOrd="0" presId="urn:microsoft.com/office/officeart/2005/8/layout/process1"/>
    <dgm:cxn modelId="{4595E4B6-CAC8-4565-9B9A-1B9DAA8D7A0B}" srcId="{8DB52082-C378-440A-BBDD-F8B489D65D99}" destId="{57172044-49A6-4B66-AC69-205575ABAD63}" srcOrd="2" destOrd="0" parTransId="{40F4B0B8-B45D-4CA1-9B11-512908EB123D}" sibTransId="{46FFCA61-14E8-40D4-A2AD-85F90EC73007}"/>
    <dgm:cxn modelId="{72CB0ABD-1EE1-4A3E-96C0-82DE4132C860}" type="presOf" srcId="{8937D179-EBB3-4CA9-9F1B-867D007F7BDF}" destId="{AD3643EF-F582-4415-9B18-1D8496E67738}"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0A724AE4-238E-4DA1-BC6D-64966C86DD0C}" type="presOf" srcId="{46FFCA61-14E8-40D4-A2AD-85F90EC73007}" destId="{13973879-E7C6-4A9A-B0ED-C2A06E34F943}"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432A4BFF-8722-4485-B44E-0FA8B8163A27}" type="presOf" srcId="{FCC23E45-68CE-48DE-9E5E-114791ADC05F}" destId="{7CC3AF05-AB5D-4962-8D36-811CE81C599A}"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5CA1CBF2-FB1E-4587-AE58-AF622FA57F6B}" type="presParOf" srcId="{0143DE01-4D8C-42C7-ACB6-23325A924224}" destId="{7CC3AF05-AB5D-4962-8D36-811CE81C599A}" srcOrd="2" destOrd="0" presId="urn:microsoft.com/office/officeart/2005/8/layout/process1"/>
    <dgm:cxn modelId="{3B4222F8-DB5C-42A6-BD3F-62C5185C35D2}" type="presParOf" srcId="{0143DE01-4D8C-42C7-ACB6-23325A924224}" destId="{1F8A89A8-47F1-4021-B51D-928B8747BF75}" srcOrd="3" destOrd="0" presId="urn:microsoft.com/office/officeart/2005/8/layout/process1"/>
    <dgm:cxn modelId="{7395C940-3A92-42D9-ADD2-177CED494AA9}" type="presParOf" srcId="{1F8A89A8-47F1-4021-B51D-928B8747BF75}" destId="{29DE4DDA-D4F9-4B7C-A361-949CD5444877}" srcOrd="0" destOrd="0" presId="urn:microsoft.com/office/officeart/2005/8/layout/process1"/>
    <dgm:cxn modelId="{9D3D580A-A336-4E9D-BD25-6C5204256295}" type="presParOf" srcId="{0143DE01-4D8C-42C7-ACB6-23325A924224}" destId="{D419397B-8C79-4048-A7BA-8A555F8B9DF4}" srcOrd="4" destOrd="0" presId="urn:microsoft.com/office/officeart/2005/8/layout/process1"/>
    <dgm:cxn modelId="{D58B5001-6916-42D3-B816-E8F5D5514A5F}" type="presParOf" srcId="{0143DE01-4D8C-42C7-ACB6-23325A924224}" destId="{198C6759-1108-4712-BAE0-3C98C347066F}" srcOrd="5" destOrd="0" presId="urn:microsoft.com/office/officeart/2005/8/layout/process1"/>
    <dgm:cxn modelId="{C870CF71-BA05-445D-9946-8DB6B9799DD4}" type="presParOf" srcId="{198C6759-1108-4712-BAE0-3C98C347066F}" destId="{13973879-E7C6-4A9A-B0ED-C2A06E34F943}" srcOrd="0" destOrd="0" presId="urn:microsoft.com/office/officeart/2005/8/layout/process1"/>
    <dgm:cxn modelId="{F4E0860F-DF3D-437D-BE01-36DBA04E350A}" type="presParOf" srcId="{0143DE01-4D8C-42C7-ACB6-23325A924224}" destId="{BCE5C54B-7A2C-40DA-BE00-1917FFBF9B43}" srcOrd="6" destOrd="0" presId="urn:microsoft.com/office/officeart/2005/8/layout/process1"/>
    <dgm:cxn modelId="{15BD6E39-31B1-4C67-B470-393028B5B9E0}" type="presParOf" srcId="{0143DE01-4D8C-42C7-ACB6-23325A924224}" destId="{B356F2D0-AFA2-469F-9827-B360652F286A}" srcOrd="7" destOrd="0" presId="urn:microsoft.com/office/officeart/2005/8/layout/process1"/>
    <dgm:cxn modelId="{0D88B003-3AF1-4D8B-B5D7-9811A538AB35}" type="presParOf" srcId="{B356F2D0-AFA2-469F-9827-B360652F286A}" destId="{7BA9F2CB-D66F-408B-A154-45F0A5DAC973}" srcOrd="0" destOrd="0" presId="urn:microsoft.com/office/officeart/2005/8/layout/process1"/>
    <dgm:cxn modelId="{1C96AB3F-E778-4CA4-9969-6CD879703257}" type="presParOf" srcId="{0143DE01-4D8C-42C7-ACB6-23325A924224}" destId="{D8845F8C-6F33-450F-9D6B-1EE6DAD825C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BB71E415-4DE7-47AE-B2B9-F48B795DEA7E}">
      <dgm:prSet phldrT="[Testo]" custT="1"/>
      <dgm:spPr/>
      <dgm:t>
        <a:bodyPr/>
        <a:lstStyle/>
        <a:p>
          <a:r>
            <a:rPr lang="it-IT" sz="1600"/>
            <a:t>Proyecto </a:t>
          </a:r>
          <a:r>
            <a:rPr lang="it-IT" sz="1600" dirty="0"/>
            <a:t>1</a:t>
          </a:r>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custT="1"/>
      <dgm:spPr/>
      <dgm:t>
        <a:bodyPr/>
        <a:lstStyle/>
        <a:p>
          <a:endParaRPr lang="it-IT" sz="1600"/>
        </a:p>
      </dgm:t>
    </dgm:pt>
    <dgm:pt modelId="{934C4829-CC96-4B7F-B2F6-3CFD84A26FD0}">
      <dgm:prSet phldrT="[Testo]" custT="1"/>
      <dgm:spPr/>
      <dgm:t>
        <a:bodyPr/>
        <a:lstStyle/>
        <a:p>
          <a:r>
            <a:rPr lang="it-IT" sz="1600"/>
            <a:t>Miembro equipo finanzas</a:t>
          </a:r>
          <a:endParaRPr lang="it-IT" sz="1600" dirty="0"/>
        </a:p>
      </dgm:t>
    </dgm:pt>
    <dgm:pt modelId="{5BC76063-2CE1-484A-8E29-B6A99453C8DC}" type="parTrans" cxnId="{FA20257D-EAFD-4D7D-8BEE-33F36ADAD05F}">
      <dgm:prSet/>
      <dgm:spPr/>
      <dgm:t>
        <a:bodyPr/>
        <a:lstStyle/>
        <a:p>
          <a:endParaRPr lang="it-IT" sz="1600"/>
        </a:p>
      </dgm:t>
    </dgm:pt>
    <dgm:pt modelId="{531A0962-2871-4A8A-960C-3A86D718EC5E}" type="sibTrans" cxnId="{FA20257D-EAFD-4D7D-8BEE-33F36ADAD05F}">
      <dgm:prSet custT="1"/>
      <dgm:spPr/>
      <dgm:t>
        <a:bodyPr/>
        <a:lstStyle/>
        <a:p>
          <a:endParaRPr lang="it-IT" sz="1600"/>
        </a:p>
      </dgm:t>
    </dgm:pt>
    <dgm:pt modelId="{C773FA12-1F26-458B-B9D1-0547CC81F181}">
      <dgm:prSet phldrT="[Testo]" custT="1"/>
      <dgm:spPr/>
      <dgm:t>
        <a:bodyPr/>
        <a:lstStyle/>
        <a:p>
          <a:r>
            <a:rPr lang="es-ES" sz="1600" noProof="0"/>
            <a:t>Miembro equipo ingeniería</a:t>
          </a:r>
          <a:endParaRPr lang="it-IT" sz="1600" dirty="0"/>
        </a:p>
      </dgm:t>
    </dgm:pt>
    <dgm:pt modelId="{7BF28513-2B83-4ABA-B0E4-C8470FEC707A}" type="parTrans" cxnId="{FC568F88-DBF3-4F17-979E-34786707E89B}">
      <dgm:prSet/>
      <dgm:spPr/>
      <dgm:t>
        <a:bodyPr/>
        <a:lstStyle/>
        <a:p>
          <a:endParaRPr lang="it-IT" sz="1600"/>
        </a:p>
      </dgm:t>
    </dgm:pt>
    <dgm:pt modelId="{1DEBAC4A-F248-4121-B894-6CB8242AD708}" type="sibTrans" cxnId="{FC568F88-DBF3-4F17-979E-34786707E89B}">
      <dgm:prSet custT="1"/>
      <dgm:spPr/>
      <dgm:t>
        <a:bodyPr/>
        <a:lstStyle/>
        <a:p>
          <a:endParaRPr lang="it-IT" sz="1600"/>
        </a:p>
      </dgm:t>
    </dgm:pt>
    <dgm:pt modelId="{BA185F76-AE6D-4729-AE2D-2B29708CEB26}">
      <dgm:prSet phldrT="[Testo]" custT="1"/>
      <dgm:spPr/>
      <dgm:t>
        <a:bodyPr/>
        <a:lstStyle/>
        <a:p>
          <a:r>
            <a:rPr lang="it-IT" sz="1600"/>
            <a:t>Miembro TI</a:t>
          </a:r>
          <a:endParaRPr lang="it-IT" sz="1600" dirty="0"/>
        </a:p>
      </dgm:t>
    </dgm:pt>
    <dgm:pt modelId="{04698AAD-2AB8-417C-A113-2574B089CFC8}" type="parTrans" cxnId="{2BD8056C-9ED7-43DB-A684-C8D90FC1093B}">
      <dgm:prSet/>
      <dgm:spPr/>
      <dgm:t>
        <a:bodyPr/>
        <a:lstStyle/>
        <a:p>
          <a:endParaRPr lang="it-IT" sz="1600"/>
        </a:p>
      </dgm:t>
    </dgm:pt>
    <dgm:pt modelId="{9B487968-5293-46A5-B80D-ED35C3923D29}" type="sibTrans" cxnId="{2BD8056C-9ED7-43DB-A684-C8D90FC1093B}">
      <dgm:prSet custT="1"/>
      <dgm:spPr/>
      <dgm:t>
        <a:bodyPr/>
        <a:lstStyle/>
        <a:p>
          <a:endParaRPr lang="it-IT" sz="1600"/>
        </a:p>
      </dgm:t>
    </dgm:pt>
    <dgm:pt modelId="{E81DE651-5A4D-4BAB-9ADC-2BECD2A682AD}">
      <dgm:prSet phldrT="[Testo]" custT="1"/>
      <dgm:spPr/>
      <dgm:t>
        <a:bodyPr/>
        <a:lstStyle/>
        <a:p>
          <a:r>
            <a:rPr lang="it-IT" sz="1600"/>
            <a:t>Miembro de marketing</a:t>
          </a:r>
          <a:endParaRPr lang="it-IT" sz="1600" dirty="0"/>
        </a:p>
      </dgm:t>
    </dgm:pt>
    <dgm:pt modelId="{9F011AD1-9638-4871-989A-AB0F054FDE0B}" type="parTrans" cxnId="{DE8E9F2E-8927-48D3-B668-CA3B2480D997}">
      <dgm:prSet/>
      <dgm:spPr/>
      <dgm:t>
        <a:bodyPr/>
        <a:lstStyle/>
        <a:p>
          <a:endParaRPr lang="it-IT" sz="1600"/>
        </a:p>
      </dgm:t>
    </dgm:pt>
    <dgm:pt modelId="{6D829EB3-F5A3-46C8-80B1-DA6F92E1A3A2}" type="sibTrans" cxnId="{DE8E9F2E-8927-48D3-B668-CA3B2480D997}">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FE51C280-30EA-4252-A2C2-F6D767415DB3}" type="pres">
      <dgm:prSet presAssocID="{BB71E415-4DE7-47AE-B2B9-F48B795DEA7E}" presName="node" presStyleLbl="node1" presStyleIdx="0" presStyleCnt="5" custScaleX="106758" custLinFactNeighborX="-429" custLinFactNeighborY="676">
        <dgm:presLayoutVars>
          <dgm:bulletEnabled val="1"/>
        </dgm:presLayoutVars>
      </dgm:prSet>
      <dgm:spPr/>
    </dgm:pt>
    <dgm:pt modelId="{2368A3AA-D9D1-4058-A108-526A5979AA6F}" type="pres">
      <dgm:prSet presAssocID="{1C9D9708-8F62-4E40-89C5-CB6ECBFF1394}" presName="sibTrans" presStyleLbl="sibTrans2D1" presStyleIdx="0" presStyleCnt="4"/>
      <dgm:spPr/>
    </dgm:pt>
    <dgm:pt modelId="{4955D148-C2B6-451F-802B-F61125123036}" type="pres">
      <dgm:prSet presAssocID="{1C9D9708-8F62-4E40-89C5-CB6ECBFF1394}" presName="connectorText" presStyleLbl="sibTrans2D1" presStyleIdx="0" presStyleCnt="4"/>
      <dgm:spPr/>
    </dgm:pt>
    <dgm:pt modelId="{3A2610D2-366C-477B-8D92-980C8D56D07F}" type="pres">
      <dgm:prSet presAssocID="{934C4829-CC96-4B7F-B2F6-3CFD84A26FD0}" presName="node" presStyleLbl="node1" presStyleIdx="1" presStyleCnt="5">
        <dgm:presLayoutVars>
          <dgm:bulletEnabled val="1"/>
        </dgm:presLayoutVars>
      </dgm:prSet>
      <dgm:spPr/>
    </dgm:pt>
    <dgm:pt modelId="{DBEEF376-1998-4CC7-AB5E-EC57C8A9B5E9}" type="pres">
      <dgm:prSet presAssocID="{531A0962-2871-4A8A-960C-3A86D718EC5E}" presName="sibTrans" presStyleLbl="sibTrans2D1" presStyleIdx="1" presStyleCnt="4"/>
      <dgm:spPr/>
    </dgm:pt>
    <dgm:pt modelId="{3FE8EBD9-DBF7-4189-8AB5-39616E8E6D65}" type="pres">
      <dgm:prSet presAssocID="{531A0962-2871-4A8A-960C-3A86D718EC5E}" presName="connectorText" presStyleLbl="sibTrans2D1" presStyleIdx="1" presStyleCnt="4"/>
      <dgm:spPr/>
    </dgm:pt>
    <dgm:pt modelId="{EB7FF74B-87B1-42A1-9C68-BB6E31E02DCE}" type="pres">
      <dgm:prSet presAssocID="{C773FA12-1F26-458B-B9D1-0547CC81F181}" presName="node" presStyleLbl="node1" presStyleIdx="2" presStyleCnt="5">
        <dgm:presLayoutVars>
          <dgm:bulletEnabled val="1"/>
        </dgm:presLayoutVars>
      </dgm:prSet>
      <dgm:spPr/>
    </dgm:pt>
    <dgm:pt modelId="{4C8C7504-170A-4BDE-B228-995503303862}" type="pres">
      <dgm:prSet presAssocID="{1DEBAC4A-F248-4121-B894-6CB8242AD708}" presName="sibTrans" presStyleLbl="sibTrans2D1" presStyleIdx="2" presStyleCnt="4"/>
      <dgm:spPr/>
    </dgm:pt>
    <dgm:pt modelId="{DEF05465-B6AE-455C-A38A-854C3E5B5983}" type="pres">
      <dgm:prSet presAssocID="{1DEBAC4A-F248-4121-B894-6CB8242AD708}" presName="connectorText" presStyleLbl="sibTrans2D1" presStyleIdx="2" presStyleCnt="4"/>
      <dgm:spPr/>
    </dgm:pt>
    <dgm:pt modelId="{44F1F2F7-D1A5-489D-8F6B-C19D0315DD1F}" type="pres">
      <dgm:prSet presAssocID="{BA185F76-AE6D-4729-AE2D-2B29708CEB26}" presName="node" presStyleLbl="node1" presStyleIdx="3" presStyleCnt="5">
        <dgm:presLayoutVars>
          <dgm:bulletEnabled val="1"/>
        </dgm:presLayoutVars>
      </dgm:prSet>
      <dgm:spPr/>
    </dgm:pt>
    <dgm:pt modelId="{B68E6FFB-5ED7-439B-B3C2-5B009F80C82A}" type="pres">
      <dgm:prSet presAssocID="{9B487968-5293-46A5-B80D-ED35C3923D29}" presName="sibTrans" presStyleLbl="sibTrans2D1" presStyleIdx="3" presStyleCnt="4"/>
      <dgm:spPr/>
    </dgm:pt>
    <dgm:pt modelId="{4FA655FA-6FBD-4A04-8831-ECF765EAB480}" type="pres">
      <dgm:prSet presAssocID="{9B487968-5293-46A5-B80D-ED35C3923D29}" presName="connectorText" presStyleLbl="sibTrans2D1" presStyleIdx="3" presStyleCnt="4"/>
      <dgm:spPr/>
    </dgm:pt>
    <dgm:pt modelId="{E39E2F13-D3A3-4724-83CB-F9331CC7CB3B}" type="pres">
      <dgm:prSet presAssocID="{E81DE651-5A4D-4BAB-9ADC-2BECD2A682AD}" presName="node" presStyleLbl="node1" presStyleIdx="4" presStyleCnt="5">
        <dgm:presLayoutVars>
          <dgm:bulletEnabled val="1"/>
        </dgm:presLayoutVars>
      </dgm:prSet>
      <dgm:spPr/>
    </dgm:pt>
  </dgm:ptLst>
  <dgm:cxnLst>
    <dgm:cxn modelId="{B3F52100-7A23-4E1A-9F73-53C6FAB3C15B}" type="presOf" srcId="{BA185F76-AE6D-4729-AE2D-2B29708CEB26}" destId="{44F1F2F7-D1A5-489D-8F6B-C19D0315DD1F}" srcOrd="0" destOrd="0" presId="urn:microsoft.com/office/officeart/2005/8/layout/process1"/>
    <dgm:cxn modelId="{418D6208-C023-4A7C-AD2D-706ED9EC2329}" type="presOf" srcId="{531A0962-2871-4A8A-960C-3A86D718EC5E}" destId="{DBEEF376-1998-4CC7-AB5E-EC57C8A9B5E9}" srcOrd="0" destOrd="0" presId="urn:microsoft.com/office/officeart/2005/8/layout/process1"/>
    <dgm:cxn modelId="{71C7F328-FC6B-45FF-A845-C1561F8EEDF2}" type="presOf" srcId="{E81DE651-5A4D-4BAB-9ADC-2BECD2A682AD}" destId="{E39E2F13-D3A3-4724-83CB-F9331CC7CB3B}" srcOrd="0" destOrd="0" presId="urn:microsoft.com/office/officeart/2005/8/layout/process1"/>
    <dgm:cxn modelId="{DE8E9F2E-8927-48D3-B668-CA3B2480D997}" srcId="{8DB52082-C378-440A-BBDD-F8B489D65D99}" destId="{E81DE651-5A4D-4BAB-9ADC-2BECD2A682AD}" srcOrd="4" destOrd="0" parTransId="{9F011AD1-9638-4871-989A-AB0F054FDE0B}" sibTransId="{6D829EB3-F5A3-46C8-80B1-DA6F92E1A3A2}"/>
    <dgm:cxn modelId="{8006C435-2C80-4E3F-B43D-44E21AA5C07C}" type="presOf" srcId="{1DEBAC4A-F248-4121-B894-6CB8242AD708}" destId="{4C8C7504-170A-4BDE-B228-995503303862}" srcOrd="0" destOrd="0" presId="urn:microsoft.com/office/officeart/2005/8/layout/process1"/>
    <dgm:cxn modelId="{F5021C6A-77A9-46CE-8D57-1564058B4FAF}" type="presOf" srcId="{1C9D9708-8F62-4E40-89C5-CB6ECBFF1394}" destId="{2368A3AA-D9D1-4058-A108-526A5979AA6F}" srcOrd="0" destOrd="0" presId="urn:microsoft.com/office/officeart/2005/8/layout/process1"/>
    <dgm:cxn modelId="{2BD8056C-9ED7-43DB-A684-C8D90FC1093B}" srcId="{8DB52082-C378-440A-BBDD-F8B489D65D99}" destId="{BA185F76-AE6D-4729-AE2D-2B29708CEB26}" srcOrd="3" destOrd="0" parTransId="{04698AAD-2AB8-417C-A113-2574B089CFC8}" sibTransId="{9B487968-5293-46A5-B80D-ED35C3923D29}"/>
    <dgm:cxn modelId="{67720456-5548-4707-A765-D40BCD412F58}" type="presOf" srcId="{1DEBAC4A-F248-4121-B894-6CB8242AD708}" destId="{DEF05465-B6AE-455C-A38A-854C3E5B5983}" srcOrd="1" destOrd="0" presId="urn:microsoft.com/office/officeart/2005/8/layout/process1"/>
    <dgm:cxn modelId="{851D3E58-11A8-4673-A1DD-CD759D1B5049}" type="presOf" srcId="{9B487968-5293-46A5-B80D-ED35C3923D29}" destId="{4FA655FA-6FBD-4A04-8831-ECF765EAB480}" srcOrd="1" destOrd="0" presId="urn:microsoft.com/office/officeart/2005/8/layout/process1"/>
    <dgm:cxn modelId="{FA20257D-EAFD-4D7D-8BEE-33F36ADAD05F}" srcId="{8DB52082-C378-440A-BBDD-F8B489D65D99}" destId="{934C4829-CC96-4B7F-B2F6-3CFD84A26FD0}" srcOrd="1" destOrd="0" parTransId="{5BC76063-2CE1-484A-8E29-B6A99453C8DC}" sibTransId="{531A0962-2871-4A8A-960C-3A86D718EC5E}"/>
    <dgm:cxn modelId="{FC568F88-DBF3-4F17-979E-34786707E89B}" srcId="{8DB52082-C378-440A-BBDD-F8B489D65D99}" destId="{C773FA12-1F26-458B-B9D1-0547CC81F181}" srcOrd="2" destOrd="0" parTransId="{7BF28513-2B83-4ABA-B0E4-C8470FEC707A}" sibTransId="{1DEBAC4A-F248-4121-B894-6CB8242AD708}"/>
    <dgm:cxn modelId="{465CAF90-903E-45E2-B6F0-3E2575E62CB4}" type="presOf" srcId="{9B487968-5293-46A5-B80D-ED35C3923D29}" destId="{B68E6FFB-5ED7-439B-B3C2-5B009F80C82A}" srcOrd="0" destOrd="0" presId="urn:microsoft.com/office/officeart/2005/8/layout/process1"/>
    <dgm:cxn modelId="{65D74396-1B6B-44A3-9A97-A93993F555AD}" type="presOf" srcId="{934C4829-CC96-4B7F-B2F6-3CFD84A26FD0}" destId="{3A2610D2-366C-477B-8D92-980C8D56D07F}" srcOrd="0" destOrd="0" presId="urn:microsoft.com/office/officeart/2005/8/layout/process1"/>
    <dgm:cxn modelId="{14906F9B-4A47-4A3C-AB93-FFF9636E96CE}" srcId="{8DB52082-C378-440A-BBDD-F8B489D65D99}" destId="{BB71E415-4DE7-47AE-B2B9-F48B795DEA7E}" srcOrd="0" destOrd="0" parTransId="{4E3AAFF0-6E65-4E17-9732-E2E6D6BF7192}" sibTransId="{1C9D9708-8F62-4E40-89C5-CB6ECBFF1394}"/>
    <dgm:cxn modelId="{CC03D6A2-75BD-4540-BEDB-0C78BAE06CEE}" type="presOf" srcId="{C773FA12-1F26-458B-B9D1-0547CC81F181}" destId="{EB7FF74B-87B1-42A1-9C68-BB6E31E02DC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ACC1BBEB-6D20-4A3C-AE35-645AED1647A4}" type="presOf" srcId="{531A0962-2871-4A8A-960C-3A86D718EC5E}" destId="{3FE8EBD9-DBF7-4189-8AB5-39616E8E6D65}" srcOrd="1" destOrd="0" presId="urn:microsoft.com/office/officeart/2005/8/layout/process1"/>
    <dgm:cxn modelId="{FE3A45F6-408F-4101-A3F6-CED6EE66925E}" type="presOf" srcId="{1C9D9708-8F62-4E40-89C5-CB6ECBFF1394}" destId="{4955D148-C2B6-451F-802B-F61125123036}" srcOrd="1" destOrd="0" presId="urn:microsoft.com/office/officeart/2005/8/layout/process1"/>
    <dgm:cxn modelId="{FD7299CB-5212-4122-961F-C51D0F26B923}" type="presParOf" srcId="{0143DE01-4D8C-42C7-ACB6-23325A924224}" destId="{FE51C280-30EA-4252-A2C2-F6D767415DB3}" srcOrd="0" destOrd="0" presId="urn:microsoft.com/office/officeart/2005/8/layout/process1"/>
    <dgm:cxn modelId="{4991AEB6-A711-45A6-AB53-B6A1A9302415}" type="presParOf" srcId="{0143DE01-4D8C-42C7-ACB6-23325A924224}" destId="{2368A3AA-D9D1-4058-A108-526A5979AA6F}" srcOrd="1" destOrd="0" presId="urn:microsoft.com/office/officeart/2005/8/layout/process1"/>
    <dgm:cxn modelId="{87801652-DCA7-4D89-92FD-A338A09C06A0}" type="presParOf" srcId="{2368A3AA-D9D1-4058-A108-526A5979AA6F}" destId="{4955D148-C2B6-451F-802B-F61125123036}" srcOrd="0" destOrd="0" presId="urn:microsoft.com/office/officeart/2005/8/layout/process1"/>
    <dgm:cxn modelId="{D0A3FF68-1B2E-4418-941A-21C89E1E9347}" type="presParOf" srcId="{0143DE01-4D8C-42C7-ACB6-23325A924224}" destId="{3A2610D2-366C-477B-8D92-980C8D56D07F}" srcOrd="2" destOrd="0" presId="urn:microsoft.com/office/officeart/2005/8/layout/process1"/>
    <dgm:cxn modelId="{E2265A33-BB03-43C8-90E7-3BA027A37BDF}" type="presParOf" srcId="{0143DE01-4D8C-42C7-ACB6-23325A924224}" destId="{DBEEF376-1998-4CC7-AB5E-EC57C8A9B5E9}" srcOrd="3" destOrd="0" presId="urn:microsoft.com/office/officeart/2005/8/layout/process1"/>
    <dgm:cxn modelId="{110AB44A-6FC6-4A49-A26C-22EA179482F9}" type="presParOf" srcId="{DBEEF376-1998-4CC7-AB5E-EC57C8A9B5E9}" destId="{3FE8EBD9-DBF7-4189-8AB5-39616E8E6D65}" srcOrd="0" destOrd="0" presId="urn:microsoft.com/office/officeart/2005/8/layout/process1"/>
    <dgm:cxn modelId="{6EFD3B28-189F-4CC1-8B3F-BB07542592E4}" type="presParOf" srcId="{0143DE01-4D8C-42C7-ACB6-23325A924224}" destId="{EB7FF74B-87B1-42A1-9C68-BB6E31E02DCE}" srcOrd="4" destOrd="0" presId="urn:microsoft.com/office/officeart/2005/8/layout/process1"/>
    <dgm:cxn modelId="{1BE241F4-0147-44C4-813C-164A9D352777}" type="presParOf" srcId="{0143DE01-4D8C-42C7-ACB6-23325A924224}" destId="{4C8C7504-170A-4BDE-B228-995503303862}" srcOrd="5" destOrd="0" presId="urn:microsoft.com/office/officeart/2005/8/layout/process1"/>
    <dgm:cxn modelId="{C22DD338-4E10-4C5A-A3ED-F03A5B77A64D}" type="presParOf" srcId="{4C8C7504-170A-4BDE-B228-995503303862}" destId="{DEF05465-B6AE-455C-A38A-854C3E5B5983}" srcOrd="0" destOrd="0" presId="urn:microsoft.com/office/officeart/2005/8/layout/process1"/>
    <dgm:cxn modelId="{E6CE9F6E-100D-44E1-97D7-6B5CCC59DEE8}" type="presParOf" srcId="{0143DE01-4D8C-42C7-ACB6-23325A924224}" destId="{44F1F2F7-D1A5-489D-8F6B-C19D0315DD1F}" srcOrd="6" destOrd="0" presId="urn:microsoft.com/office/officeart/2005/8/layout/process1"/>
    <dgm:cxn modelId="{1CBC6B35-7025-4909-ABAE-E2CF52C924C3}" type="presParOf" srcId="{0143DE01-4D8C-42C7-ACB6-23325A924224}" destId="{B68E6FFB-5ED7-439B-B3C2-5B009F80C82A}" srcOrd="7" destOrd="0" presId="urn:microsoft.com/office/officeart/2005/8/layout/process1"/>
    <dgm:cxn modelId="{305B719B-4C68-4C1C-BE49-C6AC909024E5}" type="presParOf" srcId="{B68E6FFB-5ED7-439B-B3C2-5B009F80C82A}" destId="{4FA655FA-6FBD-4A04-8831-ECF765EAB480}" srcOrd="0" destOrd="0" presId="urn:microsoft.com/office/officeart/2005/8/layout/process1"/>
    <dgm:cxn modelId="{02BF0919-A012-443B-A6F1-28F4328C0C4F}" type="presParOf" srcId="{0143DE01-4D8C-42C7-ACB6-23325A924224}" destId="{E39E2F13-D3A3-4724-83CB-F9331CC7CB3B}"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a:t>Proyecto </a:t>
          </a:r>
          <a:r>
            <a:rPr lang="it-IT" sz="1600" dirty="0"/>
            <a:t>3</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8FAEEB2F-6C9F-467F-82A5-D78BAB226AEA}">
      <dgm:prSet phldrT="[Testo]" custT="1"/>
      <dgm:spPr/>
      <dgm:t>
        <a:bodyPr/>
        <a:lstStyle/>
        <a:p>
          <a:r>
            <a:rPr lang="it-IT" sz="1600"/>
            <a:t>Miembro equipo finanzas</a:t>
          </a:r>
          <a:endParaRPr lang="it-IT" sz="1600" dirty="0"/>
        </a:p>
      </dgm:t>
    </dgm:pt>
    <dgm:pt modelId="{68B57AE0-DCA1-4A68-A04B-CE8514003778}" type="parTrans" cxnId="{DF01364A-0FC7-4E1A-81CF-CE74EDBC2D91}">
      <dgm:prSet/>
      <dgm:spPr/>
      <dgm:t>
        <a:bodyPr/>
        <a:lstStyle/>
        <a:p>
          <a:endParaRPr lang="it-IT" sz="1600"/>
        </a:p>
      </dgm:t>
    </dgm:pt>
    <dgm:pt modelId="{E81FC057-459F-462D-87C1-BA4A2CF10357}" type="sibTrans" cxnId="{DF01364A-0FC7-4E1A-81CF-CE74EDBC2D91}">
      <dgm:prSet custT="1"/>
      <dgm:spPr/>
      <dgm:t>
        <a:bodyPr/>
        <a:lstStyle/>
        <a:p>
          <a:endParaRPr lang="it-IT" sz="1600"/>
        </a:p>
      </dgm:t>
    </dgm:pt>
    <dgm:pt modelId="{53F4A36E-616D-4072-BEAD-442BE69751DD}">
      <dgm:prSet phldrT="[Testo]" custT="1"/>
      <dgm:spPr/>
      <dgm:t>
        <a:bodyPr/>
        <a:lstStyle/>
        <a:p>
          <a:r>
            <a:rPr lang="es-ES" sz="1600" noProof="0"/>
            <a:t>Miembro equipo ingeniería</a:t>
          </a:r>
          <a:endParaRPr lang="it-IT" sz="1600" dirty="0"/>
        </a:p>
      </dgm:t>
    </dgm:pt>
    <dgm:pt modelId="{30E34115-E1C9-449C-AC19-D8AB9DC76FD6}" type="parTrans" cxnId="{FF1C3258-99B8-4F12-8C20-C4EC57484A7A}">
      <dgm:prSet/>
      <dgm:spPr/>
      <dgm:t>
        <a:bodyPr/>
        <a:lstStyle/>
        <a:p>
          <a:endParaRPr lang="it-IT" sz="1600"/>
        </a:p>
      </dgm:t>
    </dgm:pt>
    <dgm:pt modelId="{13EE26C0-D645-49B7-A76D-0E252F9730A6}" type="sibTrans" cxnId="{FF1C3258-99B8-4F12-8C20-C4EC57484A7A}">
      <dgm:prSet custT="1"/>
      <dgm:spPr/>
      <dgm:t>
        <a:bodyPr/>
        <a:lstStyle/>
        <a:p>
          <a:endParaRPr lang="it-IT" sz="1600"/>
        </a:p>
      </dgm:t>
    </dgm:pt>
    <dgm:pt modelId="{BB71E415-4DE7-47AE-B2B9-F48B795DEA7E}">
      <dgm:prSet phldrT="[Testo]" custT="1"/>
      <dgm:spPr/>
      <dgm:t>
        <a:bodyPr/>
        <a:lstStyle/>
        <a:p>
          <a:r>
            <a:rPr lang="it-IT" sz="1600"/>
            <a:t>Miembro de marketing</a:t>
          </a:r>
          <a:endParaRPr lang="it-IT" sz="1600" dirty="0"/>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dgm:spPr/>
      <dgm:t>
        <a:bodyPr/>
        <a:lstStyle/>
        <a:p>
          <a:endParaRPr lang="it-IT" sz="1600"/>
        </a:p>
      </dgm:t>
    </dgm:pt>
    <dgm:pt modelId="{CA66F44E-B0FB-41AB-BBF8-94FFBBCBE5F2}">
      <dgm:prSet phldrT="[Testo]" custT="1"/>
      <dgm:spPr/>
      <dgm:t>
        <a:bodyPr/>
        <a:lstStyle/>
        <a:p>
          <a:r>
            <a:rPr lang="it-IT" sz="1600"/>
            <a:t>Miembro TI</a:t>
          </a:r>
          <a:endParaRPr lang="it-IT" sz="1600" dirty="0"/>
        </a:p>
      </dgm:t>
    </dgm:pt>
    <dgm:pt modelId="{9CDC2099-C918-467F-A07B-F323C1D20E0B}" type="parTrans" cxnId="{5E864A9B-9949-4333-B6A2-DA14867BB91A}">
      <dgm:prSet/>
      <dgm:spPr/>
      <dgm:t>
        <a:bodyPr/>
        <a:lstStyle/>
        <a:p>
          <a:endParaRPr lang="it-IT" sz="1600"/>
        </a:p>
      </dgm:t>
    </dgm:pt>
    <dgm:pt modelId="{9720DCDE-79E9-4D25-A678-38AE27D23C77}" type="sibTrans" cxnId="{5E864A9B-9949-4333-B6A2-DA14867BB91A}">
      <dgm:prSet custT="1"/>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44ACCC51-88C9-44D1-B8C5-2A0B75E77273}" type="pres">
      <dgm:prSet presAssocID="{8FAEEB2F-6C9F-467F-82A5-D78BAB226AEA}" presName="node" presStyleLbl="node1" presStyleIdx="1" presStyleCnt="5">
        <dgm:presLayoutVars>
          <dgm:bulletEnabled val="1"/>
        </dgm:presLayoutVars>
      </dgm:prSet>
      <dgm:spPr/>
    </dgm:pt>
    <dgm:pt modelId="{3E4CC7CF-47FD-4485-B464-583857286EF6}" type="pres">
      <dgm:prSet presAssocID="{E81FC057-459F-462D-87C1-BA4A2CF10357}" presName="sibTrans" presStyleLbl="sibTrans2D1" presStyleIdx="1" presStyleCnt="4"/>
      <dgm:spPr/>
    </dgm:pt>
    <dgm:pt modelId="{9D432BD9-7931-484B-98F2-04586E1C1CAF}" type="pres">
      <dgm:prSet presAssocID="{E81FC057-459F-462D-87C1-BA4A2CF10357}" presName="connectorText" presStyleLbl="sibTrans2D1" presStyleIdx="1" presStyleCnt="4"/>
      <dgm:spPr/>
    </dgm:pt>
    <dgm:pt modelId="{5235DDE6-2838-47EB-8757-1A39B2E0788D}" type="pres">
      <dgm:prSet presAssocID="{53F4A36E-616D-4072-BEAD-442BE69751DD}" presName="node" presStyleLbl="node1" presStyleIdx="2" presStyleCnt="5">
        <dgm:presLayoutVars>
          <dgm:bulletEnabled val="1"/>
        </dgm:presLayoutVars>
      </dgm:prSet>
      <dgm:spPr/>
    </dgm:pt>
    <dgm:pt modelId="{8BB32468-A9E6-4BAA-853A-1A84EE09F3E9}" type="pres">
      <dgm:prSet presAssocID="{13EE26C0-D645-49B7-A76D-0E252F9730A6}" presName="sibTrans" presStyleLbl="sibTrans2D1" presStyleIdx="2" presStyleCnt="4"/>
      <dgm:spPr/>
    </dgm:pt>
    <dgm:pt modelId="{3C8CFB51-8815-492F-B2E7-AF66F0B6BF4F}" type="pres">
      <dgm:prSet presAssocID="{13EE26C0-D645-49B7-A76D-0E252F9730A6}" presName="connectorText" presStyleLbl="sibTrans2D1" presStyleIdx="2" presStyleCnt="4"/>
      <dgm:spPr/>
    </dgm:pt>
    <dgm:pt modelId="{A177ED79-8C65-45AF-8E3D-DBED3DA1CAED}" type="pres">
      <dgm:prSet presAssocID="{CA66F44E-B0FB-41AB-BBF8-94FFBBCBE5F2}" presName="node" presStyleLbl="node1" presStyleIdx="3" presStyleCnt="5">
        <dgm:presLayoutVars>
          <dgm:bulletEnabled val="1"/>
        </dgm:presLayoutVars>
      </dgm:prSet>
      <dgm:spPr/>
    </dgm:pt>
    <dgm:pt modelId="{8349CF7E-DD86-4ECB-9E3B-B4B3C94044DE}" type="pres">
      <dgm:prSet presAssocID="{9720DCDE-79E9-4D25-A678-38AE27D23C77}" presName="sibTrans" presStyleLbl="sibTrans2D1" presStyleIdx="3" presStyleCnt="4"/>
      <dgm:spPr/>
    </dgm:pt>
    <dgm:pt modelId="{37ED8BFB-8412-4A79-A457-9A2E1C780AA7}" type="pres">
      <dgm:prSet presAssocID="{9720DCDE-79E9-4D25-A678-38AE27D23C77}" presName="connectorText" presStyleLbl="sibTrans2D1" presStyleIdx="3" presStyleCnt="4"/>
      <dgm:spPr/>
    </dgm:pt>
    <dgm:pt modelId="{FE51C280-30EA-4252-A2C2-F6D767415DB3}" type="pres">
      <dgm:prSet presAssocID="{BB71E415-4DE7-47AE-B2B9-F48B795DEA7E}" presName="node" presStyleLbl="node1" presStyleIdx="4" presStyleCnt="5">
        <dgm:presLayoutVars>
          <dgm:bulletEnabled val="1"/>
        </dgm:presLayoutVars>
      </dgm:prSet>
      <dgm:spPr/>
    </dgm:pt>
  </dgm:ptLst>
  <dgm:cxnLst>
    <dgm:cxn modelId="{900EA75F-4E3B-479D-9F7D-48AF0365D250}" type="presOf" srcId="{53F4A36E-616D-4072-BEAD-442BE69751DD}" destId="{5235DDE6-2838-47EB-8757-1A39B2E0788D}" srcOrd="0" destOrd="0" presId="urn:microsoft.com/office/officeart/2005/8/layout/process1"/>
    <dgm:cxn modelId="{DF01364A-0FC7-4E1A-81CF-CE74EDBC2D91}" srcId="{8DB52082-C378-440A-BBDD-F8B489D65D99}" destId="{8FAEEB2F-6C9F-467F-82A5-D78BAB226AEA}" srcOrd="1" destOrd="0" parTransId="{68B57AE0-DCA1-4A68-A04B-CE8514003778}" sibTransId="{E81FC057-459F-462D-87C1-BA4A2CF10357}"/>
    <dgm:cxn modelId="{AFE76D4E-BF9A-4AA2-9726-8ABA19533652}" type="presOf" srcId="{13EE26C0-D645-49B7-A76D-0E252F9730A6}" destId="{8BB32468-A9E6-4BAA-853A-1A84EE09F3E9}"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FF1C3258-99B8-4F12-8C20-C4EC57484A7A}" srcId="{8DB52082-C378-440A-BBDD-F8B489D65D99}" destId="{53F4A36E-616D-4072-BEAD-442BE69751DD}" srcOrd="2" destOrd="0" parTransId="{30E34115-E1C9-449C-AC19-D8AB9DC76FD6}" sibTransId="{13EE26C0-D645-49B7-A76D-0E252F9730A6}"/>
    <dgm:cxn modelId="{E8E87182-D9F1-4AEB-9F4A-6B2A831EC606}" type="presOf" srcId="{D4624F32-7759-4F56-BDA1-7D3E7BB08DAC}" destId="{F0FAFBA3-BC40-460A-89B3-031A96B0DBDB}" srcOrd="1" destOrd="0" presId="urn:microsoft.com/office/officeart/2005/8/layout/process1"/>
    <dgm:cxn modelId="{21AC5B91-110F-4FAA-A88A-FE48E9FBC0EE}" type="presOf" srcId="{E81FC057-459F-462D-87C1-BA4A2CF10357}" destId="{9D432BD9-7931-484B-98F2-04586E1C1CAF}" srcOrd="1" destOrd="0" presId="urn:microsoft.com/office/officeart/2005/8/layout/process1"/>
    <dgm:cxn modelId="{99ABE393-24E4-4CB9-92B8-1DC1C8E5666D}" type="presOf" srcId="{13EE26C0-D645-49B7-A76D-0E252F9730A6}" destId="{3C8CFB51-8815-492F-B2E7-AF66F0B6BF4F}" srcOrd="1" destOrd="0" presId="urn:microsoft.com/office/officeart/2005/8/layout/process1"/>
    <dgm:cxn modelId="{5E864A9B-9949-4333-B6A2-DA14867BB91A}" srcId="{8DB52082-C378-440A-BBDD-F8B489D65D99}" destId="{CA66F44E-B0FB-41AB-BBF8-94FFBBCBE5F2}" srcOrd="3" destOrd="0" parTransId="{9CDC2099-C918-467F-A07B-F323C1D20E0B}" sibTransId="{9720DCDE-79E9-4D25-A678-38AE27D23C77}"/>
    <dgm:cxn modelId="{14906F9B-4A47-4A3C-AB93-FFF9636E96CE}" srcId="{8DB52082-C378-440A-BBDD-F8B489D65D99}" destId="{BB71E415-4DE7-47AE-B2B9-F48B795DEA7E}" srcOrd="4" destOrd="0" parTransId="{4E3AAFF0-6E65-4E17-9732-E2E6D6BF7192}" sibTransId="{1C9D9708-8F62-4E40-89C5-CB6ECBFF1394}"/>
    <dgm:cxn modelId="{4134509C-023F-4CBF-BC62-23F513AE04A3}" type="presOf" srcId="{E81FC057-459F-462D-87C1-BA4A2CF10357}" destId="{3E4CC7CF-47FD-4485-B464-583857286EF6}" srcOrd="0" destOrd="0" presId="urn:microsoft.com/office/officeart/2005/8/layout/process1"/>
    <dgm:cxn modelId="{D07791B0-ED62-4B62-A35D-27C329A919CB}" type="presOf" srcId="{8FAEEB2F-6C9F-467F-82A5-D78BAB226AEA}" destId="{44ACCC51-88C9-44D1-B8C5-2A0B75E77273}" srcOrd="0" destOrd="0" presId="urn:microsoft.com/office/officeart/2005/8/layout/process1"/>
    <dgm:cxn modelId="{72CB0ABD-1EE1-4A3E-96C0-82DE4132C860}" type="presOf" srcId="{8937D179-EBB3-4CA9-9F1B-867D007F7BDF}" destId="{AD3643EF-F582-4415-9B18-1D8496E67738}" srcOrd="0" destOrd="0" presId="urn:microsoft.com/office/officeart/2005/8/layout/process1"/>
    <dgm:cxn modelId="{B75F26D2-A9B8-41A0-9501-EC71F608FDEF}" type="presOf" srcId="{9720DCDE-79E9-4D25-A678-38AE27D23C77}" destId="{8349CF7E-DD86-4ECB-9E3B-B4B3C94044D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62A77ADA-0190-4379-B5F8-69DC1FCA945D}" type="presOf" srcId="{CA66F44E-B0FB-41AB-BBF8-94FFBBCBE5F2}" destId="{A177ED79-8C65-45AF-8E3D-DBED3DA1CAED}" srcOrd="0" destOrd="0" presId="urn:microsoft.com/office/officeart/2005/8/layout/process1"/>
    <dgm:cxn modelId="{25B040E3-5F82-4C74-8ECA-72046E493570}" type="presOf" srcId="{9720DCDE-79E9-4D25-A678-38AE27D23C77}" destId="{37ED8BFB-8412-4A79-A457-9A2E1C780AA7}"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99C2FAB5-FBA2-4111-8EEA-CE10BF88F25F}" type="presParOf" srcId="{0143DE01-4D8C-42C7-ACB6-23325A924224}" destId="{44ACCC51-88C9-44D1-B8C5-2A0B75E77273}" srcOrd="2" destOrd="0" presId="urn:microsoft.com/office/officeart/2005/8/layout/process1"/>
    <dgm:cxn modelId="{F5ACB921-0A02-466F-A7D5-AB2ED162F6C4}" type="presParOf" srcId="{0143DE01-4D8C-42C7-ACB6-23325A924224}" destId="{3E4CC7CF-47FD-4485-B464-583857286EF6}" srcOrd="3" destOrd="0" presId="urn:microsoft.com/office/officeart/2005/8/layout/process1"/>
    <dgm:cxn modelId="{EC323FAF-D753-4A0D-BF7E-D68380C2E20C}" type="presParOf" srcId="{3E4CC7CF-47FD-4485-B464-583857286EF6}" destId="{9D432BD9-7931-484B-98F2-04586E1C1CAF}" srcOrd="0" destOrd="0" presId="urn:microsoft.com/office/officeart/2005/8/layout/process1"/>
    <dgm:cxn modelId="{9FD7091F-E0F2-4CD9-A235-BFB33007FA9B}" type="presParOf" srcId="{0143DE01-4D8C-42C7-ACB6-23325A924224}" destId="{5235DDE6-2838-47EB-8757-1A39B2E0788D}" srcOrd="4" destOrd="0" presId="urn:microsoft.com/office/officeart/2005/8/layout/process1"/>
    <dgm:cxn modelId="{B6A28EB8-97A0-4405-8017-686D51C03E0A}" type="presParOf" srcId="{0143DE01-4D8C-42C7-ACB6-23325A924224}" destId="{8BB32468-A9E6-4BAA-853A-1A84EE09F3E9}" srcOrd="5" destOrd="0" presId="urn:microsoft.com/office/officeart/2005/8/layout/process1"/>
    <dgm:cxn modelId="{B038939A-E844-47F8-9BB0-5457AFCCDAF4}" type="presParOf" srcId="{8BB32468-A9E6-4BAA-853A-1A84EE09F3E9}" destId="{3C8CFB51-8815-492F-B2E7-AF66F0B6BF4F}" srcOrd="0" destOrd="0" presId="urn:microsoft.com/office/officeart/2005/8/layout/process1"/>
    <dgm:cxn modelId="{8E456A9F-E698-4381-998F-6DBD4F60C5EE}" type="presParOf" srcId="{0143DE01-4D8C-42C7-ACB6-23325A924224}" destId="{A177ED79-8C65-45AF-8E3D-DBED3DA1CAED}" srcOrd="6" destOrd="0" presId="urn:microsoft.com/office/officeart/2005/8/layout/process1"/>
    <dgm:cxn modelId="{61A6948E-31ED-40F6-A95E-A624370E4B3D}" type="presParOf" srcId="{0143DE01-4D8C-42C7-ACB6-23325A924224}" destId="{8349CF7E-DD86-4ECB-9E3B-B4B3C94044DE}" srcOrd="7" destOrd="0" presId="urn:microsoft.com/office/officeart/2005/8/layout/process1"/>
    <dgm:cxn modelId="{EEE142B2-F8EA-4E28-AD92-9C7DC7B6D0AB}" type="presParOf" srcId="{8349CF7E-DD86-4ECB-9E3B-B4B3C94044DE}" destId="{37ED8BFB-8412-4A79-A457-9A2E1C780AA7}" srcOrd="0" destOrd="0" presId="urn:microsoft.com/office/officeart/2005/8/layout/process1"/>
    <dgm:cxn modelId="{FD7299CB-5212-4122-961F-C51D0F26B923}" type="presParOf" srcId="{0143DE01-4D8C-42C7-ACB6-23325A924224}" destId="{FE51C280-30EA-4252-A2C2-F6D767415DB3}" srcOrd="8"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a:t>Director general/ Fundador</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a:solidFill>
                <a:schemeClr val="bg1"/>
              </a:solidFill>
            </a:rPr>
            <a:t>Líder equipo 3</a:t>
          </a:r>
          <a:endParaRPr lang="en-US" sz="1600" noProof="0" dirty="0">
            <a:solidFill>
              <a:schemeClr val="bg1"/>
            </a:solidFill>
          </a:endParaRP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a:solidFill>
                <a:schemeClr val="bg1"/>
              </a:solidFill>
            </a:rPr>
            <a:t>Líder equipo 2</a:t>
          </a:r>
          <a:endParaRPr lang="en-US" sz="1600"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52AD23BD-6A6B-403F-A1CF-E17D6D298673}">
      <dgm:prSet phldrT="[Testo]" custT="1"/>
      <dgm:spPr/>
      <dgm:t>
        <a:bodyPr/>
        <a:lstStyle/>
        <a:p>
          <a:r>
            <a:rPr lang="en-US" sz="1600" noProof="0"/>
            <a:t>Miembro </a:t>
          </a:r>
          <a:r>
            <a:rPr lang="en-US" sz="1600" noProof="0" dirty="0"/>
            <a:t>1</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29AFBC17-9366-4160-B6EC-A9FF262978C8}">
      <dgm:prSet phldrT="[Testo]" custT="1"/>
      <dgm:spPr/>
      <dgm:t>
        <a:bodyPr/>
        <a:lstStyle/>
        <a:p>
          <a:r>
            <a:rPr lang="en-US" sz="1600" noProof="0"/>
            <a:t>Miembro </a:t>
          </a:r>
          <a:r>
            <a:rPr lang="en-US" sz="1600" noProof="0" dirty="0"/>
            <a:t>2</a:t>
          </a:r>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a:t>Miembro </a:t>
          </a:r>
          <a:r>
            <a:rPr lang="en-US" sz="1600" noProof="0" dirty="0"/>
            <a:t>2</a:t>
          </a:r>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a:t>Miembro </a:t>
          </a:r>
          <a:r>
            <a:rPr lang="en-US" sz="1600" noProof="0" dirty="0"/>
            <a:t>1</a:t>
          </a:r>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62E73FF4-7C7F-4A14-9135-82D263E5314D}">
      <dgm:prSet phldrT="[Testo]" custT="1"/>
      <dgm:spPr>
        <a:noFill/>
      </dgm:spPr>
      <dgm:t>
        <a:bodyPr/>
        <a:lstStyle/>
        <a:p>
          <a:r>
            <a:rPr lang="en-US" sz="1600" noProof="0"/>
            <a:t>Miembro </a:t>
          </a:r>
          <a:r>
            <a:rPr lang="en-US" sz="1600" noProof="0" dirty="0"/>
            <a:t>1</a:t>
          </a:r>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80DD11A9-312A-445A-9BD0-8E0F6A9F3A07}">
      <dgm:prSet phldrT="[Testo]" custT="1"/>
      <dgm:spPr>
        <a:solidFill>
          <a:srgbClr val="002060"/>
        </a:solidFill>
      </dgm:spPr>
      <dgm:t>
        <a:bodyPr/>
        <a:lstStyle/>
        <a:p>
          <a:r>
            <a:rPr lang="en-US" sz="1600" noProof="0">
              <a:solidFill>
                <a:schemeClr val="bg1"/>
              </a:solidFill>
            </a:rPr>
            <a:t>Líder equipo 1</a:t>
          </a:r>
          <a:endParaRPr lang="en-US" sz="1600" noProof="0" dirty="0">
            <a:solidFill>
              <a:schemeClr val="bg1"/>
            </a:solidFill>
          </a:endParaRPr>
        </a:p>
      </dgm:t>
    </dgm:pt>
    <dgm:pt modelId="{95EDFC39-D992-47A9-B8B6-D4CA7C037AD2}" type="sibTrans" cxnId="{A4349554-EBFE-4FB0-AA63-B3C0E0F78E88}">
      <dgm:prSet/>
      <dgm:spPr/>
      <dgm:t>
        <a:bodyPr/>
        <a:lstStyle/>
        <a:p>
          <a:endParaRPr lang="en-US" sz="1600" noProof="0" dirty="0"/>
        </a:p>
      </dgm:t>
    </dgm:pt>
    <dgm:pt modelId="{6D8EC4C2-02DF-4F19-B589-94193245674D}" type="parTrans" cxnId="{A4349554-EBFE-4FB0-AA63-B3C0E0F78E88}">
      <dgm:prSet/>
      <dgm:spPr/>
      <dgm:t>
        <a:bodyPr/>
        <a:lstStyle/>
        <a:p>
          <a:endParaRPr lang="en-US" sz="1600" noProof="0" dirty="0"/>
        </a:p>
      </dgm:t>
    </dgm:pt>
    <dgm:pt modelId="{8A43E2A2-8649-4658-9043-68A6B524169E}">
      <dgm:prSet phldrT="[Testo]" custT="1"/>
      <dgm:spPr>
        <a:noFill/>
      </dgm:spPr>
      <dgm:t>
        <a:bodyPr/>
        <a:lstStyle/>
        <a:p>
          <a:r>
            <a:rPr lang="en-US" sz="1600" noProof="0"/>
            <a:t>Miembro 2</a:t>
          </a:r>
          <a:endParaRPr lang="en-US" sz="1600" noProof="0" dirty="0"/>
        </a:p>
      </dgm:t>
    </dgm:pt>
    <dgm:pt modelId="{9A9FD804-40D2-48BC-8252-1BC132289845}" type="parTrans" cxnId="{FCFDA1C9-D482-4058-993A-D28C740BFA3E}">
      <dgm:prSet/>
      <dgm:spPr/>
      <dgm:t>
        <a:bodyPr/>
        <a:lstStyle/>
        <a:p>
          <a:endParaRPr lang="it-IT" sz="1600"/>
        </a:p>
      </dgm:t>
    </dgm:pt>
    <dgm:pt modelId="{D6F38934-2B3E-4B95-9AF3-7CD0B78C7E33}" type="sibTrans" cxnId="{FCFDA1C9-D482-4058-993A-D28C740BFA3E}">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6"/>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6">
        <dgm:presLayoutVars>
          <dgm:chPref val="3"/>
        </dgm:presLayoutVars>
      </dgm:prSet>
      <dgm:spPr/>
    </dgm:pt>
    <dgm:pt modelId="{745084C8-D478-4626-93D8-94A9ADED91B0}" type="pres">
      <dgm:prSet presAssocID="{52AD23BD-6A6B-403F-A1CF-E17D6D298673}" presName="rootConnector" presStyleLbl="node3" presStyleIdx="0" presStyleCnt="6"/>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E6E1EA90-060E-4EC3-BF63-E1893681690A}" type="pres">
      <dgm:prSet presAssocID="{3E636419-DB52-4647-89D8-D1D63452E384}" presName="Name37" presStyleLbl="parChTrans1D3" presStyleIdx="1" presStyleCnt="6"/>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1" presStyleCnt="6">
        <dgm:presLayoutVars>
          <dgm:chPref val="3"/>
        </dgm:presLayoutVars>
      </dgm:prSet>
      <dgm:spPr/>
    </dgm:pt>
    <dgm:pt modelId="{2ADF90F8-BA25-412A-8417-D242E5293568}" type="pres">
      <dgm:prSet presAssocID="{29AFBC17-9366-4160-B6EC-A9FF262978C8}" presName="rootConnector" presStyleLbl="node3" presStyleIdx="1" presStyleCnt="6"/>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2" presStyleCnt="6"/>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2" presStyleCnt="6">
        <dgm:presLayoutVars>
          <dgm:chPref val="3"/>
        </dgm:presLayoutVars>
      </dgm:prSet>
      <dgm:spPr/>
    </dgm:pt>
    <dgm:pt modelId="{310090A5-354C-43DC-8B33-A4C9A7357D54}" type="pres">
      <dgm:prSet presAssocID="{62E73FF4-7C7F-4A14-9135-82D263E5314D}" presName="rootConnector" presStyleLbl="node3" presStyleIdx="2" presStyleCnt="6"/>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CE0E3DED-1204-4268-8FBE-D29E16D45ACE}" type="pres">
      <dgm:prSet presAssocID="{9A9FD804-40D2-48BC-8252-1BC132289845}" presName="Name37" presStyleLbl="parChTrans1D3" presStyleIdx="3" presStyleCnt="6"/>
      <dgm:spPr/>
    </dgm:pt>
    <dgm:pt modelId="{FF31A650-5339-4837-8601-946B8CEFA219}" type="pres">
      <dgm:prSet presAssocID="{8A43E2A2-8649-4658-9043-68A6B524169E}" presName="hierRoot2" presStyleCnt="0">
        <dgm:presLayoutVars>
          <dgm:hierBranch val="init"/>
        </dgm:presLayoutVars>
      </dgm:prSet>
      <dgm:spPr/>
    </dgm:pt>
    <dgm:pt modelId="{1B08CD58-E4AB-408D-BEC3-4E1E9C2239A3}" type="pres">
      <dgm:prSet presAssocID="{8A43E2A2-8649-4658-9043-68A6B524169E}" presName="rootComposite" presStyleCnt="0"/>
      <dgm:spPr/>
    </dgm:pt>
    <dgm:pt modelId="{5A8775C6-A694-41A5-BA30-E77BDF44F6E1}" type="pres">
      <dgm:prSet presAssocID="{8A43E2A2-8649-4658-9043-68A6B524169E}" presName="rootText" presStyleLbl="node3" presStyleIdx="3" presStyleCnt="6">
        <dgm:presLayoutVars>
          <dgm:chPref val="3"/>
        </dgm:presLayoutVars>
      </dgm:prSet>
      <dgm:spPr/>
    </dgm:pt>
    <dgm:pt modelId="{38DEB41E-1FFD-477A-A810-C9747038DEF9}" type="pres">
      <dgm:prSet presAssocID="{8A43E2A2-8649-4658-9043-68A6B524169E}" presName="rootConnector" presStyleLbl="node3" presStyleIdx="3" presStyleCnt="6"/>
      <dgm:spPr/>
    </dgm:pt>
    <dgm:pt modelId="{DF5F901F-ECE1-4862-8422-492A16A137B1}" type="pres">
      <dgm:prSet presAssocID="{8A43E2A2-8649-4658-9043-68A6B524169E}" presName="hierChild4" presStyleCnt="0"/>
      <dgm:spPr/>
    </dgm:pt>
    <dgm:pt modelId="{5CB58F67-73F8-434F-BE3A-7CE20F541DC8}" type="pres">
      <dgm:prSet presAssocID="{8A43E2A2-8649-4658-9043-68A6B524169E}" presName="hierChild5" presStyleCnt="0"/>
      <dgm:spPr/>
    </dgm:pt>
    <dgm:pt modelId="{B259D130-234D-4E3C-81CD-A2A0A88661C0}" type="pres">
      <dgm:prSet presAssocID="{21C3254D-A992-4506-BEF5-79B71BEF3456}" presName="hierChild5" presStyleCnt="0"/>
      <dgm:spPr/>
    </dgm:pt>
    <dgm:pt modelId="{AA49DD4A-283D-4693-B1CE-962B9797C517}" type="pres">
      <dgm:prSet presAssocID="{DA8E1DDE-2291-48D9-A9B2-FA8398CC67B7}" presName="Name37" presStyleLbl="parChTrans1D2" presStyleIdx="2" presStyleCnt="3"/>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2" presStyleCnt="3">
        <dgm:presLayoutVars>
          <dgm:chPref val="3"/>
        </dgm:presLayoutVars>
      </dgm:prSet>
      <dgm:spPr/>
    </dgm:pt>
    <dgm:pt modelId="{19E9D482-9B1B-43A4-B736-F9D06E8CD37F}" type="pres">
      <dgm:prSet presAssocID="{D81D1173-F486-44D0-999C-8A79EBD051E6}" presName="rootConnector" presStyleLbl="node2" presStyleIdx="2" presStyleCnt="3"/>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4" presStyleCnt="6"/>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4" presStyleCnt="6">
        <dgm:presLayoutVars>
          <dgm:chPref val="3"/>
        </dgm:presLayoutVars>
      </dgm:prSet>
      <dgm:spPr/>
    </dgm:pt>
    <dgm:pt modelId="{49C8B493-B644-4E59-AF05-E60A62345FBC}" type="pres">
      <dgm:prSet presAssocID="{4DB93814-EC97-4279-8B83-426293F137D1}" presName="rootConnector" presStyleLbl="node3" presStyleIdx="4" presStyleCnt="6"/>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5" presStyleCnt="6"/>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5" presStyleCnt="6">
        <dgm:presLayoutVars>
          <dgm:chPref val="3"/>
        </dgm:presLayoutVars>
      </dgm:prSet>
      <dgm:spPr/>
    </dgm:pt>
    <dgm:pt modelId="{F6D3A597-93BB-45BA-9E7C-10220989C7DE}" type="pres">
      <dgm:prSet presAssocID="{5E1F3A0D-E470-4FD4-8858-8316688525F1}" presName="rootConnector" presStyleLbl="node3" presStyleIdx="5" presStyleCnt="6"/>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D792520E-8B71-4EE4-85AE-83DEB2775FCE}" type="presOf" srcId="{9A9FD804-40D2-48BC-8252-1BC132289845}" destId="{CE0E3DED-1204-4268-8FBE-D29E16D45ACE}" srcOrd="0"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0A329917-F834-456E-B602-615C4FDC74AC}" type="presOf" srcId="{5E1F3A0D-E470-4FD4-8858-8316688525F1}" destId="{95467C1A-3C87-4989-BCB3-198B9121BA63}" srcOrd="0" destOrd="0" presId="urn:microsoft.com/office/officeart/2005/8/layout/orgChart1"/>
    <dgm:cxn modelId="{B9011926-DE5B-416F-88DF-81096EFB55C2}" type="presOf" srcId="{D4B92FE8-E149-40E3-9B4E-51A2E2C12FCD}" destId="{023F0598-B851-4629-9F7D-D66B8A4C2708}"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2" destOrd="0" parTransId="{DA8E1DDE-2291-48D9-A9B2-FA8398CC67B7}" sibTransId="{AAD63C4C-28D0-467D-AB81-93C7404CB924}"/>
    <dgm:cxn modelId="{1FA2416E-F5D4-475C-A13E-C72459BF72F2}" srcId="{D81D1173-F486-44D0-999C-8A79EBD051E6}" destId="{4DB93814-EC97-4279-8B83-426293F137D1}" srcOrd="0" destOrd="0" parTransId="{F90BB8B6-50E4-4C01-97D3-C7EAA3DCB2ED}" sibTransId="{E6CA1861-9FFE-424D-8296-07FB6F1A77D5}"/>
    <dgm:cxn modelId="{A019F26F-2A42-4255-91CC-E2A34E95BEAF}" type="presOf" srcId="{62E73FF4-7C7F-4A14-9135-82D263E5314D}" destId="{310090A5-354C-43DC-8B33-A4C9A7357D54}" srcOrd="1"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F30DB281-49E1-454B-980C-EC62FB117924}" type="presOf" srcId="{DA8E1DDE-2291-48D9-A9B2-FA8398CC67B7}" destId="{AA49DD4A-283D-4693-B1CE-962B9797C517}" srcOrd="0" destOrd="0" presId="urn:microsoft.com/office/officeart/2005/8/layout/orgChart1"/>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F5EF0F98-29A3-47AD-AFE4-2DF1092DAB9D}" type="presOf" srcId="{8A43E2A2-8649-4658-9043-68A6B524169E}" destId="{5A8775C6-A694-41A5-BA30-E77BDF44F6E1}" srcOrd="0" destOrd="0" presId="urn:microsoft.com/office/officeart/2005/8/layout/orgChart1"/>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32DFBABB-30B3-4DCC-86DC-38F9D1D55237}" srcId="{80DD11A9-312A-445A-9BD0-8E0F6A9F3A07}" destId="{29AFBC17-9366-4160-B6EC-A9FF262978C8}" srcOrd="1"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CFDA1C9-D482-4058-993A-D28C740BFA3E}" srcId="{21C3254D-A992-4506-BEF5-79B71BEF3456}" destId="{8A43E2A2-8649-4658-9043-68A6B524169E}" srcOrd="1" destOrd="0" parTransId="{9A9FD804-40D2-48BC-8252-1BC132289845}" sibTransId="{D6F38934-2B3E-4B95-9AF3-7CD0B78C7E33}"/>
    <dgm:cxn modelId="{F39404CD-6D94-41C2-83C4-F67AA420D37D}" type="presOf" srcId="{A3D5B927-E683-496F-BAB0-F204A2063EDB}" destId="{76E399AD-AD7F-40B5-BCBE-77E550F372E9}" srcOrd="1" destOrd="0" presId="urn:microsoft.com/office/officeart/2005/8/layout/orgChart1"/>
    <dgm:cxn modelId="{466566D4-85BC-47FA-BE68-B46961402A96}" type="presOf" srcId="{8A43E2A2-8649-4658-9043-68A6B524169E}" destId="{38DEB41E-1FFD-477A-A810-C9747038DEF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F4A80358-5AA1-431C-B2C4-CDDA8DCDA02A}" type="presParOf" srcId="{8643400B-A966-4EAD-AE45-4CD2099A7592}" destId="{E6E1EA90-060E-4EC3-BF63-E1893681690A}" srcOrd="2" destOrd="0" presId="urn:microsoft.com/office/officeart/2005/8/layout/orgChart1"/>
    <dgm:cxn modelId="{CD690373-F76D-4F09-9789-0937962CE74A}" type="presParOf" srcId="{8643400B-A966-4EAD-AE45-4CD2099A7592}" destId="{D954DE60-63A9-4677-842E-6354AB2ECD64}" srcOrd="3"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888E75F7-8D91-4757-99A1-227F2D971E40}" type="presParOf" srcId="{C706D6F2-FBE4-483C-A6A1-276FB50CBEC1}" destId="{CE0E3DED-1204-4268-8FBE-D29E16D45ACE}" srcOrd="2" destOrd="0" presId="urn:microsoft.com/office/officeart/2005/8/layout/orgChart1"/>
    <dgm:cxn modelId="{D191B9B0-5DF5-4365-8028-89ADEE47D3FB}" type="presParOf" srcId="{C706D6F2-FBE4-483C-A6A1-276FB50CBEC1}" destId="{FF31A650-5339-4837-8601-946B8CEFA219}" srcOrd="3" destOrd="0" presId="urn:microsoft.com/office/officeart/2005/8/layout/orgChart1"/>
    <dgm:cxn modelId="{45A8CD09-EA21-4CA9-B56A-3C4F0A34ED66}" type="presParOf" srcId="{FF31A650-5339-4837-8601-946B8CEFA219}" destId="{1B08CD58-E4AB-408D-BEC3-4E1E9C2239A3}" srcOrd="0" destOrd="0" presId="urn:microsoft.com/office/officeart/2005/8/layout/orgChart1"/>
    <dgm:cxn modelId="{174FE436-80D4-4D9D-B5A3-6D26B09996F5}" type="presParOf" srcId="{1B08CD58-E4AB-408D-BEC3-4E1E9C2239A3}" destId="{5A8775C6-A694-41A5-BA30-E77BDF44F6E1}" srcOrd="0" destOrd="0" presId="urn:microsoft.com/office/officeart/2005/8/layout/orgChart1"/>
    <dgm:cxn modelId="{CC5C9CE3-861F-4A44-823B-31C025B09261}" type="presParOf" srcId="{1B08CD58-E4AB-408D-BEC3-4E1E9C2239A3}" destId="{38DEB41E-1FFD-477A-A810-C9747038DEF9}" srcOrd="1" destOrd="0" presId="urn:microsoft.com/office/officeart/2005/8/layout/orgChart1"/>
    <dgm:cxn modelId="{8365D9A0-2A4E-492E-87CA-30DD1A917734}" type="presParOf" srcId="{FF31A650-5339-4837-8601-946B8CEFA219}" destId="{DF5F901F-ECE1-4862-8422-492A16A137B1}" srcOrd="1" destOrd="0" presId="urn:microsoft.com/office/officeart/2005/8/layout/orgChart1"/>
    <dgm:cxn modelId="{B6C0EC0B-FC7A-4673-A413-9DF509E8532A}" type="presParOf" srcId="{FF31A650-5339-4837-8601-946B8CEFA219}" destId="{5CB58F67-73F8-434F-BE3A-7CE20F541DC8}"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2581B486-B8DD-4D24-95BB-78D00D35DBFC}" type="presParOf" srcId="{FA9950D5-7F04-4040-A4F4-735BBCDD9C2E}" destId="{AA49DD4A-283D-4693-B1CE-962B9797C517}" srcOrd="4" destOrd="0" presId="urn:microsoft.com/office/officeart/2005/8/layout/orgChart1"/>
    <dgm:cxn modelId="{E74CE6E5-9703-4505-9FA9-B18110D7F94C}" type="presParOf" srcId="{FA9950D5-7F04-4040-A4F4-735BBCDD9C2E}" destId="{1B47903F-3161-4A1F-B2F1-1E6563515EF4}" srcOrd="5"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85592-F6AA-41DC-8BE9-0CDF576CCF23}">
      <dsp:nvSpPr>
        <dsp:cNvPr id="0" name=""/>
        <dsp:cNvSpPr/>
      </dsp:nvSpPr>
      <dsp:spPr>
        <a:xfrm>
          <a:off x="4028913" y="1250140"/>
          <a:ext cx="1414657" cy="216635"/>
        </a:xfrm>
        <a:custGeom>
          <a:avLst/>
          <a:gdLst/>
          <a:ahLst/>
          <a:cxnLst/>
          <a:rect l="0" t="0" r="0" b="0"/>
          <a:pathLst>
            <a:path>
              <a:moveTo>
                <a:pt x="0" y="0"/>
              </a:moveTo>
              <a:lnTo>
                <a:pt x="0" y="108317"/>
              </a:lnTo>
              <a:lnTo>
                <a:pt x="1414657" y="108317"/>
              </a:lnTo>
              <a:lnTo>
                <a:pt x="1414657"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41C6F-2370-4FB1-AE2C-04B6F8B918B6}">
      <dsp:nvSpPr>
        <dsp:cNvPr id="0" name=""/>
        <dsp:cNvSpPr/>
      </dsp:nvSpPr>
      <dsp:spPr>
        <a:xfrm>
          <a:off x="5488625"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385EE-E38F-440F-AD9D-482B16E91145}">
      <dsp:nvSpPr>
        <dsp:cNvPr id="0" name=""/>
        <dsp:cNvSpPr/>
      </dsp:nvSpPr>
      <dsp:spPr>
        <a:xfrm>
          <a:off x="5488625"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B842E-D2EB-4745-B392-8F49B7088EF7}">
      <dsp:nvSpPr>
        <dsp:cNvPr id="0" name=""/>
        <dsp:cNvSpPr/>
      </dsp:nvSpPr>
      <dsp:spPr>
        <a:xfrm>
          <a:off x="5488625"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F3AF0-FF9A-40B2-8807-B98946E5ED0D}">
      <dsp:nvSpPr>
        <dsp:cNvPr id="0" name=""/>
        <dsp:cNvSpPr/>
      </dsp:nvSpPr>
      <dsp:spPr>
        <a:xfrm>
          <a:off x="5488625"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4028913" y="1982576"/>
          <a:ext cx="1872351" cy="216635"/>
        </a:xfrm>
        <a:custGeom>
          <a:avLst/>
          <a:gdLst/>
          <a:ahLst/>
          <a:cxnLst/>
          <a:rect l="0" t="0" r="0" b="0"/>
          <a:pathLst>
            <a:path>
              <a:moveTo>
                <a:pt x="0" y="0"/>
              </a:moveTo>
              <a:lnTo>
                <a:pt x="0" y="108317"/>
              </a:lnTo>
              <a:lnTo>
                <a:pt x="1872351" y="108317"/>
              </a:lnTo>
              <a:lnTo>
                <a:pt x="1872351"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2251B-23DC-49A2-85C6-89E90EB8A45D}">
      <dsp:nvSpPr>
        <dsp:cNvPr id="0" name=""/>
        <dsp:cNvSpPr/>
      </dsp:nvSpPr>
      <dsp:spPr>
        <a:xfrm>
          <a:off x="4240390"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F177D-3FF7-4136-83ED-CBAB1ADA51E9}">
      <dsp:nvSpPr>
        <dsp:cNvPr id="0" name=""/>
        <dsp:cNvSpPr/>
      </dsp:nvSpPr>
      <dsp:spPr>
        <a:xfrm>
          <a:off x="4240390"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66207-A9D4-4227-9CCE-DBEB0148F44A}">
      <dsp:nvSpPr>
        <dsp:cNvPr id="0" name=""/>
        <dsp:cNvSpPr/>
      </dsp:nvSpPr>
      <dsp:spPr>
        <a:xfrm>
          <a:off x="4240390"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BF927-C8C9-4716-9E6F-A73E40CEA6BC}">
      <dsp:nvSpPr>
        <dsp:cNvPr id="0" name=""/>
        <dsp:cNvSpPr/>
      </dsp:nvSpPr>
      <dsp:spPr>
        <a:xfrm>
          <a:off x="4240390"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028913" y="1982576"/>
          <a:ext cx="624117" cy="216635"/>
        </a:xfrm>
        <a:custGeom>
          <a:avLst/>
          <a:gdLst/>
          <a:ahLst/>
          <a:cxnLst/>
          <a:rect l="0" t="0" r="0" b="0"/>
          <a:pathLst>
            <a:path>
              <a:moveTo>
                <a:pt x="0" y="0"/>
              </a:moveTo>
              <a:lnTo>
                <a:pt x="0" y="108317"/>
              </a:lnTo>
              <a:lnTo>
                <a:pt x="624117" y="108317"/>
              </a:lnTo>
              <a:lnTo>
                <a:pt x="624117"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2992156"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2992156"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992156"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2992156"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404795" y="1982576"/>
          <a:ext cx="624117" cy="216635"/>
        </a:xfrm>
        <a:custGeom>
          <a:avLst/>
          <a:gdLst/>
          <a:ahLst/>
          <a:cxnLst/>
          <a:rect l="0" t="0" r="0" b="0"/>
          <a:pathLst>
            <a:path>
              <a:moveTo>
                <a:pt x="624117" y="0"/>
              </a:moveTo>
              <a:lnTo>
                <a:pt x="624117"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05853-BA60-48DF-93FD-15BA754BE75A}">
      <dsp:nvSpPr>
        <dsp:cNvPr id="0" name=""/>
        <dsp:cNvSpPr/>
      </dsp:nvSpPr>
      <dsp:spPr>
        <a:xfrm>
          <a:off x="1743922" y="2715011"/>
          <a:ext cx="154739" cy="2671840"/>
        </a:xfrm>
        <a:custGeom>
          <a:avLst/>
          <a:gdLst/>
          <a:ahLst/>
          <a:cxnLst/>
          <a:rect l="0" t="0" r="0" b="0"/>
          <a:pathLst>
            <a:path>
              <a:moveTo>
                <a:pt x="0" y="0"/>
              </a:moveTo>
              <a:lnTo>
                <a:pt x="0" y="2671840"/>
              </a:lnTo>
              <a:lnTo>
                <a:pt x="154739" y="26718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3B196-165D-49D3-A5B8-A699C74D5E90}">
      <dsp:nvSpPr>
        <dsp:cNvPr id="0" name=""/>
        <dsp:cNvSpPr/>
      </dsp:nvSpPr>
      <dsp:spPr>
        <a:xfrm>
          <a:off x="1743922" y="2715011"/>
          <a:ext cx="154739" cy="1939405"/>
        </a:xfrm>
        <a:custGeom>
          <a:avLst/>
          <a:gdLst/>
          <a:ahLst/>
          <a:cxnLst/>
          <a:rect l="0" t="0" r="0" b="0"/>
          <a:pathLst>
            <a:path>
              <a:moveTo>
                <a:pt x="0" y="0"/>
              </a:moveTo>
              <a:lnTo>
                <a:pt x="0" y="1939405"/>
              </a:lnTo>
              <a:lnTo>
                <a:pt x="154739" y="19394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BB9C8-D438-47D7-8917-9214B58F4A01}">
      <dsp:nvSpPr>
        <dsp:cNvPr id="0" name=""/>
        <dsp:cNvSpPr/>
      </dsp:nvSpPr>
      <dsp:spPr>
        <a:xfrm>
          <a:off x="1743922" y="2715011"/>
          <a:ext cx="154739" cy="1206970"/>
        </a:xfrm>
        <a:custGeom>
          <a:avLst/>
          <a:gdLst/>
          <a:ahLst/>
          <a:cxnLst/>
          <a:rect l="0" t="0" r="0" b="0"/>
          <a:pathLst>
            <a:path>
              <a:moveTo>
                <a:pt x="0" y="0"/>
              </a:moveTo>
              <a:lnTo>
                <a:pt x="0" y="1206970"/>
              </a:lnTo>
              <a:lnTo>
                <a:pt x="154739" y="12069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B0E4-E458-423E-AB43-B569D9B729B3}">
      <dsp:nvSpPr>
        <dsp:cNvPr id="0" name=""/>
        <dsp:cNvSpPr/>
      </dsp:nvSpPr>
      <dsp:spPr>
        <a:xfrm>
          <a:off x="1743922" y="2715011"/>
          <a:ext cx="154739" cy="474535"/>
        </a:xfrm>
        <a:custGeom>
          <a:avLst/>
          <a:gdLst/>
          <a:ahLst/>
          <a:cxnLst/>
          <a:rect l="0" t="0" r="0" b="0"/>
          <a:pathLst>
            <a:path>
              <a:moveTo>
                <a:pt x="0" y="0"/>
              </a:moveTo>
              <a:lnTo>
                <a:pt x="0" y="474535"/>
              </a:lnTo>
              <a:lnTo>
                <a:pt x="154739" y="4745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2156561" y="1982576"/>
          <a:ext cx="1872351" cy="216635"/>
        </a:xfrm>
        <a:custGeom>
          <a:avLst/>
          <a:gdLst/>
          <a:ahLst/>
          <a:cxnLst/>
          <a:rect l="0" t="0" r="0" b="0"/>
          <a:pathLst>
            <a:path>
              <a:moveTo>
                <a:pt x="1872351" y="0"/>
              </a:moveTo>
              <a:lnTo>
                <a:pt x="1872351"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983193" y="1250140"/>
          <a:ext cx="91440" cy="216635"/>
        </a:xfrm>
        <a:custGeom>
          <a:avLst/>
          <a:gdLst/>
          <a:ahLst/>
          <a:cxnLst/>
          <a:rect l="0" t="0" r="0" b="0"/>
          <a:pathLst>
            <a:path>
              <a:moveTo>
                <a:pt x="45720" y="0"/>
              </a:moveTo>
              <a:lnTo>
                <a:pt x="4572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2614256" y="1250140"/>
          <a:ext cx="1414657" cy="216635"/>
        </a:xfrm>
        <a:custGeom>
          <a:avLst/>
          <a:gdLst/>
          <a:ahLst/>
          <a:cxnLst/>
          <a:rect l="0" t="0" r="0" b="0"/>
          <a:pathLst>
            <a:path>
              <a:moveTo>
                <a:pt x="1414657" y="0"/>
              </a:moveTo>
              <a:lnTo>
                <a:pt x="1414657" y="108317"/>
              </a:lnTo>
              <a:lnTo>
                <a:pt x="0" y="108317"/>
              </a:lnTo>
              <a:lnTo>
                <a:pt x="0" y="2166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3983193" y="517705"/>
          <a:ext cx="91440" cy="216635"/>
        </a:xfrm>
        <a:custGeom>
          <a:avLst/>
          <a:gdLst/>
          <a:ahLst/>
          <a:cxnLst/>
          <a:rect l="0" t="0" r="0" b="0"/>
          <a:pathLst>
            <a:path>
              <a:moveTo>
                <a:pt x="45720" y="0"/>
              </a:moveTo>
              <a:lnTo>
                <a:pt x="45720" y="2166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3513113" y="190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Junta Directiva</a:t>
          </a:r>
          <a:endParaRPr lang="en-US" sz="1600" kern="1200" noProof="0" dirty="0"/>
        </a:p>
      </dsp:txBody>
      <dsp:txXfrm>
        <a:off x="3513113" y="1906"/>
        <a:ext cx="1031598" cy="515799"/>
      </dsp:txXfrm>
    </dsp:sp>
    <dsp:sp modelId="{0983F5A8-34D9-4D70-B03C-D0D60C8D53DF}">
      <dsp:nvSpPr>
        <dsp:cNvPr id="0" name=""/>
        <dsp:cNvSpPr/>
      </dsp:nvSpPr>
      <dsp:spPr>
        <a:xfrm>
          <a:off x="3513113" y="73434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a:t>
          </a:r>
        </a:p>
      </dsp:txBody>
      <dsp:txXfrm>
        <a:off x="3513113" y="734341"/>
        <a:ext cx="1031598" cy="515799"/>
      </dsp:txXfrm>
    </dsp:sp>
    <dsp:sp modelId="{77EA2CDF-E544-47BD-8263-814A57600E9E}">
      <dsp:nvSpPr>
        <dsp:cNvPr id="0" name=""/>
        <dsp:cNvSpPr/>
      </dsp:nvSpPr>
      <dsp:spPr>
        <a:xfrm>
          <a:off x="2098456" y="146677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noProof="0"/>
            <a:t>Consejo Asesor</a:t>
          </a:r>
          <a:endParaRPr lang="en-US" sz="1600" b="0" kern="1200" noProof="0" dirty="0"/>
        </a:p>
      </dsp:txBody>
      <dsp:txXfrm>
        <a:off x="2098456" y="1466776"/>
        <a:ext cx="1031598" cy="515799"/>
      </dsp:txXfrm>
    </dsp:sp>
    <dsp:sp modelId="{B5926B82-FA00-4A15-BD99-A987C6A08428}">
      <dsp:nvSpPr>
        <dsp:cNvPr id="0" name=""/>
        <dsp:cNvSpPr/>
      </dsp:nvSpPr>
      <dsp:spPr>
        <a:xfrm>
          <a:off x="3346691" y="1466776"/>
          <a:ext cx="1364444"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Dirección de Personal</a:t>
          </a:r>
          <a:endParaRPr lang="en-US" sz="1600" kern="1200" noProof="0" dirty="0">
            <a:solidFill>
              <a:schemeClr val="bg1"/>
            </a:solidFill>
          </a:endParaRPr>
        </a:p>
      </dsp:txBody>
      <dsp:txXfrm>
        <a:off x="3346691" y="1466776"/>
        <a:ext cx="1364444" cy="515799"/>
      </dsp:txXfrm>
    </dsp:sp>
    <dsp:sp modelId="{5B74E3ED-4107-4B21-8721-5A15C5EDC575}">
      <dsp:nvSpPr>
        <dsp:cNvPr id="0" name=""/>
        <dsp:cNvSpPr/>
      </dsp:nvSpPr>
      <dsp:spPr>
        <a:xfrm>
          <a:off x="1640762"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Dirección Financiera</a:t>
          </a:r>
          <a:endParaRPr lang="en-US" sz="1600" kern="1200" noProof="0" dirty="0">
            <a:solidFill>
              <a:schemeClr val="bg1"/>
            </a:solidFill>
          </a:endParaRPr>
        </a:p>
      </dsp:txBody>
      <dsp:txXfrm>
        <a:off x="1640762" y="2199211"/>
        <a:ext cx="1031598" cy="515799"/>
      </dsp:txXfrm>
    </dsp:sp>
    <dsp:sp modelId="{7E42D2EB-DCF8-49B0-BD20-D85A3D403A9D}">
      <dsp:nvSpPr>
        <dsp:cNvPr id="0" name=""/>
        <dsp:cNvSpPr/>
      </dsp:nvSpPr>
      <dsp:spPr>
        <a:xfrm>
          <a:off x="1898661"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1898661" y="2931646"/>
        <a:ext cx="1031598" cy="515799"/>
      </dsp:txXfrm>
    </dsp:sp>
    <dsp:sp modelId="{15E87478-812A-4790-A24E-BDC3E0B64513}">
      <dsp:nvSpPr>
        <dsp:cNvPr id="0" name=""/>
        <dsp:cNvSpPr/>
      </dsp:nvSpPr>
      <dsp:spPr>
        <a:xfrm>
          <a:off x="1898661"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1898661" y="3664081"/>
        <a:ext cx="1031598" cy="515799"/>
      </dsp:txXfrm>
    </dsp:sp>
    <dsp:sp modelId="{6C7DE8B5-D363-4B02-BC33-E93EB7A64B95}">
      <dsp:nvSpPr>
        <dsp:cNvPr id="0" name=""/>
        <dsp:cNvSpPr/>
      </dsp:nvSpPr>
      <dsp:spPr>
        <a:xfrm>
          <a:off x="1898661"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1898661" y="4396517"/>
        <a:ext cx="1031598" cy="515799"/>
      </dsp:txXfrm>
    </dsp:sp>
    <dsp:sp modelId="{3B81A996-4462-45AC-A1C0-F5AAD058466D}">
      <dsp:nvSpPr>
        <dsp:cNvPr id="0" name=""/>
        <dsp:cNvSpPr/>
      </dsp:nvSpPr>
      <dsp:spPr>
        <a:xfrm>
          <a:off x="1898661"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1898661" y="5128952"/>
        <a:ext cx="1031598" cy="515799"/>
      </dsp:txXfrm>
    </dsp:sp>
    <dsp:sp modelId="{830765B8-8EBA-4A6C-91B8-BD24DE0B3D70}">
      <dsp:nvSpPr>
        <dsp:cNvPr id="0" name=""/>
        <dsp:cNvSpPr/>
      </dsp:nvSpPr>
      <dsp:spPr>
        <a:xfrm>
          <a:off x="2888996"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Dirección TI</a:t>
          </a:r>
          <a:endParaRPr lang="en-US" sz="1600" kern="1200" noProof="0" dirty="0">
            <a:solidFill>
              <a:schemeClr val="bg1"/>
            </a:solidFill>
          </a:endParaRPr>
        </a:p>
      </dsp:txBody>
      <dsp:txXfrm>
        <a:off x="2888996" y="2199211"/>
        <a:ext cx="1031598" cy="515799"/>
      </dsp:txXfrm>
    </dsp:sp>
    <dsp:sp modelId="{ADC92D6A-ECBE-433B-9DF0-C26B6F2A57BB}">
      <dsp:nvSpPr>
        <dsp:cNvPr id="0" name=""/>
        <dsp:cNvSpPr/>
      </dsp:nvSpPr>
      <dsp:spPr>
        <a:xfrm>
          <a:off x="3146896"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3146896" y="2931646"/>
        <a:ext cx="1031598" cy="515799"/>
      </dsp:txXfrm>
    </dsp:sp>
    <dsp:sp modelId="{F82AE90E-1CA2-4C54-A200-B4F8C35149D0}">
      <dsp:nvSpPr>
        <dsp:cNvPr id="0" name=""/>
        <dsp:cNvSpPr/>
      </dsp:nvSpPr>
      <dsp:spPr>
        <a:xfrm>
          <a:off x="3146896"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3146896" y="3664081"/>
        <a:ext cx="1031598" cy="515799"/>
      </dsp:txXfrm>
    </dsp:sp>
    <dsp:sp modelId="{1C1C5A6F-FE48-4898-BC26-A8CF74D99E67}">
      <dsp:nvSpPr>
        <dsp:cNvPr id="0" name=""/>
        <dsp:cNvSpPr/>
      </dsp:nvSpPr>
      <dsp:spPr>
        <a:xfrm>
          <a:off x="3146896"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3146896" y="4396517"/>
        <a:ext cx="1031598" cy="515799"/>
      </dsp:txXfrm>
    </dsp:sp>
    <dsp:sp modelId="{001B88E9-2747-4EA4-8D4C-D663DA364A32}">
      <dsp:nvSpPr>
        <dsp:cNvPr id="0" name=""/>
        <dsp:cNvSpPr/>
      </dsp:nvSpPr>
      <dsp:spPr>
        <a:xfrm>
          <a:off x="3146896"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3146896" y="5128952"/>
        <a:ext cx="1031598" cy="515799"/>
      </dsp:txXfrm>
    </dsp:sp>
    <dsp:sp modelId="{54A742F4-60BE-4743-853B-8B5E0441E6EA}">
      <dsp:nvSpPr>
        <dsp:cNvPr id="0" name=""/>
        <dsp:cNvSpPr/>
      </dsp:nvSpPr>
      <dsp:spPr>
        <a:xfrm>
          <a:off x="4137231"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Dirección RRHH</a:t>
          </a:r>
          <a:endParaRPr lang="en-US" sz="1600" kern="1200" noProof="0" dirty="0">
            <a:solidFill>
              <a:schemeClr val="bg1"/>
            </a:solidFill>
          </a:endParaRPr>
        </a:p>
      </dsp:txBody>
      <dsp:txXfrm>
        <a:off x="4137231" y="2199211"/>
        <a:ext cx="1031598" cy="515799"/>
      </dsp:txXfrm>
    </dsp:sp>
    <dsp:sp modelId="{24F48134-DC8E-44FC-8F19-FDAC47D4506A}">
      <dsp:nvSpPr>
        <dsp:cNvPr id="0" name=""/>
        <dsp:cNvSpPr/>
      </dsp:nvSpPr>
      <dsp:spPr>
        <a:xfrm>
          <a:off x="4395130"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4395130" y="2931646"/>
        <a:ext cx="1031598" cy="515799"/>
      </dsp:txXfrm>
    </dsp:sp>
    <dsp:sp modelId="{B00C6EC3-4BF3-41E7-8F02-51090B423A35}">
      <dsp:nvSpPr>
        <dsp:cNvPr id="0" name=""/>
        <dsp:cNvSpPr/>
      </dsp:nvSpPr>
      <dsp:spPr>
        <a:xfrm>
          <a:off x="4395130"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4395130" y="3664081"/>
        <a:ext cx="1031598" cy="515799"/>
      </dsp:txXfrm>
    </dsp:sp>
    <dsp:sp modelId="{590DAB7C-2816-4023-91FB-56CF1AFEB367}">
      <dsp:nvSpPr>
        <dsp:cNvPr id="0" name=""/>
        <dsp:cNvSpPr/>
      </dsp:nvSpPr>
      <dsp:spPr>
        <a:xfrm>
          <a:off x="4395130"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4395130" y="4396517"/>
        <a:ext cx="1031598" cy="515799"/>
      </dsp:txXfrm>
    </dsp:sp>
    <dsp:sp modelId="{751E76FD-C0D9-4D81-A24B-1A1368BB646A}">
      <dsp:nvSpPr>
        <dsp:cNvPr id="0" name=""/>
        <dsp:cNvSpPr/>
      </dsp:nvSpPr>
      <dsp:spPr>
        <a:xfrm>
          <a:off x="4395130"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4395130" y="5128952"/>
        <a:ext cx="1031598" cy="515799"/>
      </dsp:txXfrm>
    </dsp:sp>
    <dsp:sp modelId="{CD095349-242A-4047-91E2-F1D485A77C9B}">
      <dsp:nvSpPr>
        <dsp:cNvPr id="0" name=""/>
        <dsp:cNvSpPr/>
      </dsp:nvSpPr>
      <dsp:spPr>
        <a:xfrm>
          <a:off x="5385465" y="2199211"/>
          <a:ext cx="1031598" cy="51579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Dirección Logística</a:t>
          </a:r>
          <a:endParaRPr lang="en-US" sz="1600" kern="1200" noProof="0" dirty="0">
            <a:solidFill>
              <a:schemeClr val="bg1"/>
            </a:solidFill>
          </a:endParaRPr>
        </a:p>
      </dsp:txBody>
      <dsp:txXfrm>
        <a:off x="5385465" y="2199211"/>
        <a:ext cx="1031598" cy="515799"/>
      </dsp:txXfrm>
    </dsp:sp>
    <dsp:sp modelId="{AE4F9FD8-9327-4D41-8091-2D1B2EF53B54}">
      <dsp:nvSpPr>
        <dsp:cNvPr id="0" name=""/>
        <dsp:cNvSpPr/>
      </dsp:nvSpPr>
      <dsp:spPr>
        <a:xfrm>
          <a:off x="5643365" y="293164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5643365" y="2931646"/>
        <a:ext cx="1031598" cy="515799"/>
      </dsp:txXfrm>
    </dsp:sp>
    <dsp:sp modelId="{252E14E0-C833-4FBB-993E-E9735CC4C00F}">
      <dsp:nvSpPr>
        <dsp:cNvPr id="0" name=""/>
        <dsp:cNvSpPr/>
      </dsp:nvSpPr>
      <dsp:spPr>
        <a:xfrm>
          <a:off x="5643365" y="3664081"/>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5643365" y="3664081"/>
        <a:ext cx="1031598" cy="515799"/>
      </dsp:txXfrm>
    </dsp:sp>
    <dsp:sp modelId="{D5185E33-465E-45F4-A5C2-769B8A89235F}">
      <dsp:nvSpPr>
        <dsp:cNvPr id="0" name=""/>
        <dsp:cNvSpPr/>
      </dsp:nvSpPr>
      <dsp:spPr>
        <a:xfrm>
          <a:off x="5643365" y="4396517"/>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5643365" y="4396517"/>
        <a:ext cx="1031598" cy="515799"/>
      </dsp:txXfrm>
    </dsp:sp>
    <dsp:sp modelId="{F6828E8B-AD09-416A-95D9-292749D3EDCF}">
      <dsp:nvSpPr>
        <dsp:cNvPr id="0" name=""/>
        <dsp:cNvSpPr/>
      </dsp:nvSpPr>
      <dsp:spPr>
        <a:xfrm>
          <a:off x="5643365" y="5128952"/>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a:t>Funcionario</a:t>
          </a:r>
          <a:endParaRPr lang="en-US" sz="1500" kern="1200" noProof="0" dirty="0"/>
        </a:p>
      </dsp:txBody>
      <dsp:txXfrm>
        <a:off x="5643365" y="5128952"/>
        <a:ext cx="1031598" cy="515799"/>
      </dsp:txXfrm>
    </dsp:sp>
    <dsp:sp modelId="{3E7A73CD-D6ED-4E99-9206-2A14D3BDC101}">
      <dsp:nvSpPr>
        <dsp:cNvPr id="0" name=""/>
        <dsp:cNvSpPr/>
      </dsp:nvSpPr>
      <dsp:spPr>
        <a:xfrm>
          <a:off x="4927770" y="1466776"/>
          <a:ext cx="1031598" cy="51579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Dirección de Red</a:t>
          </a:r>
          <a:endParaRPr lang="en-US" sz="1600" kern="1200" noProof="0" dirty="0"/>
        </a:p>
      </dsp:txBody>
      <dsp:txXfrm>
        <a:off x="4927770" y="1466776"/>
        <a:ext cx="1031598" cy="51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DD4A-283D-4693-B1CE-962B9797C517}">
      <dsp:nvSpPr>
        <dsp:cNvPr id="0" name=""/>
        <dsp:cNvSpPr/>
      </dsp:nvSpPr>
      <dsp:spPr>
        <a:xfrm>
          <a:off x="4267640" y="1634977"/>
          <a:ext cx="2445901" cy="282996"/>
        </a:xfrm>
        <a:custGeom>
          <a:avLst/>
          <a:gdLst/>
          <a:ahLst/>
          <a:cxnLst/>
          <a:rect l="0" t="0" r="0" b="0"/>
          <a:pathLst>
            <a:path>
              <a:moveTo>
                <a:pt x="0" y="0"/>
              </a:moveTo>
              <a:lnTo>
                <a:pt x="0" y="141498"/>
              </a:lnTo>
              <a:lnTo>
                <a:pt x="2445901" y="141498"/>
              </a:lnTo>
              <a:lnTo>
                <a:pt x="2445901"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267640" y="1634977"/>
          <a:ext cx="815300" cy="282996"/>
        </a:xfrm>
        <a:custGeom>
          <a:avLst/>
          <a:gdLst/>
          <a:ahLst/>
          <a:cxnLst/>
          <a:rect l="0" t="0" r="0" b="0"/>
          <a:pathLst>
            <a:path>
              <a:moveTo>
                <a:pt x="0" y="0"/>
              </a:moveTo>
              <a:lnTo>
                <a:pt x="0" y="141498"/>
              </a:lnTo>
              <a:lnTo>
                <a:pt x="815300" y="141498"/>
              </a:lnTo>
              <a:lnTo>
                <a:pt x="81530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090C0-4B0F-47BB-90F4-D017EADBDD88}">
      <dsp:nvSpPr>
        <dsp:cNvPr id="0" name=""/>
        <dsp:cNvSpPr/>
      </dsp:nvSpPr>
      <dsp:spPr>
        <a:xfrm>
          <a:off x="5359200"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713AB-5FC2-42AD-82FE-1C8AA0B8A3D1}">
      <dsp:nvSpPr>
        <dsp:cNvPr id="0" name=""/>
        <dsp:cNvSpPr/>
      </dsp:nvSpPr>
      <dsp:spPr>
        <a:xfrm>
          <a:off x="5359200"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3452340" y="2591776"/>
          <a:ext cx="2445901" cy="282996"/>
        </a:xfrm>
        <a:custGeom>
          <a:avLst/>
          <a:gdLst/>
          <a:ahLst/>
          <a:cxnLst/>
          <a:rect l="0" t="0" r="0" b="0"/>
          <a:pathLst>
            <a:path>
              <a:moveTo>
                <a:pt x="0" y="0"/>
              </a:moveTo>
              <a:lnTo>
                <a:pt x="0" y="141498"/>
              </a:lnTo>
              <a:lnTo>
                <a:pt x="2445901" y="141498"/>
              </a:lnTo>
              <a:lnTo>
                <a:pt x="2445901"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9F73-1668-4613-9E53-42C54F06128C}">
      <dsp:nvSpPr>
        <dsp:cNvPr id="0" name=""/>
        <dsp:cNvSpPr/>
      </dsp:nvSpPr>
      <dsp:spPr>
        <a:xfrm>
          <a:off x="3728599"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E976D-8C20-4A52-853C-4456B56709C3}">
      <dsp:nvSpPr>
        <dsp:cNvPr id="0" name=""/>
        <dsp:cNvSpPr/>
      </dsp:nvSpPr>
      <dsp:spPr>
        <a:xfrm>
          <a:off x="3728599"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3452340" y="2591776"/>
          <a:ext cx="815300" cy="282996"/>
        </a:xfrm>
        <a:custGeom>
          <a:avLst/>
          <a:gdLst/>
          <a:ahLst/>
          <a:cxnLst/>
          <a:rect l="0" t="0" r="0" b="0"/>
          <a:pathLst>
            <a:path>
              <a:moveTo>
                <a:pt x="0" y="0"/>
              </a:moveTo>
              <a:lnTo>
                <a:pt x="0" y="141498"/>
              </a:lnTo>
              <a:lnTo>
                <a:pt x="815300" y="141498"/>
              </a:lnTo>
              <a:lnTo>
                <a:pt x="81530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8786B-3D08-42C2-8EDE-EB266492DCB3}">
      <dsp:nvSpPr>
        <dsp:cNvPr id="0" name=""/>
        <dsp:cNvSpPr/>
      </dsp:nvSpPr>
      <dsp:spPr>
        <a:xfrm>
          <a:off x="2097998"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36D69-C0B6-457A-B3F7-079E455E38C8}">
      <dsp:nvSpPr>
        <dsp:cNvPr id="0" name=""/>
        <dsp:cNvSpPr/>
      </dsp:nvSpPr>
      <dsp:spPr>
        <a:xfrm>
          <a:off x="2097998"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637039" y="2591776"/>
          <a:ext cx="815300" cy="282996"/>
        </a:xfrm>
        <a:custGeom>
          <a:avLst/>
          <a:gdLst/>
          <a:ahLst/>
          <a:cxnLst/>
          <a:rect l="0" t="0" r="0" b="0"/>
          <a:pathLst>
            <a:path>
              <a:moveTo>
                <a:pt x="815300" y="0"/>
              </a:moveTo>
              <a:lnTo>
                <a:pt x="815300"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D0137-EC1B-4019-8260-3D3AA96B58A8}">
      <dsp:nvSpPr>
        <dsp:cNvPr id="0" name=""/>
        <dsp:cNvSpPr/>
      </dsp:nvSpPr>
      <dsp:spPr>
        <a:xfrm>
          <a:off x="467397"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3B86E-0679-480A-AFE5-210C87ECCC1F}">
      <dsp:nvSpPr>
        <dsp:cNvPr id="0" name=""/>
        <dsp:cNvSpPr/>
      </dsp:nvSpPr>
      <dsp:spPr>
        <a:xfrm>
          <a:off x="467397"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1006438" y="2591776"/>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452340" y="1634977"/>
          <a:ext cx="815300" cy="282996"/>
        </a:xfrm>
        <a:custGeom>
          <a:avLst/>
          <a:gdLst/>
          <a:ahLst/>
          <a:cxnLst/>
          <a:rect l="0" t="0" r="0" b="0"/>
          <a:pathLst>
            <a:path>
              <a:moveTo>
                <a:pt x="815300" y="0"/>
              </a:moveTo>
              <a:lnTo>
                <a:pt x="815300"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1821739" y="1634977"/>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4221920" y="678178"/>
          <a:ext cx="91440" cy="282996"/>
        </a:xfrm>
        <a:custGeom>
          <a:avLst/>
          <a:gdLst/>
          <a:ahLst/>
          <a:cxnLst/>
          <a:rect l="0" t="0" r="0" b="0"/>
          <a:pathLst>
            <a:path>
              <a:moveTo>
                <a:pt x="45720" y="0"/>
              </a:moveTo>
              <a:lnTo>
                <a:pt x="45720" y="2829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3593838" y="4376"/>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a:t>
          </a:r>
        </a:p>
      </dsp:txBody>
      <dsp:txXfrm>
        <a:off x="3593838" y="4376"/>
        <a:ext cx="1347604" cy="673802"/>
      </dsp:txXfrm>
    </dsp:sp>
    <dsp:sp modelId="{B5926B82-FA00-4A15-BD99-A987C6A08428}">
      <dsp:nvSpPr>
        <dsp:cNvPr id="0" name=""/>
        <dsp:cNvSpPr/>
      </dsp:nvSpPr>
      <dsp:spPr>
        <a:xfrm>
          <a:off x="3593838" y="961175"/>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Dirección de personal</a:t>
          </a:r>
          <a:endParaRPr lang="en-US" sz="1600" kern="1200" noProof="0" dirty="0"/>
        </a:p>
      </dsp:txBody>
      <dsp:txXfrm>
        <a:off x="3593838" y="961175"/>
        <a:ext cx="1347604" cy="673802"/>
      </dsp:txXfrm>
    </dsp:sp>
    <dsp:sp modelId="{5B74E3ED-4107-4B21-8721-5A15C5EDC575}">
      <dsp:nvSpPr>
        <dsp:cNvPr id="0" name=""/>
        <dsp:cNvSpPr/>
      </dsp:nvSpPr>
      <dsp:spPr>
        <a:xfrm>
          <a:off x="1147937"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Dirección Financiera</a:t>
          </a:r>
          <a:endParaRPr lang="en-US" sz="1600" kern="1200" noProof="0" dirty="0"/>
        </a:p>
      </dsp:txBody>
      <dsp:txXfrm>
        <a:off x="1147937" y="1917974"/>
        <a:ext cx="1347604" cy="673802"/>
      </dsp:txXfrm>
    </dsp:sp>
    <dsp:sp modelId="{830765B8-8EBA-4A6C-91B8-BD24DE0B3D70}">
      <dsp:nvSpPr>
        <dsp:cNvPr id="0" name=""/>
        <dsp:cNvSpPr/>
      </dsp:nvSpPr>
      <dsp:spPr>
        <a:xfrm>
          <a:off x="2778538" y="1917974"/>
          <a:ext cx="1347604" cy="6738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a:solidFill>
                <a:schemeClr val="bg1"/>
              </a:solidFill>
            </a:rPr>
            <a:t>Dirección TI</a:t>
          </a:r>
          <a:endParaRPr lang="en-US" sz="1600" b="1" kern="1200" noProof="0" dirty="0">
            <a:solidFill>
              <a:schemeClr val="bg1"/>
            </a:solidFill>
          </a:endParaRPr>
        </a:p>
      </dsp:txBody>
      <dsp:txXfrm>
        <a:off x="2778538" y="1917974"/>
        <a:ext cx="1347604" cy="673802"/>
      </dsp:txXfrm>
    </dsp:sp>
    <dsp:sp modelId="{ADC92D6A-ECBE-433B-9DF0-C26B6F2A57BB}">
      <dsp:nvSpPr>
        <dsp:cNvPr id="0" name=""/>
        <dsp:cNvSpPr/>
      </dsp:nvSpPr>
      <dsp:spPr>
        <a:xfrm>
          <a:off x="332636"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a:t>Responsable de seguridad</a:t>
          </a:r>
          <a:endParaRPr lang="en-US" sz="1600" b="1" kern="1200" noProof="0" dirty="0"/>
        </a:p>
      </dsp:txBody>
      <dsp:txXfrm>
        <a:off x="332636" y="2874772"/>
        <a:ext cx="1347604" cy="673802"/>
      </dsp:txXfrm>
    </dsp:sp>
    <dsp:sp modelId="{546E017E-1727-432D-9A2E-A6864EAA8957}">
      <dsp:nvSpPr>
        <dsp:cNvPr id="0" name=""/>
        <dsp:cNvSpPr/>
      </dsp:nvSpPr>
      <dsp:spPr>
        <a:xfrm>
          <a:off x="669537"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Personal de seguridad</a:t>
          </a:r>
          <a:endParaRPr lang="en-US" sz="1600" kern="1200" noProof="0" dirty="0"/>
        </a:p>
      </dsp:txBody>
      <dsp:txXfrm>
        <a:off x="669537" y="3831571"/>
        <a:ext cx="1347604" cy="673802"/>
      </dsp:txXfrm>
    </dsp:sp>
    <dsp:sp modelId="{C11B9E2A-7313-44A6-BF70-7B8CF302DC01}">
      <dsp:nvSpPr>
        <dsp:cNvPr id="0" name=""/>
        <dsp:cNvSpPr/>
      </dsp:nvSpPr>
      <dsp:spPr>
        <a:xfrm>
          <a:off x="669537"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noProof="0"/>
            <a:t>Especialista en violación de datos</a:t>
          </a:r>
          <a:endParaRPr lang="en-US" sz="1600" kern="1200" noProof="0" dirty="0"/>
        </a:p>
      </dsp:txBody>
      <dsp:txXfrm>
        <a:off x="669537" y="4788370"/>
        <a:ext cx="1347604" cy="673802"/>
      </dsp:txXfrm>
    </dsp:sp>
    <dsp:sp modelId="{F82AE90E-1CA2-4C54-A200-B4F8C35149D0}">
      <dsp:nvSpPr>
        <dsp:cNvPr id="0" name=""/>
        <dsp:cNvSpPr/>
      </dsp:nvSpPr>
      <dsp:spPr>
        <a:xfrm>
          <a:off x="1963237"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a:t>Responsable UX</a:t>
          </a:r>
          <a:endParaRPr lang="en-US" sz="1600" b="1" kern="1200" noProof="0" dirty="0"/>
        </a:p>
      </dsp:txBody>
      <dsp:txXfrm>
        <a:off x="1963237" y="2874772"/>
        <a:ext cx="1347604" cy="673802"/>
      </dsp:txXfrm>
    </dsp:sp>
    <dsp:sp modelId="{611F042F-A186-4A41-8B65-006D641DC108}">
      <dsp:nvSpPr>
        <dsp:cNvPr id="0" name=""/>
        <dsp:cNvSpPr/>
      </dsp:nvSpPr>
      <dsp:spPr>
        <a:xfrm>
          <a:off x="2300138"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Diseño web</a:t>
          </a:r>
          <a:endParaRPr lang="en-US" sz="1600" kern="1200" noProof="0" dirty="0"/>
        </a:p>
      </dsp:txBody>
      <dsp:txXfrm>
        <a:off x="2300138" y="3831571"/>
        <a:ext cx="1347604" cy="673802"/>
      </dsp:txXfrm>
    </dsp:sp>
    <dsp:sp modelId="{DDCA2116-F923-46DD-A333-0F40358CD7B7}">
      <dsp:nvSpPr>
        <dsp:cNvPr id="0" name=""/>
        <dsp:cNvSpPr/>
      </dsp:nvSpPr>
      <dsp:spPr>
        <a:xfrm>
          <a:off x="2300138"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Programador</a:t>
          </a:r>
          <a:endParaRPr lang="en-US" sz="1600" kern="1200" noProof="0" dirty="0"/>
        </a:p>
      </dsp:txBody>
      <dsp:txXfrm>
        <a:off x="2300138" y="4788370"/>
        <a:ext cx="1347604" cy="673802"/>
      </dsp:txXfrm>
    </dsp:sp>
    <dsp:sp modelId="{1C1C5A6F-FE48-4898-BC26-A8CF74D99E67}">
      <dsp:nvSpPr>
        <dsp:cNvPr id="0" name=""/>
        <dsp:cNvSpPr/>
      </dsp:nvSpPr>
      <dsp:spPr>
        <a:xfrm>
          <a:off x="3593838"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a:t>Responsable de asistencia</a:t>
          </a:r>
          <a:endParaRPr lang="en-US" sz="1600" b="1" kern="1200" noProof="0" dirty="0"/>
        </a:p>
      </dsp:txBody>
      <dsp:txXfrm>
        <a:off x="3593838" y="2874772"/>
        <a:ext cx="1347604" cy="673802"/>
      </dsp:txXfrm>
    </dsp:sp>
    <dsp:sp modelId="{F7328E5A-9312-4CD6-93F6-CA63D1EFA814}">
      <dsp:nvSpPr>
        <dsp:cNvPr id="0" name=""/>
        <dsp:cNvSpPr/>
      </dsp:nvSpPr>
      <dsp:spPr>
        <a:xfrm>
          <a:off x="3930739"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Técnico</a:t>
          </a:r>
          <a:endParaRPr lang="en-US" sz="1600" kern="1200" noProof="0" dirty="0"/>
        </a:p>
      </dsp:txBody>
      <dsp:txXfrm>
        <a:off x="3930739" y="3831571"/>
        <a:ext cx="1347604" cy="673802"/>
      </dsp:txXfrm>
    </dsp:sp>
    <dsp:sp modelId="{84DD8B38-B0D6-4CA9-85D1-E2CEBC149DB5}">
      <dsp:nvSpPr>
        <dsp:cNvPr id="0" name=""/>
        <dsp:cNvSpPr/>
      </dsp:nvSpPr>
      <dsp:spPr>
        <a:xfrm>
          <a:off x="3930739"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Analista</a:t>
          </a:r>
          <a:endParaRPr lang="en-US" sz="1600" kern="1200" noProof="0" dirty="0"/>
        </a:p>
      </dsp:txBody>
      <dsp:txXfrm>
        <a:off x="3930739" y="4788370"/>
        <a:ext cx="1347604" cy="673802"/>
      </dsp:txXfrm>
    </dsp:sp>
    <dsp:sp modelId="{001B88E9-2747-4EA4-8D4C-D663DA364A32}">
      <dsp:nvSpPr>
        <dsp:cNvPr id="0" name=""/>
        <dsp:cNvSpPr/>
      </dsp:nvSpPr>
      <dsp:spPr>
        <a:xfrm>
          <a:off x="5224439"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a:t>Arquitectura en la nube</a:t>
          </a:r>
          <a:endParaRPr lang="en-US" sz="1600" b="1" kern="1200" noProof="0" dirty="0"/>
        </a:p>
      </dsp:txBody>
      <dsp:txXfrm>
        <a:off x="5224439" y="2874772"/>
        <a:ext cx="1347604" cy="673802"/>
      </dsp:txXfrm>
    </dsp:sp>
    <dsp:sp modelId="{714D58FF-54D6-435E-A706-DFCA2F9A8535}">
      <dsp:nvSpPr>
        <dsp:cNvPr id="0" name=""/>
        <dsp:cNvSpPr/>
      </dsp:nvSpPr>
      <dsp:spPr>
        <a:xfrm>
          <a:off x="5561340"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Programador en la nube</a:t>
          </a:r>
          <a:endParaRPr lang="en-US" sz="1600" kern="1200" noProof="0" dirty="0"/>
        </a:p>
      </dsp:txBody>
      <dsp:txXfrm>
        <a:off x="5561340" y="3831571"/>
        <a:ext cx="1347604" cy="673802"/>
      </dsp:txXfrm>
    </dsp:sp>
    <dsp:sp modelId="{DEA634BC-8105-4244-91DE-EAD001040229}">
      <dsp:nvSpPr>
        <dsp:cNvPr id="0" name=""/>
        <dsp:cNvSpPr/>
      </dsp:nvSpPr>
      <dsp:spPr>
        <a:xfrm>
          <a:off x="5561340"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Técnico UX en la nube</a:t>
          </a:r>
          <a:endParaRPr lang="en-US" sz="1600" kern="1200" noProof="0" dirty="0"/>
        </a:p>
      </dsp:txBody>
      <dsp:txXfrm>
        <a:off x="5561340" y="4788370"/>
        <a:ext cx="1347604" cy="673802"/>
      </dsp:txXfrm>
    </dsp:sp>
    <dsp:sp modelId="{54A742F4-60BE-4743-853B-8B5E0441E6EA}">
      <dsp:nvSpPr>
        <dsp:cNvPr id="0" name=""/>
        <dsp:cNvSpPr/>
      </dsp:nvSpPr>
      <dsp:spPr>
        <a:xfrm>
          <a:off x="4409139"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Dirección RRHH</a:t>
          </a:r>
          <a:endParaRPr lang="en-US" sz="1600" kern="1200" noProof="0" dirty="0"/>
        </a:p>
      </dsp:txBody>
      <dsp:txXfrm>
        <a:off x="4409139" y="1917974"/>
        <a:ext cx="1347604" cy="673802"/>
      </dsp:txXfrm>
    </dsp:sp>
    <dsp:sp modelId="{CD095349-242A-4047-91E2-F1D485A77C9B}">
      <dsp:nvSpPr>
        <dsp:cNvPr id="0" name=""/>
        <dsp:cNvSpPr/>
      </dsp:nvSpPr>
      <dsp:spPr>
        <a:xfrm>
          <a:off x="6039740"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Dirección Logística</a:t>
          </a:r>
          <a:endParaRPr lang="en-US" sz="1600" kern="1200" noProof="0" dirty="0"/>
        </a:p>
      </dsp:txBody>
      <dsp:txXfrm>
        <a:off x="6039740" y="1917974"/>
        <a:ext cx="1347604" cy="673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5506-1570-45CE-93E1-70BCE1E8F55C}">
      <dsp:nvSpPr>
        <dsp:cNvPr id="0" name=""/>
        <dsp:cNvSpPr/>
      </dsp:nvSpPr>
      <dsp:spPr>
        <a:xfrm>
          <a:off x="542285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6A03B-EDC8-40B9-93B8-B602505FA435}">
      <dsp:nvSpPr>
        <dsp:cNvPr id="0" name=""/>
        <dsp:cNvSpPr/>
      </dsp:nvSpPr>
      <dsp:spPr>
        <a:xfrm>
          <a:off x="542285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542285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366614" y="1397825"/>
          <a:ext cx="2637514" cy="305166"/>
        </a:xfrm>
        <a:custGeom>
          <a:avLst/>
          <a:gdLst/>
          <a:ahLst/>
          <a:cxnLst/>
          <a:rect l="0" t="0" r="0" b="0"/>
          <a:pathLst>
            <a:path>
              <a:moveTo>
                <a:pt x="0" y="0"/>
              </a:moveTo>
              <a:lnTo>
                <a:pt x="0" y="152583"/>
              </a:lnTo>
              <a:lnTo>
                <a:pt x="2637514" y="152583"/>
              </a:lnTo>
              <a:lnTo>
                <a:pt x="2637514"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5ED27-6CB3-450B-ADCF-7D223B30681E}">
      <dsp:nvSpPr>
        <dsp:cNvPr id="0" name=""/>
        <dsp:cNvSpPr/>
      </dsp:nvSpPr>
      <dsp:spPr>
        <a:xfrm>
          <a:off x="3664516"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444FD-A834-4CEC-B7A2-663EEB7DB4D1}">
      <dsp:nvSpPr>
        <dsp:cNvPr id="0" name=""/>
        <dsp:cNvSpPr/>
      </dsp:nvSpPr>
      <dsp:spPr>
        <a:xfrm>
          <a:off x="3664516"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366614" y="1397825"/>
          <a:ext cx="879171" cy="305166"/>
        </a:xfrm>
        <a:custGeom>
          <a:avLst/>
          <a:gdLst/>
          <a:ahLst/>
          <a:cxnLst/>
          <a:rect l="0" t="0" r="0" b="0"/>
          <a:pathLst>
            <a:path>
              <a:moveTo>
                <a:pt x="0" y="0"/>
              </a:moveTo>
              <a:lnTo>
                <a:pt x="0" y="152583"/>
              </a:lnTo>
              <a:lnTo>
                <a:pt x="879171" y="152583"/>
              </a:lnTo>
              <a:lnTo>
                <a:pt x="879171"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7038E-D575-4560-B186-7FDD9F195728}">
      <dsp:nvSpPr>
        <dsp:cNvPr id="0" name=""/>
        <dsp:cNvSpPr/>
      </dsp:nvSpPr>
      <dsp:spPr>
        <a:xfrm>
          <a:off x="1906172"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1906172"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487443" y="1397825"/>
          <a:ext cx="879171" cy="305166"/>
        </a:xfrm>
        <a:custGeom>
          <a:avLst/>
          <a:gdLst/>
          <a:ahLst/>
          <a:cxnLst/>
          <a:rect l="0" t="0" r="0" b="0"/>
          <a:pathLst>
            <a:path>
              <a:moveTo>
                <a:pt x="879171" y="0"/>
              </a:moveTo>
              <a:lnTo>
                <a:pt x="879171"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4782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14782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4782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729100" y="1397825"/>
          <a:ext cx="2637514" cy="305166"/>
        </a:xfrm>
        <a:custGeom>
          <a:avLst/>
          <a:gdLst/>
          <a:ahLst/>
          <a:cxnLst/>
          <a:rect l="0" t="0" r="0" b="0"/>
          <a:pathLst>
            <a:path>
              <a:moveTo>
                <a:pt x="2637514" y="0"/>
              </a:moveTo>
              <a:lnTo>
                <a:pt x="2637514"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640026" y="67123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 </a:t>
          </a:r>
          <a:r>
            <a:rPr lang="en-US" sz="1600" kern="1200" noProof="0"/>
            <a:t>/ Fundador</a:t>
          </a:r>
          <a:endParaRPr lang="en-US" sz="1600" kern="1200" noProof="0" dirty="0"/>
        </a:p>
      </dsp:txBody>
      <dsp:txXfrm>
        <a:off x="2640026" y="671237"/>
        <a:ext cx="1453176" cy="726588"/>
      </dsp:txXfrm>
    </dsp:sp>
    <dsp:sp modelId="{5B74E3ED-4107-4B21-8721-5A15C5EDC575}">
      <dsp:nvSpPr>
        <dsp:cNvPr id="0" name=""/>
        <dsp:cNvSpPr/>
      </dsp:nvSpPr>
      <dsp:spPr>
        <a:xfrm>
          <a:off x="2512"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Especialista de marketing</a:t>
          </a:r>
          <a:endParaRPr lang="en-US" sz="1600" kern="1200" noProof="0" dirty="0">
            <a:solidFill>
              <a:schemeClr val="bg1"/>
            </a:solidFill>
          </a:endParaRPr>
        </a:p>
      </dsp:txBody>
      <dsp:txXfrm>
        <a:off x="2512" y="1702992"/>
        <a:ext cx="1453176" cy="726588"/>
      </dsp:txXfrm>
    </dsp:sp>
    <dsp:sp modelId="{AB6733E8-7015-414C-854F-15CC7BE33845}">
      <dsp:nvSpPr>
        <dsp:cNvPr id="0" name=""/>
        <dsp:cNvSpPr/>
      </dsp:nvSpPr>
      <dsp:spPr>
        <a:xfrm>
          <a:off x="365806"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Analista</a:t>
          </a:r>
          <a:endParaRPr lang="en-US" sz="1600" kern="1200" noProof="0" dirty="0"/>
        </a:p>
      </dsp:txBody>
      <dsp:txXfrm>
        <a:off x="365806" y="2734747"/>
        <a:ext cx="1453176" cy="726588"/>
      </dsp:txXfrm>
    </dsp:sp>
    <dsp:sp modelId="{B26F90E8-03E6-4343-A966-379A130B4AE9}">
      <dsp:nvSpPr>
        <dsp:cNvPr id="0" name=""/>
        <dsp:cNvSpPr/>
      </dsp:nvSpPr>
      <dsp:spPr>
        <a:xfrm>
          <a:off x="365806"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Analista</a:t>
          </a:r>
          <a:endParaRPr lang="en-US" sz="1600" kern="1200" noProof="0" dirty="0"/>
        </a:p>
      </dsp:txBody>
      <dsp:txXfrm>
        <a:off x="365806" y="3766502"/>
        <a:ext cx="1453176" cy="726588"/>
      </dsp:txXfrm>
    </dsp:sp>
    <dsp:sp modelId="{9DF53EE0-087D-4830-A13B-AFEB14B437CD}">
      <dsp:nvSpPr>
        <dsp:cNvPr id="0" name=""/>
        <dsp:cNvSpPr/>
      </dsp:nvSpPr>
      <dsp:spPr>
        <a:xfrm>
          <a:off x="365806"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Analista</a:t>
          </a:r>
          <a:endParaRPr lang="en-US" sz="1600" kern="1200" noProof="0" dirty="0"/>
        </a:p>
      </dsp:txBody>
      <dsp:txXfrm>
        <a:off x="365806" y="4798257"/>
        <a:ext cx="1453176" cy="726588"/>
      </dsp:txXfrm>
    </dsp:sp>
    <dsp:sp modelId="{830765B8-8EBA-4A6C-91B8-BD24DE0B3D70}">
      <dsp:nvSpPr>
        <dsp:cNvPr id="0" name=""/>
        <dsp:cNvSpPr/>
      </dsp:nvSpPr>
      <dsp:spPr>
        <a:xfrm>
          <a:off x="1760855"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Director de relaciones públicas</a:t>
          </a:r>
          <a:endParaRPr lang="en-US" sz="1600" kern="1200" noProof="0" dirty="0">
            <a:solidFill>
              <a:schemeClr val="bg1"/>
            </a:solidFill>
          </a:endParaRPr>
        </a:p>
      </dsp:txBody>
      <dsp:txXfrm>
        <a:off x="1760855" y="1702992"/>
        <a:ext cx="1453176" cy="726588"/>
      </dsp:txXfrm>
    </dsp:sp>
    <dsp:sp modelId="{845F8322-0F59-4106-A6A3-C179FD3498F9}">
      <dsp:nvSpPr>
        <dsp:cNvPr id="0" name=""/>
        <dsp:cNvSpPr/>
      </dsp:nvSpPr>
      <dsp:spPr>
        <a:xfrm>
          <a:off x="2124149" y="2734747"/>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Especialista en comunicación</a:t>
          </a:r>
          <a:endParaRPr lang="en-US" sz="1600" kern="1200" noProof="0" dirty="0"/>
        </a:p>
      </dsp:txBody>
      <dsp:txXfrm>
        <a:off x="2124149" y="2734747"/>
        <a:ext cx="1453176" cy="726588"/>
      </dsp:txXfrm>
    </dsp:sp>
    <dsp:sp modelId="{7746AB3F-7293-4EB0-A788-93E1B5639BE2}">
      <dsp:nvSpPr>
        <dsp:cNvPr id="0" name=""/>
        <dsp:cNvSpPr/>
      </dsp:nvSpPr>
      <dsp:spPr>
        <a:xfrm>
          <a:off x="2124149" y="3766502"/>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Especialista en comunicación</a:t>
          </a:r>
          <a:endParaRPr lang="en-US" sz="1600" kern="1200" noProof="0" dirty="0"/>
        </a:p>
      </dsp:txBody>
      <dsp:txXfrm>
        <a:off x="2124149" y="3766502"/>
        <a:ext cx="1453176" cy="726588"/>
      </dsp:txXfrm>
    </dsp:sp>
    <dsp:sp modelId="{54A742F4-60BE-4743-853B-8B5E0441E6EA}">
      <dsp:nvSpPr>
        <dsp:cNvPr id="0" name=""/>
        <dsp:cNvSpPr/>
      </dsp:nvSpPr>
      <dsp:spPr>
        <a:xfrm>
          <a:off x="3519198"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Compromiso de la comunidad</a:t>
          </a:r>
          <a:endParaRPr lang="en-US" sz="1600" kern="1200" noProof="0" dirty="0">
            <a:solidFill>
              <a:schemeClr val="bg1"/>
            </a:solidFill>
          </a:endParaRPr>
        </a:p>
      </dsp:txBody>
      <dsp:txXfrm>
        <a:off x="3519198" y="1702992"/>
        <a:ext cx="1453176" cy="726588"/>
      </dsp:txXfrm>
    </dsp:sp>
    <dsp:sp modelId="{4E7A23E3-730B-4EC1-9315-B00C2BD33DAA}">
      <dsp:nvSpPr>
        <dsp:cNvPr id="0" name=""/>
        <dsp:cNvSpPr/>
      </dsp:nvSpPr>
      <dsp:spPr>
        <a:xfrm>
          <a:off x="3882492"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Funcionario</a:t>
          </a:r>
          <a:endParaRPr lang="en-US" sz="1600" kern="1200" noProof="0" dirty="0"/>
        </a:p>
      </dsp:txBody>
      <dsp:txXfrm>
        <a:off x="3882492" y="2734747"/>
        <a:ext cx="1453176" cy="726588"/>
      </dsp:txXfrm>
    </dsp:sp>
    <dsp:sp modelId="{DA6BD5EF-DC2E-430B-BA00-8771D3AAF70C}">
      <dsp:nvSpPr>
        <dsp:cNvPr id="0" name=""/>
        <dsp:cNvSpPr/>
      </dsp:nvSpPr>
      <dsp:spPr>
        <a:xfrm>
          <a:off x="3882492"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Funcionario</a:t>
          </a:r>
          <a:endParaRPr lang="en-US" sz="1600" kern="1200" noProof="0" dirty="0"/>
        </a:p>
      </dsp:txBody>
      <dsp:txXfrm>
        <a:off x="3882492" y="3766502"/>
        <a:ext cx="1453176" cy="726588"/>
      </dsp:txXfrm>
    </dsp:sp>
    <dsp:sp modelId="{CD095349-242A-4047-91E2-F1D485A77C9B}">
      <dsp:nvSpPr>
        <dsp:cNvPr id="0" name=""/>
        <dsp:cNvSpPr/>
      </dsp:nvSpPr>
      <dsp:spPr>
        <a:xfrm>
          <a:off x="5277541"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a:solidFill>
                <a:schemeClr val="bg1"/>
              </a:solidFill>
            </a:rPr>
            <a:t>Jefe de ventas</a:t>
          </a:r>
          <a:endParaRPr lang="en-US" sz="1600" kern="1200" noProof="0" dirty="0">
            <a:solidFill>
              <a:schemeClr val="bg1"/>
            </a:solidFill>
          </a:endParaRPr>
        </a:p>
      </dsp:txBody>
      <dsp:txXfrm>
        <a:off x="5277541" y="1702992"/>
        <a:ext cx="1453176" cy="726588"/>
      </dsp:txXfrm>
    </dsp:sp>
    <dsp:sp modelId="{D3A873B4-9B73-4FA3-AE84-BAA65D8B147C}">
      <dsp:nvSpPr>
        <dsp:cNvPr id="0" name=""/>
        <dsp:cNvSpPr/>
      </dsp:nvSpPr>
      <dsp:spPr>
        <a:xfrm>
          <a:off x="5640835"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Técnico</a:t>
          </a:r>
          <a:endParaRPr lang="en-US" sz="1600" kern="1200" noProof="0" dirty="0"/>
        </a:p>
      </dsp:txBody>
      <dsp:txXfrm>
        <a:off x="5640835" y="2734747"/>
        <a:ext cx="1453176" cy="726588"/>
      </dsp:txXfrm>
    </dsp:sp>
    <dsp:sp modelId="{95467C1A-3C87-4989-BCB3-198B9121BA63}">
      <dsp:nvSpPr>
        <dsp:cNvPr id="0" name=""/>
        <dsp:cNvSpPr/>
      </dsp:nvSpPr>
      <dsp:spPr>
        <a:xfrm>
          <a:off x="5640835"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Técnico</a:t>
          </a:r>
          <a:endParaRPr lang="en-US" sz="1600" kern="1200" noProof="0" dirty="0"/>
        </a:p>
      </dsp:txBody>
      <dsp:txXfrm>
        <a:off x="5640835" y="3766502"/>
        <a:ext cx="1453176" cy="726588"/>
      </dsp:txXfrm>
    </dsp:sp>
    <dsp:sp modelId="{9926314A-235D-4A55-8BA2-24C99FFD204C}">
      <dsp:nvSpPr>
        <dsp:cNvPr id="0" name=""/>
        <dsp:cNvSpPr/>
      </dsp:nvSpPr>
      <dsp:spPr>
        <a:xfrm>
          <a:off x="5640835"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Técnico </a:t>
          </a:r>
          <a:endParaRPr lang="en-US" sz="1600" kern="1200" noProof="0" dirty="0"/>
        </a:p>
      </dsp:txBody>
      <dsp:txXfrm>
        <a:off x="5640835" y="4798257"/>
        <a:ext cx="1453176" cy="726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1C68C-3E28-4D35-8498-09997A2263D7}">
      <dsp:nvSpPr>
        <dsp:cNvPr id="0" name=""/>
        <dsp:cNvSpPr/>
      </dsp:nvSpPr>
      <dsp:spPr>
        <a:xfrm>
          <a:off x="5200139" y="1509901"/>
          <a:ext cx="1642434" cy="285050"/>
        </a:xfrm>
        <a:custGeom>
          <a:avLst/>
          <a:gdLst/>
          <a:ahLst/>
          <a:cxnLst/>
          <a:rect l="0" t="0" r="0" b="0"/>
          <a:pathLst>
            <a:path>
              <a:moveTo>
                <a:pt x="0" y="0"/>
              </a:moveTo>
              <a:lnTo>
                <a:pt x="0" y="142525"/>
              </a:lnTo>
              <a:lnTo>
                <a:pt x="1642434" y="142525"/>
              </a:lnTo>
              <a:lnTo>
                <a:pt x="1642434"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5154419" y="1509901"/>
          <a:ext cx="91440" cy="285050"/>
        </a:xfrm>
        <a:custGeom>
          <a:avLst/>
          <a:gdLst/>
          <a:ahLst/>
          <a:cxnLst/>
          <a:rect l="0" t="0" r="0" b="0"/>
          <a:pathLst>
            <a:path>
              <a:moveTo>
                <a:pt x="45720" y="0"/>
              </a:moveTo>
              <a:lnTo>
                <a:pt x="4572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2FB84-F239-4C84-B12C-6133A3831BFF}">
      <dsp:nvSpPr>
        <dsp:cNvPr id="0" name=""/>
        <dsp:cNvSpPr/>
      </dsp:nvSpPr>
      <dsp:spPr>
        <a:xfrm>
          <a:off x="5067794"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6E9D5-86FD-4B00-AA40-29C2A5F23A8C}">
      <dsp:nvSpPr>
        <dsp:cNvPr id="0" name=""/>
        <dsp:cNvSpPr/>
      </dsp:nvSpPr>
      <dsp:spPr>
        <a:xfrm>
          <a:off x="5067794"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3557704" y="2473644"/>
          <a:ext cx="2053043" cy="285050"/>
        </a:xfrm>
        <a:custGeom>
          <a:avLst/>
          <a:gdLst/>
          <a:ahLst/>
          <a:cxnLst/>
          <a:rect l="0" t="0" r="0" b="0"/>
          <a:pathLst>
            <a:path>
              <a:moveTo>
                <a:pt x="0" y="0"/>
              </a:moveTo>
              <a:lnTo>
                <a:pt x="0" y="142525"/>
              </a:lnTo>
              <a:lnTo>
                <a:pt x="2053043" y="142525"/>
              </a:lnTo>
              <a:lnTo>
                <a:pt x="2053043"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CE498-0BEC-4E24-9ACD-25109247E3DA}">
      <dsp:nvSpPr>
        <dsp:cNvPr id="0" name=""/>
        <dsp:cNvSpPr/>
      </dsp:nvSpPr>
      <dsp:spPr>
        <a:xfrm>
          <a:off x="3425359"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83ED4-67F8-4953-B51F-8116FD7E1A1F}">
      <dsp:nvSpPr>
        <dsp:cNvPr id="0" name=""/>
        <dsp:cNvSpPr/>
      </dsp:nvSpPr>
      <dsp:spPr>
        <a:xfrm>
          <a:off x="3425359"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3557704" y="2473644"/>
          <a:ext cx="410608" cy="285050"/>
        </a:xfrm>
        <a:custGeom>
          <a:avLst/>
          <a:gdLst/>
          <a:ahLst/>
          <a:cxnLst/>
          <a:rect l="0" t="0" r="0" b="0"/>
          <a:pathLst>
            <a:path>
              <a:moveTo>
                <a:pt x="0" y="0"/>
              </a:moveTo>
              <a:lnTo>
                <a:pt x="0" y="142525"/>
              </a:lnTo>
              <a:lnTo>
                <a:pt x="410608" y="142525"/>
              </a:lnTo>
              <a:lnTo>
                <a:pt x="410608"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E0339-88B4-45AF-AF2A-51C5CD717D8E}">
      <dsp:nvSpPr>
        <dsp:cNvPr id="0" name=""/>
        <dsp:cNvSpPr/>
      </dsp:nvSpPr>
      <dsp:spPr>
        <a:xfrm>
          <a:off x="1782924" y="4401130"/>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8FC80-81BD-4C6F-8A86-6CB2BCC519A3}">
      <dsp:nvSpPr>
        <dsp:cNvPr id="0" name=""/>
        <dsp:cNvSpPr/>
      </dsp:nvSpPr>
      <dsp:spPr>
        <a:xfrm>
          <a:off x="1504660" y="3437387"/>
          <a:ext cx="821217" cy="285050"/>
        </a:xfrm>
        <a:custGeom>
          <a:avLst/>
          <a:gdLst/>
          <a:ahLst/>
          <a:cxnLst/>
          <a:rect l="0" t="0" r="0" b="0"/>
          <a:pathLst>
            <a:path>
              <a:moveTo>
                <a:pt x="0" y="0"/>
              </a:moveTo>
              <a:lnTo>
                <a:pt x="0" y="142525"/>
              </a:lnTo>
              <a:lnTo>
                <a:pt x="821217" y="142525"/>
              </a:lnTo>
              <a:lnTo>
                <a:pt x="821217"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7CFE5-A1F5-40A0-8AEC-D5299BFBF16D}">
      <dsp:nvSpPr>
        <dsp:cNvPr id="0" name=""/>
        <dsp:cNvSpPr/>
      </dsp:nvSpPr>
      <dsp:spPr>
        <a:xfrm>
          <a:off x="683443" y="3437387"/>
          <a:ext cx="821217" cy="285050"/>
        </a:xfrm>
        <a:custGeom>
          <a:avLst/>
          <a:gdLst/>
          <a:ahLst/>
          <a:cxnLst/>
          <a:rect l="0" t="0" r="0" b="0"/>
          <a:pathLst>
            <a:path>
              <a:moveTo>
                <a:pt x="821217" y="0"/>
              </a:moveTo>
              <a:lnTo>
                <a:pt x="821217"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504660" y="2473644"/>
          <a:ext cx="2053043" cy="285050"/>
        </a:xfrm>
        <a:custGeom>
          <a:avLst/>
          <a:gdLst/>
          <a:ahLst/>
          <a:cxnLst/>
          <a:rect l="0" t="0" r="0" b="0"/>
          <a:pathLst>
            <a:path>
              <a:moveTo>
                <a:pt x="2053043" y="0"/>
              </a:moveTo>
              <a:lnTo>
                <a:pt x="2053043"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3557704" y="1509901"/>
          <a:ext cx="1642434" cy="285050"/>
        </a:xfrm>
        <a:custGeom>
          <a:avLst/>
          <a:gdLst/>
          <a:ahLst/>
          <a:cxnLst/>
          <a:rect l="0" t="0" r="0" b="0"/>
          <a:pathLst>
            <a:path>
              <a:moveTo>
                <a:pt x="1642434" y="0"/>
              </a:moveTo>
              <a:lnTo>
                <a:pt x="1642434" y="142525"/>
              </a:lnTo>
              <a:lnTo>
                <a:pt x="0" y="142525"/>
              </a:lnTo>
              <a:lnTo>
                <a:pt x="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4521447" y="831209"/>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 </a:t>
          </a:r>
          <a:r>
            <a:rPr lang="en-US" sz="1600" kern="1200" noProof="0"/>
            <a:t>/ Fundador</a:t>
          </a:r>
          <a:endParaRPr lang="en-US" sz="1600" kern="1200" noProof="0" dirty="0"/>
        </a:p>
      </dsp:txBody>
      <dsp:txXfrm>
        <a:off x="4521447" y="831209"/>
        <a:ext cx="1357384" cy="678692"/>
      </dsp:txXfrm>
    </dsp:sp>
    <dsp:sp modelId="{5B74E3ED-4107-4B21-8721-5A15C5EDC575}">
      <dsp:nvSpPr>
        <dsp:cNvPr id="0" name=""/>
        <dsp:cNvSpPr/>
      </dsp:nvSpPr>
      <dsp:spPr>
        <a:xfrm>
          <a:off x="2879012" y="1794952"/>
          <a:ext cx="1357384" cy="67869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Director de Marketing</a:t>
          </a:r>
          <a:endParaRPr lang="en-US" sz="1600" kern="1200" noProof="0" dirty="0">
            <a:solidFill>
              <a:schemeClr val="bg1"/>
            </a:solidFill>
          </a:endParaRPr>
        </a:p>
      </dsp:txBody>
      <dsp:txXfrm>
        <a:off x="2879012" y="1794952"/>
        <a:ext cx="1357384" cy="678692"/>
      </dsp:txXfrm>
    </dsp:sp>
    <dsp:sp modelId="{AB6733E8-7015-414C-854F-15CC7BE33845}">
      <dsp:nvSpPr>
        <dsp:cNvPr id="0" name=""/>
        <dsp:cNvSpPr/>
      </dsp:nvSpPr>
      <dsp:spPr>
        <a:xfrm>
          <a:off x="825968"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Responsable de marketing</a:t>
          </a:r>
          <a:endParaRPr lang="en-US" sz="1600" kern="1200" noProof="0" dirty="0"/>
        </a:p>
      </dsp:txBody>
      <dsp:txXfrm>
        <a:off x="825968" y="2758695"/>
        <a:ext cx="1357384" cy="678692"/>
      </dsp:txXfrm>
    </dsp:sp>
    <dsp:sp modelId="{947C4828-0FC3-40DA-ADF8-AE1DD9E3F7BA}">
      <dsp:nvSpPr>
        <dsp:cNvPr id="0" name=""/>
        <dsp:cNvSpPr/>
      </dsp:nvSpPr>
      <dsp:spPr>
        <a:xfrm>
          <a:off x="4751"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a:t>Asociado Sénior</a:t>
          </a:r>
          <a:endParaRPr lang="en-US" sz="1600" kern="1200" noProof="0" dirty="0"/>
        </a:p>
      </dsp:txBody>
      <dsp:txXfrm>
        <a:off x="4751" y="3722438"/>
        <a:ext cx="1357384" cy="678692"/>
      </dsp:txXfrm>
    </dsp:sp>
    <dsp:sp modelId="{E9BA2A0D-15EA-4C65-8A45-BBEA56C80BE8}">
      <dsp:nvSpPr>
        <dsp:cNvPr id="0" name=""/>
        <dsp:cNvSpPr/>
      </dsp:nvSpPr>
      <dsp:spPr>
        <a:xfrm>
          <a:off x="1647186"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a:t>Asociado Sénior</a:t>
          </a:r>
          <a:endParaRPr lang="en-US" sz="1600" kern="1200" noProof="0" dirty="0"/>
        </a:p>
      </dsp:txBody>
      <dsp:txXfrm>
        <a:off x="1647186" y="3722438"/>
        <a:ext cx="1357384" cy="678692"/>
      </dsp:txXfrm>
    </dsp:sp>
    <dsp:sp modelId="{EB937291-2147-43E2-BE5E-588C7BFF7D50}">
      <dsp:nvSpPr>
        <dsp:cNvPr id="0" name=""/>
        <dsp:cNvSpPr/>
      </dsp:nvSpPr>
      <dsp:spPr>
        <a:xfrm>
          <a:off x="198653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Asociado Junior</a:t>
          </a:r>
          <a:endParaRPr lang="en-US" sz="1600" kern="1200" noProof="0" dirty="0"/>
        </a:p>
      </dsp:txBody>
      <dsp:txXfrm>
        <a:off x="1986532" y="4686181"/>
        <a:ext cx="1357384" cy="678692"/>
      </dsp:txXfrm>
    </dsp:sp>
    <dsp:sp modelId="{B26F90E8-03E6-4343-A966-379A130B4AE9}">
      <dsp:nvSpPr>
        <dsp:cNvPr id="0" name=""/>
        <dsp:cNvSpPr/>
      </dsp:nvSpPr>
      <dsp:spPr>
        <a:xfrm>
          <a:off x="3289621"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Director de ventas</a:t>
          </a:r>
          <a:endParaRPr lang="en-US" sz="1600" kern="1200" noProof="0" dirty="0"/>
        </a:p>
      </dsp:txBody>
      <dsp:txXfrm>
        <a:off x="3289621" y="2758695"/>
        <a:ext cx="1357384" cy="678692"/>
      </dsp:txXfrm>
    </dsp:sp>
    <dsp:sp modelId="{C6D5DDA7-4E0C-4519-9054-236C3699E6D1}">
      <dsp:nvSpPr>
        <dsp:cNvPr id="0" name=""/>
        <dsp:cNvSpPr/>
      </dsp:nvSpPr>
      <dsp:spPr>
        <a:xfrm>
          <a:off x="3628967"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Analista de ventas</a:t>
          </a:r>
          <a:endParaRPr lang="en-US" sz="1600" kern="1200" noProof="0" dirty="0"/>
        </a:p>
      </dsp:txBody>
      <dsp:txXfrm>
        <a:off x="3628967" y="3722438"/>
        <a:ext cx="1357384" cy="678692"/>
      </dsp:txXfrm>
    </dsp:sp>
    <dsp:sp modelId="{5A5AB018-A611-475A-ACDE-60BBB75377CE}">
      <dsp:nvSpPr>
        <dsp:cNvPr id="0" name=""/>
        <dsp:cNvSpPr/>
      </dsp:nvSpPr>
      <dsp:spPr>
        <a:xfrm>
          <a:off x="3628967"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Analista de ventas</a:t>
          </a:r>
          <a:endParaRPr lang="en-US" sz="1600" kern="1200" noProof="0" dirty="0"/>
        </a:p>
      </dsp:txBody>
      <dsp:txXfrm>
        <a:off x="3628967" y="4686181"/>
        <a:ext cx="1357384" cy="678692"/>
      </dsp:txXfrm>
    </dsp:sp>
    <dsp:sp modelId="{9DF53EE0-087D-4830-A13B-AFEB14B437CD}">
      <dsp:nvSpPr>
        <dsp:cNvPr id="0" name=""/>
        <dsp:cNvSpPr/>
      </dsp:nvSpPr>
      <dsp:spPr>
        <a:xfrm>
          <a:off x="4932056"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noProof="0"/>
            <a:t>Socio de Servicios al Consumidor</a:t>
          </a:r>
          <a:endParaRPr lang="en-US" sz="1600" kern="1200" noProof="0" dirty="0"/>
        </a:p>
      </dsp:txBody>
      <dsp:txXfrm>
        <a:off x="4932056" y="2758695"/>
        <a:ext cx="1357384" cy="678692"/>
      </dsp:txXfrm>
    </dsp:sp>
    <dsp:sp modelId="{5E50AB70-9224-489C-AA23-025D902F1490}">
      <dsp:nvSpPr>
        <dsp:cNvPr id="0" name=""/>
        <dsp:cNvSpPr/>
      </dsp:nvSpPr>
      <dsp:spPr>
        <a:xfrm>
          <a:off x="5271402"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noProof="0"/>
            <a:t>Responsable de atención al cliente</a:t>
          </a:r>
          <a:endParaRPr lang="en-US" sz="1600" kern="1200" noProof="0" dirty="0"/>
        </a:p>
      </dsp:txBody>
      <dsp:txXfrm>
        <a:off x="5271402" y="3722438"/>
        <a:ext cx="1357384" cy="678692"/>
      </dsp:txXfrm>
    </dsp:sp>
    <dsp:sp modelId="{71C7E9A9-A866-403B-A62A-7DF93B910261}">
      <dsp:nvSpPr>
        <dsp:cNvPr id="0" name=""/>
        <dsp:cNvSpPr/>
      </dsp:nvSpPr>
      <dsp:spPr>
        <a:xfrm>
          <a:off x="527140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noProof="0"/>
            <a:t>Responsable de atención al cliente</a:t>
          </a:r>
          <a:endParaRPr lang="en-US" sz="1600" kern="1200" noProof="0" dirty="0"/>
        </a:p>
      </dsp:txBody>
      <dsp:txXfrm>
        <a:off x="5271402" y="4686181"/>
        <a:ext cx="1357384" cy="678692"/>
      </dsp:txXfrm>
    </dsp:sp>
    <dsp:sp modelId="{830765B8-8EBA-4A6C-91B8-BD24DE0B3D70}">
      <dsp:nvSpPr>
        <dsp:cNvPr id="0" name=""/>
        <dsp:cNvSpPr/>
      </dsp:nvSpPr>
      <dsp:spPr>
        <a:xfrm>
          <a:off x="4521447"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a:t>Director de Asesoría Jurídica</a:t>
          </a:r>
          <a:endParaRPr lang="en-US" sz="1600" kern="1200" noProof="0" dirty="0"/>
        </a:p>
      </dsp:txBody>
      <dsp:txXfrm>
        <a:off x="4521447" y="1794952"/>
        <a:ext cx="1357384" cy="678692"/>
      </dsp:txXfrm>
    </dsp:sp>
    <dsp:sp modelId="{54A742F4-60BE-4743-853B-8B5E0441E6EA}">
      <dsp:nvSpPr>
        <dsp:cNvPr id="0" name=""/>
        <dsp:cNvSpPr/>
      </dsp:nvSpPr>
      <dsp:spPr>
        <a:xfrm>
          <a:off x="6163882"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noProof="0"/>
            <a:t>Director de Finanzas y Contabilidad</a:t>
          </a:r>
          <a:endParaRPr lang="en-US" sz="1600" kern="1200" noProof="0" dirty="0"/>
        </a:p>
      </dsp:txBody>
      <dsp:txXfrm>
        <a:off x="6163882" y="1794952"/>
        <a:ext cx="1357384" cy="678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3F65-CB7B-43B1-9BC4-FCF67ACBA6DD}">
      <dsp:nvSpPr>
        <dsp:cNvPr id="0" name=""/>
        <dsp:cNvSpPr/>
      </dsp:nvSpPr>
      <dsp:spPr>
        <a:xfrm>
          <a:off x="3596393" y="603929"/>
          <a:ext cx="2921630" cy="253529"/>
        </a:xfrm>
        <a:custGeom>
          <a:avLst/>
          <a:gdLst/>
          <a:ahLst/>
          <a:cxnLst/>
          <a:rect l="0" t="0" r="0" b="0"/>
          <a:pathLst>
            <a:path>
              <a:moveTo>
                <a:pt x="0" y="0"/>
              </a:moveTo>
              <a:lnTo>
                <a:pt x="0" y="126764"/>
              </a:lnTo>
              <a:lnTo>
                <a:pt x="2921630" y="126764"/>
              </a:lnTo>
              <a:lnTo>
                <a:pt x="292163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6FCE5-D111-47E2-92D2-412B726F1557}">
      <dsp:nvSpPr>
        <dsp:cNvPr id="0" name=""/>
        <dsp:cNvSpPr/>
      </dsp:nvSpPr>
      <dsp:spPr>
        <a:xfrm>
          <a:off x="3596393" y="603929"/>
          <a:ext cx="1460815" cy="253529"/>
        </a:xfrm>
        <a:custGeom>
          <a:avLst/>
          <a:gdLst/>
          <a:ahLst/>
          <a:cxnLst/>
          <a:rect l="0" t="0" r="0" b="0"/>
          <a:pathLst>
            <a:path>
              <a:moveTo>
                <a:pt x="0" y="0"/>
              </a:moveTo>
              <a:lnTo>
                <a:pt x="0" y="126764"/>
              </a:lnTo>
              <a:lnTo>
                <a:pt x="1460815" y="126764"/>
              </a:lnTo>
              <a:lnTo>
                <a:pt x="1460815"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550673" y="603929"/>
          <a:ext cx="91440" cy="253529"/>
        </a:xfrm>
        <a:custGeom>
          <a:avLst/>
          <a:gdLst/>
          <a:ahLst/>
          <a:cxnLst/>
          <a:rect l="0" t="0" r="0" b="0"/>
          <a:pathLst>
            <a:path>
              <a:moveTo>
                <a:pt x="45720" y="0"/>
              </a:moveTo>
              <a:lnTo>
                <a:pt x="4572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135577" y="603929"/>
          <a:ext cx="1460815" cy="253529"/>
        </a:xfrm>
        <a:custGeom>
          <a:avLst/>
          <a:gdLst/>
          <a:ahLst/>
          <a:cxnLst/>
          <a:rect l="0" t="0" r="0" b="0"/>
          <a:pathLst>
            <a:path>
              <a:moveTo>
                <a:pt x="1460815" y="0"/>
              </a:moveTo>
              <a:lnTo>
                <a:pt x="1460815"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674762" y="603929"/>
          <a:ext cx="2921630" cy="253529"/>
        </a:xfrm>
        <a:custGeom>
          <a:avLst/>
          <a:gdLst/>
          <a:ahLst/>
          <a:cxnLst/>
          <a:rect l="0" t="0" r="0" b="0"/>
          <a:pathLst>
            <a:path>
              <a:moveTo>
                <a:pt x="2921630" y="0"/>
              </a:moveTo>
              <a:lnTo>
                <a:pt x="2921630"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992750" y="286"/>
          <a:ext cx="1207285" cy="60364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Director General</a:t>
          </a:r>
          <a:endParaRPr lang="en-US" sz="1600" kern="1200" noProof="0" dirty="0"/>
        </a:p>
      </dsp:txBody>
      <dsp:txXfrm>
        <a:off x="2992750" y="286"/>
        <a:ext cx="1207285" cy="603642"/>
      </dsp:txXfrm>
    </dsp:sp>
    <dsp:sp modelId="{5B74E3ED-4107-4B21-8721-5A15C5EDC575}">
      <dsp:nvSpPr>
        <dsp:cNvPr id="0" name=""/>
        <dsp:cNvSpPr/>
      </dsp:nvSpPr>
      <dsp:spPr>
        <a:xfrm>
          <a:off x="7112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Director de proyecto</a:t>
          </a:r>
          <a:endParaRPr lang="en-US" sz="1600" kern="1200" noProof="0" dirty="0">
            <a:solidFill>
              <a:schemeClr val="bg1"/>
            </a:solidFill>
          </a:endParaRPr>
        </a:p>
      </dsp:txBody>
      <dsp:txXfrm>
        <a:off x="71120" y="857459"/>
        <a:ext cx="1207285" cy="603642"/>
      </dsp:txXfrm>
    </dsp:sp>
    <dsp:sp modelId="{830765B8-8EBA-4A6C-91B8-BD24DE0B3D70}">
      <dsp:nvSpPr>
        <dsp:cNvPr id="0" name=""/>
        <dsp:cNvSpPr/>
      </dsp:nvSpPr>
      <dsp:spPr>
        <a:xfrm>
          <a:off x="153193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Director de finanzas</a:t>
          </a:r>
          <a:endParaRPr lang="en-US" sz="1600" kern="1200" noProof="0" dirty="0">
            <a:solidFill>
              <a:schemeClr val="bg1"/>
            </a:solidFill>
          </a:endParaRPr>
        </a:p>
      </dsp:txBody>
      <dsp:txXfrm>
        <a:off x="1531935" y="857459"/>
        <a:ext cx="1207285" cy="603642"/>
      </dsp:txXfrm>
    </dsp:sp>
    <dsp:sp modelId="{54A742F4-60BE-4743-853B-8B5E0441E6EA}">
      <dsp:nvSpPr>
        <dsp:cNvPr id="0" name=""/>
        <dsp:cNvSpPr/>
      </dsp:nvSpPr>
      <dsp:spPr>
        <a:xfrm>
          <a:off x="299275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Director de ingeniería</a:t>
          </a:r>
          <a:endParaRPr lang="en-US" sz="1600" kern="1200" noProof="0" dirty="0">
            <a:solidFill>
              <a:schemeClr val="bg1"/>
            </a:solidFill>
          </a:endParaRPr>
        </a:p>
      </dsp:txBody>
      <dsp:txXfrm>
        <a:off x="2992750" y="857459"/>
        <a:ext cx="1207285" cy="603642"/>
      </dsp:txXfrm>
    </dsp:sp>
    <dsp:sp modelId="{EF1D38ED-A559-4565-83C6-98807B88C0BE}">
      <dsp:nvSpPr>
        <dsp:cNvPr id="0" name=""/>
        <dsp:cNvSpPr/>
      </dsp:nvSpPr>
      <dsp:spPr>
        <a:xfrm>
          <a:off x="445356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Jefe de desarrollo de software</a:t>
          </a:r>
          <a:endParaRPr lang="en-US" sz="1600" kern="1200" noProof="0" dirty="0">
            <a:solidFill>
              <a:schemeClr val="bg1"/>
            </a:solidFill>
          </a:endParaRPr>
        </a:p>
      </dsp:txBody>
      <dsp:txXfrm>
        <a:off x="4453565" y="857459"/>
        <a:ext cx="1207285" cy="603642"/>
      </dsp:txXfrm>
    </dsp:sp>
    <dsp:sp modelId="{A6675166-6823-4EEF-BB83-221AB2D29C2F}">
      <dsp:nvSpPr>
        <dsp:cNvPr id="0" name=""/>
        <dsp:cNvSpPr/>
      </dsp:nvSpPr>
      <dsp:spPr>
        <a:xfrm>
          <a:off x="591438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Jefe de marketing y ventas</a:t>
          </a:r>
          <a:endParaRPr lang="en-US" sz="1600" kern="1200" noProof="0" dirty="0">
            <a:solidFill>
              <a:schemeClr val="bg1"/>
            </a:solidFill>
          </a:endParaRPr>
        </a:p>
      </dsp:txBody>
      <dsp:txXfrm>
        <a:off x="5914380" y="857459"/>
        <a:ext cx="1207285" cy="603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0" y="555922"/>
          <a:ext cx="1151081"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Proyecto </a:t>
          </a:r>
          <a:r>
            <a:rPr lang="it-IT" sz="1600" kern="1200" dirty="0"/>
            <a:t>2</a:t>
          </a:r>
        </a:p>
      </dsp:txBody>
      <dsp:txXfrm>
        <a:off x="24277" y="580199"/>
        <a:ext cx="1102527" cy="780324"/>
      </dsp:txXfrm>
    </dsp:sp>
    <dsp:sp modelId="{E1F69BCD-4BBA-4AAE-9B28-D637AE63860E}">
      <dsp:nvSpPr>
        <dsp:cNvPr id="0" name=""/>
        <dsp:cNvSpPr/>
      </dsp:nvSpPr>
      <dsp:spPr>
        <a:xfrm rot="21587555">
          <a:off x="1259364" y="833771"/>
          <a:ext cx="229563"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7375"/>
        <a:ext cx="160694" cy="160439"/>
      </dsp:txXfrm>
    </dsp:sp>
    <dsp:sp modelId="{7CC3AF05-AB5D-4962-8D36-811CE81C599A}">
      <dsp:nvSpPr>
        <dsp:cNvPr id="0" name=""/>
        <dsp:cNvSpPr/>
      </dsp:nvSpPr>
      <dsp:spPr>
        <a:xfrm>
          <a:off x="1584216"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equipo finanzas</a:t>
          </a:r>
          <a:endParaRPr lang="it-IT" sz="1600" kern="1200" dirty="0"/>
        </a:p>
      </dsp:txBody>
      <dsp:txXfrm>
        <a:off x="1608493" y="574596"/>
        <a:ext cx="1029661" cy="780324"/>
      </dsp:txXfrm>
    </dsp:sp>
    <dsp:sp modelId="{1F8A89A8-47F1-4021-B51D-928B8747BF75}">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D419397B-8C79-4048-A7BA-8A555F8B9DF4}">
      <dsp:nvSpPr>
        <dsp:cNvPr id="0" name=""/>
        <dsp:cNvSpPr/>
      </dsp:nvSpPr>
      <dsp:spPr>
        <a:xfrm>
          <a:off x="3093718"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a:t>Miembro equipo ingeniería</a:t>
          </a:r>
          <a:endParaRPr lang="it-IT" sz="1600" kern="1200" dirty="0"/>
        </a:p>
      </dsp:txBody>
      <dsp:txXfrm>
        <a:off x="3117995" y="574596"/>
        <a:ext cx="1029661" cy="780324"/>
      </dsp:txXfrm>
    </dsp:sp>
    <dsp:sp modelId="{198C6759-1108-4712-BAE0-3C98C347066F}">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BCE5C54B-7A2C-40DA-BE00-1917FFBF9B43}">
      <dsp:nvSpPr>
        <dsp:cNvPr id="0" name=""/>
        <dsp:cNvSpPr/>
      </dsp:nvSpPr>
      <dsp:spPr>
        <a:xfrm>
          <a:off x="4603219"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TI</a:t>
          </a:r>
          <a:endParaRPr lang="it-IT" sz="1600" kern="1200" dirty="0"/>
        </a:p>
      </dsp:txBody>
      <dsp:txXfrm>
        <a:off x="4627496" y="574596"/>
        <a:ext cx="1029661" cy="780324"/>
      </dsp:txXfrm>
    </dsp:sp>
    <dsp:sp modelId="{B356F2D0-AFA2-469F-9827-B360652F286A}">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D8845F8C-6F33-450F-9D6B-1EE6DAD825C6}">
      <dsp:nvSpPr>
        <dsp:cNvPr id="0" name=""/>
        <dsp:cNvSpPr/>
      </dsp:nvSpPr>
      <dsp:spPr>
        <a:xfrm>
          <a:off x="6112721"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de marketing</a:t>
          </a:r>
          <a:endParaRPr lang="it-IT" sz="1600" kern="1200" dirty="0"/>
        </a:p>
      </dsp:txBody>
      <dsp:txXfrm>
        <a:off x="6136998" y="574596"/>
        <a:ext cx="1029661" cy="7803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1C280-30EA-4252-A2C2-F6D767415DB3}">
      <dsp:nvSpPr>
        <dsp:cNvPr id="0" name=""/>
        <dsp:cNvSpPr/>
      </dsp:nvSpPr>
      <dsp:spPr>
        <a:xfrm>
          <a:off x="0" y="555922"/>
          <a:ext cx="1151081"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Proyecto </a:t>
          </a:r>
          <a:r>
            <a:rPr lang="it-IT" sz="1600" kern="1200" dirty="0"/>
            <a:t>1</a:t>
          </a:r>
        </a:p>
      </dsp:txBody>
      <dsp:txXfrm>
        <a:off x="24277" y="580199"/>
        <a:ext cx="1102527" cy="780324"/>
      </dsp:txXfrm>
    </dsp:sp>
    <dsp:sp modelId="{2368A3AA-D9D1-4058-A108-526A5979AA6F}">
      <dsp:nvSpPr>
        <dsp:cNvPr id="0" name=""/>
        <dsp:cNvSpPr/>
      </dsp:nvSpPr>
      <dsp:spPr>
        <a:xfrm rot="21587555">
          <a:off x="1259364" y="833771"/>
          <a:ext cx="229563"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7375"/>
        <a:ext cx="160694" cy="160439"/>
      </dsp:txXfrm>
    </dsp:sp>
    <dsp:sp modelId="{3A2610D2-366C-477B-8D92-980C8D56D07F}">
      <dsp:nvSpPr>
        <dsp:cNvPr id="0" name=""/>
        <dsp:cNvSpPr/>
      </dsp:nvSpPr>
      <dsp:spPr>
        <a:xfrm>
          <a:off x="1584216"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equipo finanzas</a:t>
          </a:r>
          <a:endParaRPr lang="it-IT" sz="1600" kern="1200" dirty="0"/>
        </a:p>
      </dsp:txBody>
      <dsp:txXfrm>
        <a:off x="1608493" y="574596"/>
        <a:ext cx="1029661" cy="780324"/>
      </dsp:txXfrm>
    </dsp:sp>
    <dsp:sp modelId="{DBEEF376-1998-4CC7-AB5E-EC57C8A9B5E9}">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EB7FF74B-87B1-42A1-9C68-BB6E31E02DCE}">
      <dsp:nvSpPr>
        <dsp:cNvPr id="0" name=""/>
        <dsp:cNvSpPr/>
      </dsp:nvSpPr>
      <dsp:spPr>
        <a:xfrm>
          <a:off x="3093718"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a:t>Miembro equipo ingeniería</a:t>
          </a:r>
          <a:endParaRPr lang="it-IT" sz="1600" kern="1200" dirty="0"/>
        </a:p>
      </dsp:txBody>
      <dsp:txXfrm>
        <a:off x="3117995" y="574596"/>
        <a:ext cx="1029661" cy="780324"/>
      </dsp:txXfrm>
    </dsp:sp>
    <dsp:sp modelId="{4C8C7504-170A-4BDE-B228-995503303862}">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44F1F2F7-D1A5-489D-8F6B-C19D0315DD1F}">
      <dsp:nvSpPr>
        <dsp:cNvPr id="0" name=""/>
        <dsp:cNvSpPr/>
      </dsp:nvSpPr>
      <dsp:spPr>
        <a:xfrm>
          <a:off x="4603219"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TI</a:t>
          </a:r>
          <a:endParaRPr lang="it-IT" sz="1600" kern="1200" dirty="0"/>
        </a:p>
      </dsp:txBody>
      <dsp:txXfrm>
        <a:off x="4627496" y="574596"/>
        <a:ext cx="1029661" cy="780324"/>
      </dsp:txXfrm>
    </dsp:sp>
    <dsp:sp modelId="{B68E6FFB-5ED7-439B-B3C2-5B009F80C82A}">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E39E2F13-D3A3-4724-83CB-F9331CC7CB3B}">
      <dsp:nvSpPr>
        <dsp:cNvPr id="0" name=""/>
        <dsp:cNvSpPr/>
      </dsp:nvSpPr>
      <dsp:spPr>
        <a:xfrm>
          <a:off x="6112721"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de marketing</a:t>
          </a:r>
          <a:endParaRPr lang="it-IT" sz="1600" kern="1200" dirty="0"/>
        </a:p>
      </dsp:txBody>
      <dsp:txXfrm>
        <a:off x="6136998" y="574596"/>
        <a:ext cx="1029661" cy="780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0" y="555922"/>
          <a:ext cx="1151081"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Proyecto </a:t>
          </a:r>
          <a:r>
            <a:rPr lang="it-IT" sz="1600" kern="1200" dirty="0"/>
            <a:t>3</a:t>
          </a:r>
        </a:p>
      </dsp:txBody>
      <dsp:txXfrm>
        <a:off x="24277" y="580199"/>
        <a:ext cx="1102527" cy="780324"/>
      </dsp:txXfrm>
    </dsp:sp>
    <dsp:sp modelId="{E1F69BCD-4BBA-4AAE-9B28-D637AE63860E}">
      <dsp:nvSpPr>
        <dsp:cNvPr id="0" name=""/>
        <dsp:cNvSpPr/>
      </dsp:nvSpPr>
      <dsp:spPr>
        <a:xfrm rot="21587555">
          <a:off x="1259364" y="833771"/>
          <a:ext cx="229563"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59364" y="887375"/>
        <a:ext cx="160694" cy="160439"/>
      </dsp:txXfrm>
    </dsp:sp>
    <dsp:sp modelId="{44ACCC51-88C9-44D1-B8C5-2A0B75E77273}">
      <dsp:nvSpPr>
        <dsp:cNvPr id="0" name=""/>
        <dsp:cNvSpPr/>
      </dsp:nvSpPr>
      <dsp:spPr>
        <a:xfrm>
          <a:off x="1584216"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equipo finanzas</a:t>
          </a:r>
          <a:endParaRPr lang="it-IT" sz="1600" kern="1200" dirty="0"/>
        </a:p>
      </dsp:txBody>
      <dsp:txXfrm>
        <a:off x="1608493" y="574596"/>
        <a:ext cx="1029661" cy="780324"/>
      </dsp:txXfrm>
    </dsp:sp>
    <dsp:sp modelId="{3E4CC7CF-47FD-4485-B464-583857286EF6}">
      <dsp:nvSpPr>
        <dsp:cNvPr id="0" name=""/>
        <dsp:cNvSpPr/>
      </dsp:nvSpPr>
      <dsp:spPr>
        <a:xfrm>
          <a:off x="2770253"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0253" y="884538"/>
        <a:ext cx="160007" cy="160439"/>
      </dsp:txXfrm>
    </dsp:sp>
    <dsp:sp modelId="{5235DDE6-2838-47EB-8757-1A39B2E0788D}">
      <dsp:nvSpPr>
        <dsp:cNvPr id="0" name=""/>
        <dsp:cNvSpPr/>
      </dsp:nvSpPr>
      <dsp:spPr>
        <a:xfrm>
          <a:off x="3093718"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a:t>Miembro equipo ingeniería</a:t>
          </a:r>
          <a:endParaRPr lang="it-IT" sz="1600" kern="1200" dirty="0"/>
        </a:p>
      </dsp:txBody>
      <dsp:txXfrm>
        <a:off x="3117995" y="574596"/>
        <a:ext cx="1029661" cy="780324"/>
      </dsp:txXfrm>
    </dsp:sp>
    <dsp:sp modelId="{8BB32468-A9E6-4BAA-853A-1A84EE09F3E9}">
      <dsp:nvSpPr>
        <dsp:cNvPr id="0" name=""/>
        <dsp:cNvSpPr/>
      </dsp:nvSpPr>
      <dsp:spPr>
        <a:xfrm>
          <a:off x="4279755"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755" y="884538"/>
        <a:ext cx="160007" cy="160439"/>
      </dsp:txXfrm>
    </dsp:sp>
    <dsp:sp modelId="{A177ED79-8C65-45AF-8E3D-DBED3DA1CAED}">
      <dsp:nvSpPr>
        <dsp:cNvPr id="0" name=""/>
        <dsp:cNvSpPr/>
      </dsp:nvSpPr>
      <dsp:spPr>
        <a:xfrm>
          <a:off x="4603219"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TI</a:t>
          </a:r>
          <a:endParaRPr lang="it-IT" sz="1600" kern="1200" dirty="0"/>
        </a:p>
      </dsp:txBody>
      <dsp:txXfrm>
        <a:off x="4627496" y="574596"/>
        <a:ext cx="1029661" cy="780324"/>
      </dsp:txXfrm>
    </dsp:sp>
    <dsp:sp modelId="{8349CF7E-DD86-4ECB-9E3B-B4B3C94044DE}">
      <dsp:nvSpPr>
        <dsp:cNvPr id="0" name=""/>
        <dsp:cNvSpPr/>
      </dsp:nvSpPr>
      <dsp:spPr>
        <a:xfrm>
          <a:off x="5789256" y="831059"/>
          <a:ext cx="228581" cy="2673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9256" y="884538"/>
        <a:ext cx="160007" cy="160439"/>
      </dsp:txXfrm>
    </dsp:sp>
    <dsp:sp modelId="{FE51C280-30EA-4252-A2C2-F6D767415DB3}">
      <dsp:nvSpPr>
        <dsp:cNvPr id="0" name=""/>
        <dsp:cNvSpPr/>
      </dsp:nvSpPr>
      <dsp:spPr>
        <a:xfrm>
          <a:off x="6112721" y="550319"/>
          <a:ext cx="1078215" cy="82887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Miembro de marketing</a:t>
          </a:r>
          <a:endParaRPr lang="it-IT" sz="1600" kern="1200" dirty="0"/>
        </a:p>
      </dsp:txBody>
      <dsp:txXfrm>
        <a:off x="6136998" y="574596"/>
        <a:ext cx="1029661" cy="780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A03B-EDC8-40B9-93B8-B602505FA435}">
      <dsp:nvSpPr>
        <dsp:cNvPr id="0" name=""/>
        <dsp:cNvSpPr/>
      </dsp:nvSpPr>
      <dsp:spPr>
        <a:xfrm>
          <a:off x="4614752"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4614752"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132481" y="1026242"/>
          <a:ext cx="2214257" cy="384292"/>
        </a:xfrm>
        <a:custGeom>
          <a:avLst/>
          <a:gdLst/>
          <a:ahLst/>
          <a:cxnLst/>
          <a:rect l="0" t="0" r="0" b="0"/>
          <a:pathLst>
            <a:path>
              <a:moveTo>
                <a:pt x="0" y="0"/>
              </a:moveTo>
              <a:lnTo>
                <a:pt x="0" y="192146"/>
              </a:lnTo>
              <a:lnTo>
                <a:pt x="2214257" y="192146"/>
              </a:lnTo>
              <a:lnTo>
                <a:pt x="2214257"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E3DED-1204-4268-8FBE-D29E16D45ACE}">
      <dsp:nvSpPr>
        <dsp:cNvPr id="0" name=""/>
        <dsp:cNvSpPr/>
      </dsp:nvSpPr>
      <dsp:spPr>
        <a:xfrm>
          <a:off x="2400495"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2400495"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086761" y="1026242"/>
          <a:ext cx="91440" cy="384292"/>
        </a:xfrm>
        <a:custGeom>
          <a:avLst/>
          <a:gdLst/>
          <a:ahLst/>
          <a:cxnLst/>
          <a:rect l="0" t="0" r="0" b="0"/>
          <a:pathLst>
            <a:path>
              <a:moveTo>
                <a:pt x="45720" y="0"/>
              </a:moveTo>
              <a:lnTo>
                <a:pt x="4572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86237"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86237"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918223" y="1026242"/>
          <a:ext cx="2214257" cy="384292"/>
        </a:xfrm>
        <a:custGeom>
          <a:avLst/>
          <a:gdLst/>
          <a:ahLst/>
          <a:cxnLst/>
          <a:rect l="0" t="0" r="0" b="0"/>
          <a:pathLst>
            <a:path>
              <a:moveTo>
                <a:pt x="2214257" y="0"/>
              </a:moveTo>
              <a:lnTo>
                <a:pt x="2214257" y="192146"/>
              </a:lnTo>
              <a:lnTo>
                <a:pt x="0" y="192146"/>
              </a:lnTo>
              <a:lnTo>
                <a:pt x="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217498" y="11125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Director general/ Fundador</a:t>
          </a:r>
          <a:endParaRPr lang="en-US" sz="1600" kern="1200" noProof="0" dirty="0"/>
        </a:p>
      </dsp:txBody>
      <dsp:txXfrm>
        <a:off x="2217498" y="111259"/>
        <a:ext cx="1829964" cy="914982"/>
      </dsp:txXfrm>
    </dsp:sp>
    <dsp:sp modelId="{5B74E3ED-4107-4B21-8721-5A15C5EDC575}">
      <dsp:nvSpPr>
        <dsp:cNvPr id="0" name=""/>
        <dsp:cNvSpPr/>
      </dsp:nvSpPr>
      <dsp:spPr>
        <a:xfrm>
          <a:off x="3241"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Líder equipo 1</a:t>
          </a:r>
          <a:endParaRPr lang="en-US" sz="1600" kern="1200" noProof="0" dirty="0">
            <a:solidFill>
              <a:schemeClr val="bg1"/>
            </a:solidFill>
          </a:endParaRPr>
        </a:p>
      </dsp:txBody>
      <dsp:txXfrm>
        <a:off x="3241" y="1410534"/>
        <a:ext cx="1829964" cy="914982"/>
      </dsp:txXfrm>
    </dsp:sp>
    <dsp:sp modelId="{AB6733E8-7015-414C-854F-15CC7BE33845}">
      <dsp:nvSpPr>
        <dsp:cNvPr id="0" name=""/>
        <dsp:cNvSpPr/>
      </dsp:nvSpPr>
      <dsp:spPr>
        <a:xfrm>
          <a:off x="460732"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Miembro </a:t>
          </a:r>
          <a:r>
            <a:rPr lang="en-US" sz="1600" kern="1200" noProof="0" dirty="0"/>
            <a:t>1</a:t>
          </a:r>
        </a:p>
      </dsp:txBody>
      <dsp:txXfrm>
        <a:off x="460732" y="2709809"/>
        <a:ext cx="1829964" cy="914982"/>
      </dsp:txXfrm>
    </dsp:sp>
    <dsp:sp modelId="{9DF53EE0-087D-4830-A13B-AFEB14B437CD}">
      <dsp:nvSpPr>
        <dsp:cNvPr id="0" name=""/>
        <dsp:cNvSpPr/>
      </dsp:nvSpPr>
      <dsp:spPr>
        <a:xfrm>
          <a:off x="460732"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Miembro </a:t>
          </a:r>
          <a:r>
            <a:rPr lang="en-US" sz="1600" kern="1200" noProof="0" dirty="0"/>
            <a:t>2</a:t>
          </a:r>
        </a:p>
      </dsp:txBody>
      <dsp:txXfrm>
        <a:off x="460732" y="4009084"/>
        <a:ext cx="1829964" cy="914982"/>
      </dsp:txXfrm>
    </dsp:sp>
    <dsp:sp modelId="{830765B8-8EBA-4A6C-91B8-BD24DE0B3D70}">
      <dsp:nvSpPr>
        <dsp:cNvPr id="0" name=""/>
        <dsp:cNvSpPr/>
      </dsp:nvSpPr>
      <dsp:spPr>
        <a:xfrm>
          <a:off x="2217498"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Líder equipo 2</a:t>
          </a:r>
          <a:endParaRPr lang="en-US" sz="1600" kern="1200" noProof="0" dirty="0">
            <a:solidFill>
              <a:schemeClr val="bg1"/>
            </a:solidFill>
          </a:endParaRPr>
        </a:p>
      </dsp:txBody>
      <dsp:txXfrm>
        <a:off x="2217498" y="1410534"/>
        <a:ext cx="1829964" cy="914982"/>
      </dsp:txXfrm>
    </dsp:sp>
    <dsp:sp modelId="{845F8322-0F59-4106-A6A3-C179FD3498F9}">
      <dsp:nvSpPr>
        <dsp:cNvPr id="0" name=""/>
        <dsp:cNvSpPr/>
      </dsp:nvSpPr>
      <dsp:spPr>
        <a:xfrm>
          <a:off x="2674990" y="2709809"/>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Miembro </a:t>
          </a:r>
          <a:r>
            <a:rPr lang="en-US" sz="1600" kern="1200" noProof="0" dirty="0"/>
            <a:t>1</a:t>
          </a:r>
        </a:p>
      </dsp:txBody>
      <dsp:txXfrm>
        <a:off x="2674990" y="2709809"/>
        <a:ext cx="1829964" cy="914982"/>
      </dsp:txXfrm>
    </dsp:sp>
    <dsp:sp modelId="{5A8775C6-A694-41A5-BA30-E77BDF44F6E1}">
      <dsp:nvSpPr>
        <dsp:cNvPr id="0" name=""/>
        <dsp:cNvSpPr/>
      </dsp:nvSpPr>
      <dsp:spPr>
        <a:xfrm>
          <a:off x="2674990" y="4009084"/>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Miembro 2</a:t>
          </a:r>
          <a:endParaRPr lang="en-US" sz="1600" kern="1200" noProof="0" dirty="0"/>
        </a:p>
      </dsp:txBody>
      <dsp:txXfrm>
        <a:off x="2674990" y="4009084"/>
        <a:ext cx="1829964" cy="914982"/>
      </dsp:txXfrm>
    </dsp:sp>
    <dsp:sp modelId="{CD095349-242A-4047-91E2-F1D485A77C9B}">
      <dsp:nvSpPr>
        <dsp:cNvPr id="0" name=""/>
        <dsp:cNvSpPr/>
      </dsp:nvSpPr>
      <dsp:spPr>
        <a:xfrm>
          <a:off x="4431756"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solidFill>
                <a:schemeClr val="bg1"/>
              </a:solidFill>
            </a:rPr>
            <a:t>Líder equipo 3</a:t>
          </a:r>
          <a:endParaRPr lang="en-US" sz="1600" kern="1200" noProof="0" dirty="0">
            <a:solidFill>
              <a:schemeClr val="bg1"/>
            </a:solidFill>
          </a:endParaRPr>
        </a:p>
      </dsp:txBody>
      <dsp:txXfrm>
        <a:off x="4431756" y="1410534"/>
        <a:ext cx="1829964" cy="914982"/>
      </dsp:txXfrm>
    </dsp:sp>
    <dsp:sp modelId="{D3A873B4-9B73-4FA3-AE84-BAA65D8B147C}">
      <dsp:nvSpPr>
        <dsp:cNvPr id="0" name=""/>
        <dsp:cNvSpPr/>
      </dsp:nvSpPr>
      <dsp:spPr>
        <a:xfrm>
          <a:off x="4889247"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Miembro </a:t>
          </a:r>
          <a:r>
            <a:rPr lang="en-US" sz="1600" kern="1200" noProof="0" dirty="0"/>
            <a:t>1</a:t>
          </a:r>
        </a:p>
      </dsp:txBody>
      <dsp:txXfrm>
        <a:off x="4889247" y="2709809"/>
        <a:ext cx="1829964" cy="914982"/>
      </dsp:txXfrm>
    </dsp:sp>
    <dsp:sp modelId="{95467C1A-3C87-4989-BCB3-198B9121BA63}">
      <dsp:nvSpPr>
        <dsp:cNvPr id="0" name=""/>
        <dsp:cNvSpPr/>
      </dsp:nvSpPr>
      <dsp:spPr>
        <a:xfrm>
          <a:off x="4889247"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Miembro </a:t>
          </a:r>
          <a:r>
            <a:rPr lang="en-US" sz="1600" kern="1200" noProof="0" dirty="0"/>
            <a:t>2</a:t>
          </a:r>
        </a:p>
      </dsp:txBody>
      <dsp:txXfrm>
        <a:off x="4889247" y="4009084"/>
        <a:ext cx="1829964" cy="9149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1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13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3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4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42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93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65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91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58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6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14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75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13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06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94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5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2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83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49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078182" y="6007591"/>
            <a:ext cx="14131636" cy="769401"/>
          </a:xfrm>
          <a:prstGeom prst="rect">
            <a:avLst/>
          </a:prstGeom>
          <a:noFill/>
          <a:ln>
            <a:noFill/>
          </a:ln>
        </p:spPr>
        <p:txBody>
          <a:bodyPr spcFirstLastPara="1" wrap="square" lIns="91425" tIns="45700" rIns="91425" bIns="45700" anchor="t" anchorCtr="0">
            <a:spAutoFit/>
          </a:bodyPr>
          <a:lstStyle/>
          <a:p>
            <a:pPr lvl="0" algn="ctr"/>
            <a:r>
              <a:rPr lang="en-GB" sz="4400" b="1">
                <a:solidFill>
                  <a:srgbClr val="D00B24"/>
                </a:solidFill>
              </a:rPr>
              <a:t>Una guía poco convencional de la vida en la oficina</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a:solidFill>
                  <a:srgbClr val="D00B24"/>
                </a:solidFill>
                <a:latin typeface="Arial"/>
                <a:ea typeface="Arial"/>
                <a:cs typeface="Arial"/>
                <a:sym typeface="Arial"/>
              </a:rPr>
              <a:t>Socio: </a:t>
            </a:r>
            <a:r>
              <a:rPr lang="en-US" sz="4000" b="1" dirty="0">
                <a:solidFill>
                  <a:srgbClr val="D00B24"/>
                </a:solidFill>
              </a:rPr>
              <a:t>IHF asbl</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Estructura organizativa matricial</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Una estructura organizativa matricial o de matriz surge en circunstancias muy concretas, y suele adoptarse para mostrar cómo colaboran equipos interfuncionales para llevar a cabo proyectos limitados en el tiempo. </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En este caso, las personas se encontrarán respondiendo ante otros equipos y otros departamentos que no son, según el organigrama tradicional, responsables de su trabajo y entrega.</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Las estructuras matriciales son bastante más difíciles de gestionar debido a la mayor complejidad que conlleva la gestión de una cohorte tan diversa de conocimientos técnicos, experiencia y, no obstante, expectativas, actitudes laborales y experiencia.</a:t>
            </a:r>
            <a:endParaRPr lang="es-ES" sz="2400" dirty="0">
              <a:solidFill>
                <a:schemeClr val="dk1"/>
              </a:solidFill>
              <a:latin typeface="Helvetica Neue"/>
              <a:ea typeface="Helvetica Neue"/>
              <a:cs typeface="Helvetica Neue"/>
              <a:sym typeface="Helvetica Neue"/>
            </a:endParaRPr>
          </a:p>
        </p:txBody>
      </p:sp>
      <p:graphicFrame>
        <p:nvGraphicFramePr>
          <p:cNvPr id="2" name="Diagramma 9">
            <a:extLst>
              <a:ext uri="{FF2B5EF4-FFF2-40B4-BE49-F238E27FC236}">
                <a16:creationId xmlns:a16="http://schemas.microsoft.com/office/drawing/2014/main" id="{9A16F0C9-EB12-C0B6-ED09-237F5F295DC4}"/>
              </a:ext>
            </a:extLst>
          </p:cNvPr>
          <p:cNvGraphicFramePr/>
          <p:nvPr>
            <p:extLst>
              <p:ext uri="{D42A27DB-BD31-4B8C-83A1-F6EECF244321}">
                <p14:modId xmlns:p14="http://schemas.microsoft.com/office/powerpoint/2010/main" val="528510707"/>
              </p:ext>
            </p:extLst>
          </p:nvPr>
        </p:nvGraphicFramePr>
        <p:xfrm>
          <a:off x="1614054" y="2562880"/>
          <a:ext cx="7192786" cy="146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10">
            <a:extLst>
              <a:ext uri="{FF2B5EF4-FFF2-40B4-BE49-F238E27FC236}">
                <a16:creationId xmlns:a16="http://schemas.microsoft.com/office/drawing/2014/main" id="{FF0F50D9-C5D1-9A71-23A4-B20184EE67B1}"/>
              </a:ext>
            </a:extLst>
          </p:cNvPr>
          <p:cNvGraphicFramePr/>
          <p:nvPr>
            <p:extLst>
              <p:ext uri="{D42A27DB-BD31-4B8C-83A1-F6EECF244321}">
                <p14:modId xmlns:p14="http://schemas.microsoft.com/office/powerpoint/2010/main" val="2962213284"/>
              </p:ext>
            </p:extLst>
          </p:nvPr>
        </p:nvGraphicFramePr>
        <p:xfrm>
          <a:off x="1577038" y="4918460"/>
          <a:ext cx="7192786" cy="192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a 3">
            <a:extLst>
              <a:ext uri="{FF2B5EF4-FFF2-40B4-BE49-F238E27FC236}">
                <a16:creationId xmlns:a16="http://schemas.microsoft.com/office/drawing/2014/main" id="{DA3B1A8C-373D-7038-2D85-AC645AD06F8D}"/>
              </a:ext>
            </a:extLst>
          </p:cNvPr>
          <p:cNvGraphicFramePr/>
          <p:nvPr>
            <p:extLst>
              <p:ext uri="{D42A27DB-BD31-4B8C-83A1-F6EECF244321}">
                <p14:modId xmlns:p14="http://schemas.microsoft.com/office/powerpoint/2010/main" val="1940404862"/>
              </p:ext>
            </p:extLst>
          </p:nvPr>
        </p:nvGraphicFramePr>
        <p:xfrm>
          <a:off x="1577038" y="3772995"/>
          <a:ext cx="7192786" cy="19295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a 11">
            <a:extLst>
              <a:ext uri="{FF2B5EF4-FFF2-40B4-BE49-F238E27FC236}">
                <a16:creationId xmlns:a16="http://schemas.microsoft.com/office/drawing/2014/main" id="{640893A6-CF0E-0D4F-D5BC-4251B6C26BF2}"/>
              </a:ext>
            </a:extLst>
          </p:cNvPr>
          <p:cNvGraphicFramePr/>
          <p:nvPr>
            <p:extLst>
              <p:ext uri="{D42A27DB-BD31-4B8C-83A1-F6EECF244321}">
                <p14:modId xmlns:p14="http://schemas.microsoft.com/office/powerpoint/2010/main" val="415102902"/>
              </p:ext>
            </p:extLst>
          </p:nvPr>
        </p:nvGraphicFramePr>
        <p:xfrm>
          <a:off x="1577038" y="6180542"/>
          <a:ext cx="7192786" cy="19295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Google Shape;159;p4">
            <a:extLst>
              <a:ext uri="{FF2B5EF4-FFF2-40B4-BE49-F238E27FC236}">
                <a16:creationId xmlns:a16="http://schemas.microsoft.com/office/drawing/2014/main" id="{8885E0E1-FE24-E6C5-6290-6F291FAE2B5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FF5757"/>
                </a:solidFill>
              </a:rPr>
              <a:t>Ejemplo ilustrativo</a:t>
            </a:r>
            <a:endParaRPr lang="en-US" b="1" dirty="0">
              <a:solidFill>
                <a:srgbClr val="FF5757"/>
              </a:solidFill>
            </a:endParaRPr>
          </a:p>
        </p:txBody>
      </p:sp>
    </p:spTree>
    <p:extLst>
      <p:ext uri="{BB962C8B-B14F-4D97-AF65-F5344CB8AC3E}">
        <p14:creationId xmlns:p14="http://schemas.microsoft.com/office/powerpoint/2010/main" val="20255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Estructura organizativa basada en equipos</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De nuevo, muy común en una organización pequeña (p. ej., start-up) que prevé una oferta poco especializada.</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Como su nombre indica, la estructura organizativa basada en equipos descompone las organizaciones en equipos, más o menos interfuncionales y diversos en el sentido de las competencias implicadas.</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Las estructuras basadas en equipos pretenden agilizar las operaciones, aplanar las jerarquías dentro de la organización y dar a los empleados más control sobre las tareas/actividades de las que son responsables.</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12">
            <a:extLst>
              <a:ext uri="{FF2B5EF4-FFF2-40B4-BE49-F238E27FC236}">
                <a16:creationId xmlns:a16="http://schemas.microsoft.com/office/drawing/2014/main" id="{4D518BF2-CA7A-80A8-82BE-E1FE715F59CC}"/>
              </a:ext>
            </a:extLst>
          </p:cNvPr>
          <p:cNvGraphicFramePr/>
          <p:nvPr>
            <p:extLst>
              <p:ext uri="{D42A27DB-BD31-4B8C-83A1-F6EECF244321}">
                <p14:modId xmlns:p14="http://schemas.microsoft.com/office/powerpoint/2010/main" val="2435294943"/>
              </p:ext>
            </p:extLst>
          </p:nvPr>
        </p:nvGraphicFramePr>
        <p:xfrm>
          <a:off x="1825802" y="2562880"/>
          <a:ext cx="6722454" cy="503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2C5F10F9-3237-FA51-D999-08B36252C521}"/>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FF5757"/>
                </a:solidFill>
              </a:rPr>
              <a:t>Ejemplo ilustrativo</a:t>
            </a:r>
            <a:endParaRPr lang="en-US" b="1" dirty="0">
              <a:solidFill>
                <a:srgbClr val="FF5757"/>
              </a:solidFill>
            </a:endParaRPr>
          </a:p>
        </p:txBody>
      </p:sp>
    </p:spTree>
    <p:extLst>
      <p:ext uri="{BB962C8B-B14F-4D97-AF65-F5344CB8AC3E}">
        <p14:creationId xmlns:p14="http://schemas.microsoft.com/office/powerpoint/2010/main" val="295744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Estructura organizativa en red</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Sin duda, el marco más complejo que se aplica a la estructura de una empresa.</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Muy </a:t>
            </a:r>
            <a:r>
              <a:rPr lang="es-ES" sz="2400" i="1">
                <a:solidFill>
                  <a:schemeClr val="dk1"/>
                </a:solidFill>
                <a:latin typeface="Helvetica Neue"/>
                <a:ea typeface="Helvetica Neue"/>
                <a:cs typeface="Helvetica Neue"/>
                <a:sym typeface="Helvetica Neue"/>
              </a:rPr>
              <a:t>de moda </a:t>
            </a:r>
            <a:r>
              <a:rPr lang="es-ES" sz="2400">
                <a:solidFill>
                  <a:schemeClr val="dk1"/>
                </a:solidFill>
                <a:latin typeface="Helvetica Neue"/>
                <a:ea typeface="Helvetica Neue"/>
                <a:cs typeface="Helvetica Neue"/>
                <a:sym typeface="Helvetica Neue"/>
              </a:rPr>
              <a:t>entre las grandes organizaciones multinacionales, la estructura organizativa en red implica la reformulación del concepto de jerarquía tal y como se entiende y concibe normalmente.</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estructura en red fragmenta la organización en un macrogrupo de funciones más o menos dependientes unas de otras. Cada grupo puede organizarse siguiendo uno de los muchos marcos ya analizados o constituir un núcleo de otra subred.</a:t>
            </a:r>
            <a:endParaRPr lang="es-ES" sz="2400" dirty="0">
              <a:solidFill>
                <a:schemeClr val="dk1"/>
              </a:solidFill>
              <a:latin typeface="Helvetica Neue"/>
              <a:ea typeface="Helvetica Neue"/>
              <a:cs typeface="Helvetica Neue"/>
              <a:sym typeface="Helvetica Neue"/>
            </a:endParaRPr>
          </a:p>
        </p:txBody>
      </p:sp>
      <p:sp>
        <p:nvSpPr>
          <p:cNvPr id="2" name="Ovale 3">
            <a:extLst>
              <a:ext uri="{FF2B5EF4-FFF2-40B4-BE49-F238E27FC236}">
                <a16:creationId xmlns:a16="http://schemas.microsoft.com/office/drawing/2014/main" id="{35492D5F-AF42-10DF-B7BB-312CB2D7573B}"/>
              </a:ext>
            </a:extLst>
          </p:cNvPr>
          <p:cNvSpPr/>
          <p:nvPr/>
        </p:nvSpPr>
        <p:spPr>
          <a:xfrm>
            <a:off x="3130716" y="4240668"/>
            <a:ext cx="3681793" cy="365851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a:solidFill>
                  <a:schemeClr val="tx1"/>
                </a:solidFill>
              </a:rPr>
              <a:t>ALEMANIA</a:t>
            </a:r>
            <a:endParaRPr lang="it-IT" sz="3600" b="1" dirty="0">
              <a:solidFill>
                <a:schemeClr val="tx1"/>
              </a:solidFill>
            </a:endParaRPr>
          </a:p>
          <a:p>
            <a:pPr algn="ctr"/>
            <a:endParaRPr lang="it-IT" dirty="0">
              <a:solidFill>
                <a:schemeClr val="tx1"/>
              </a:solidFill>
            </a:endParaRPr>
          </a:p>
          <a:p>
            <a:pPr algn="ctr"/>
            <a:r>
              <a:rPr lang="it-IT">
                <a:solidFill>
                  <a:schemeClr val="tx1"/>
                </a:solidFill>
              </a:rPr>
              <a:t> Finanzas</a:t>
            </a:r>
            <a:endParaRPr lang="it-IT" dirty="0">
              <a:solidFill>
                <a:schemeClr val="tx1"/>
              </a:solidFill>
            </a:endParaRPr>
          </a:p>
          <a:p>
            <a:pPr algn="ctr"/>
            <a:r>
              <a:rPr lang="it-IT">
                <a:solidFill>
                  <a:schemeClr val="tx1"/>
                </a:solidFill>
              </a:rPr>
              <a:t>Administración</a:t>
            </a:r>
            <a:endParaRPr lang="it-IT" dirty="0">
              <a:solidFill>
                <a:schemeClr val="tx1"/>
              </a:solidFill>
            </a:endParaRPr>
          </a:p>
          <a:p>
            <a:pPr algn="ctr"/>
            <a:endParaRPr lang="en-GB" dirty="0">
              <a:solidFill>
                <a:schemeClr val="tx1"/>
              </a:solidFill>
            </a:endParaRPr>
          </a:p>
        </p:txBody>
      </p:sp>
      <p:sp>
        <p:nvSpPr>
          <p:cNvPr id="3" name="Ovale 10">
            <a:extLst>
              <a:ext uri="{FF2B5EF4-FFF2-40B4-BE49-F238E27FC236}">
                <a16:creationId xmlns:a16="http://schemas.microsoft.com/office/drawing/2014/main" id="{65457BF8-97FC-CC06-4450-9D1105200E4C}"/>
              </a:ext>
            </a:extLst>
          </p:cNvPr>
          <p:cNvSpPr/>
          <p:nvPr/>
        </p:nvSpPr>
        <p:spPr>
          <a:xfrm>
            <a:off x="5258939" y="2641919"/>
            <a:ext cx="1553570" cy="1599063"/>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rPr>
              <a:t>FRANCIA</a:t>
            </a:r>
            <a:endParaRPr lang="it-IT" sz="1600" b="1" dirty="0">
              <a:solidFill>
                <a:schemeClr val="tx1"/>
              </a:solidFill>
            </a:endParaRPr>
          </a:p>
          <a:p>
            <a:pPr algn="ctr"/>
            <a:endParaRPr lang="it-IT" dirty="0">
              <a:solidFill>
                <a:schemeClr val="tx1"/>
              </a:solidFill>
            </a:endParaRPr>
          </a:p>
          <a:p>
            <a:pPr algn="ctr"/>
            <a:r>
              <a:rPr lang="it-IT" dirty="0">
                <a:solidFill>
                  <a:schemeClr val="tx1"/>
                </a:solidFill>
              </a:rPr>
              <a:t>Legal </a:t>
            </a:r>
            <a:endParaRPr lang="en-GB" dirty="0">
              <a:solidFill>
                <a:schemeClr val="tx1"/>
              </a:solidFill>
            </a:endParaRPr>
          </a:p>
        </p:txBody>
      </p:sp>
      <p:sp>
        <p:nvSpPr>
          <p:cNvPr id="4" name="Ovale 11">
            <a:extLst>
              <a:ext uri="{FF2B5EF4-FFF2-40B4-BE49-F238E27FC236}">
                <a16:creationId xmlns:a16="http://schemas.microsoft.com/office/drawing/2014/main" id="{A0F00BAA-D8A1-2C25-0C9B-1AD10BFE0193}"/>
              </a:ext>
            </a:extLst>
          </p:cNvPr>
          <p:cNvSpPr/>
          <p:nvPr/>
        </p:nvSpPr>
        <p:spPr>
          <a:xfrm>
            <a:off x="6812509" y="5910545"/>
            <a:ext cx="2124501" cy="2137518"/>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chemeClr val="tx1"/>
                </a:solidFill>
              </a:rPr>
              <a:t>ITALIA</a:t>
            </a:r>
            <a:endParaRPr lang="it-IT" b="1" dirty="0">
              <a:solidFill>
                <a:schemeClr val="tx1"/>
              </a:solidFill>
            </a:endParaRPr>
          </a:p>
          <a:p>
            <a:pPr algn="ctr"/>
            <a:endParaRPr lang="it-IT" dirty="0">
              <a:solidFill>
                <a:schemeClr val="tx1"/>
              </a:solidFill>
            </a:endParaRPr>
          </a:p>
          <a:p>
            <a:pPr algn="ctr"/>
            <a:r>
              <a:rPr lang="it-IT">
                <a:solidFill>
                  <a:schemeClr val="tx1"/>
                </a:solidFill>
              </a:rPr>
              <a:t>Manufacturación</a:t>
            </a:r>
            <a:endParaRPr lang="en-GB" dirty="0">
              <a:solidFill>
                <a:schemeClr val="tx1"/>
              </a:solidFill>
            </a:endParaRPr>
          </a:p>
        </p:txBody>
      </p:sp>
      <p:sp>
        <p:nvSpPr>
          <p:cNvPr id="5" name="Ovale 13">
            <a:extLst>
              <a:ext uri="{FF2B5EF4-FFF2-40B4-BE49-F238E27FC236}">
                <a16:creationId xmlns:a16="http://schemas.microsoft.com/office/drawing/2014/main" id="{A12E09E1-042C-2A20-3A99-1634EB497BA4}"/>
              </a:ext>
            </a:extLst>
          </p:cNvPr>
          <p:cNvSpPr/>
          <p:nvPr/>
        </p:nvSpPr>
        <p:spPr>
          <a:xfrm>
            <a:off x="1576317" y="2571105"/>
            <a:ext cx="2334906" cy="2305695"/>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1"/>
                </a:solidFill>
              </a:rPr>
              <a:t>RUMANÍA</a:t>
            </a:r>
            <a:endParaRPr lang="it-IT" sz="1200" b="1" dirty="0">
              <a:solidFill>
                <a:schemeClr val="tx1"/>
              </a:solidFill>
            </a:endParaRPr>
          </a:p>
          <a:p>
            <a:pPr algn="ctr"/>
            <a:endParaRPr lang="it-IT" dirty="0">
              <a:solidFill>
                <a:schemeClr val="tx1"/>
              </a:solidFill>
            </a:endParaRPr>
          </a:p>
          <a:p>
            <a:pPr algn="ctr"/>
            <a:r>
              <a:rPr lang="it-IT">
                <a:solidFill>
                  <a:schemeClr val="tx1"/>
                </a:solidFill>
              </a:rPr>
              <a:t>Producción </a:t>
            </a:r>
            <a:endParaRPr lang="it-IT" dirty="0">
              <a:solidFill>
                <a:schemeClr val="tx1"/>
              </a:solidFill>
            </a:endParaRPr>
          </a:p>
          <a:p>
            <a:pPr algn="ctr"/>
            <a:r>
              <a:rPr lang="en-US">
                <a:solidFill>
                  <a:schemeClr val="tx1"/>
                </a:solidFill>
              </a:rPr>
              <a:t>Ensamblaje</a:t>
            </a:r>
            <a:endParaRPr lang="en-US" dirty="0">
              <a:solidFill>
                <a:schemeClr val="tx1"/>
              </a:solidFill>
            </a:endParaRPr>
          </a:p>
        </p:txBody>
      </p:sp>
      <p:sp>
        <p:nvSpPr>
          <p:cNvPr id="6" name="Google Shape;159;p4">
            <a:extLst>
              <a:ext uri="{FF2B5EF4-FFF2-40B4-BE49-F238E27FC236}">
                <a16:creationId xmlns:a16="http://schemas.microsoft.com/office/drawing/2014/main" id="{6B343BB0-E547-29A1-E6D9-A7314A2B353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FF5757"/>
                </a:solidFill>
              </a:rPr>
              <a:t>Ejemplo ilustrativo</a:t>
            </a:r>
            <a:endParaRPr lang="en-US" b="1" dirty="0">
              <a:solidFill>
                <a:srgbClr val="FF5757"/>
              </a:solidFill>
            </a:endParaRPr>
          </a:p>
        </p:txBody>
      </p:sp>
    </p:spTree>
    <p:extLst>
      <p:ext uri="{BB962C8B-B14F-4D97-AF65-F5344CB8AC3E}">
        <p14:creationId xmlns:p14="http://schemas.microsoft.com/office/powerpoint/2010/main" val="366216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1. Valorar (y reconocer) tu papel en una organización</a:t>
            </a:r>
            <a:endParaRPr lang="es-ES"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Helvetica Neue"/>
                <a:ea typeface="Helvetica Neue"/>
                <a:cs typeface="Helvetica Neue"/>
                <a:sym typeface="Helvetica Neue"/>
              </a:rPr>
              <a:t>Por qué existen este tipo de jerarquías: Pros y contras</a:t>
            </a:r>
            <a:endParaRPr lang="en-US" sz="24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En la siguiente sección, repasaremos los pros y los contras comunes reconocidos tanto por la literatura como por la práctica asociados a cada uno de los marcos anteriores.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Esto te ayudará a comprender mejor:</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514350" marR="0" lvl="0" indent="-514350" algn="l" rtl="0">
              <a:lnSpc>
                <a:spcPct val="150000"/>
              </a:lnSpc>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Cuáles podrían ser las implicaciones comunes y prácticas para ti.</a:t>
            </a:r>
          </a:p>
          <a:p>
            <a:pPr marL="514350" marR="0" lvl="0" indent="-514350" algn="l" rtl="0">
              <a:lnSpc>
                <a:spcPct val="150000"/>
              </a:lnSpc>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Cuál es tu lugar.</a:t>
            </a:r>
          </a:p>
          <a:p>
            <a:pPr marL="514350" marR="0" lvl="0" indent="-514350" algn="l" rtl="0">
              <a:lnSpc>
                <a:spcPct val="150000"/>
              </a:lnSpc>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Qué puedes hacer para perturbar las perturbaciones.</a:t>
            </a:r>
          </a:p>
          <a:p>
            <a:pPr marL="514350" marR="0" lvl="0" indent="-514350" algn="l" rtl="0">
              <a:lnSpc>
                <a:spcPct val="150000"/>
              </a:lnSpc>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Cuáles son las reglas básicas del juego en el que participas.</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709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Pros y contras de la estructura organizativa piramidal</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Flujo claro de toma de decisiones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Niveles de autoridad y responsabilidad perfectamente definidos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Trayectoria profesional bien intuitiva por delante del empleado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Especialización y diversificación de funciones (es decir, menos fragmentación y dispersión de esfuerzos)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Cadena de mando bien identificable y control local en caso de que se necesite apoyo</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5757"/>
                </a:solidFill>
                <a:latin typeface="Helvetica Neue"/>
                <a:ea typeface="Helvetica Neue"/>
                <a:cs typeface="Helvetica Neue"/>
                <a:sym typeface="Helvetica Neue"/>
              </a:rPr>
              <a:t>CONTRAS</a:t>
            </a: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Aislamiento de otros departamentos y sensación de alienación de toda la cadena de valor</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Alto nivel de burocracia con un menor margen de autonomía en la toma de decisiones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Rigidez general y menor flexibilidad en la ejecución y realización de tareas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Alta fragmentación en la comunicación desde la estrategia hasta la ejecución con un mayor margen de errores y malas interpretaciones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6743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Pros y contras de la estructura organizativa funcional</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especialización de los empleados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sentido de propiedad de los resultados asociados a una función determinada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Fácilmente reproducible a todos los niveles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Sentido de camaradería y disciplina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Sentido de autonomía más sólido y fiable</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Menor dispersión de energías y esfuerzos dentro de las mismas funciones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5757"/>
                </a:solidFill>
                <a:latin typeface="Helvetica Neue"/>
                <a:ea typeface="Helvetica Neue"/>
                <a:cs typeface="Helvetica Neue"/>
                <a:sym typeface="Helvetica Neue"/>
              </a:rPr>
              <a:t>CONTRAS</a:t>
            </a: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Riesgo de un aislamiento excesivo de la función en cuestión y pérdida del enfoque sistémico.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Obstaculización de los diálogos interfuncionales con repercusiones negativas en el flujo de conocimientos.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Rigidez general y riesgo de pérdida de control o infravaloración de las subfunciones dentro del mismo ámbito técnico.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fragmentación en la dimensión horizontal</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0208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524000" y="1122373"/>
            <a:ext cx="1060352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Pros y contras de la estructura organizativa plana u horizontal</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Mayores oportunidades de intercambio de conocimientos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Flujo de información más rápido y ágil</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Conocimiento más exhaustivo de la función de la empresa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Comprensión sólida y robusta de la cadena de valor global y de cómo las aportaciones de cada una de las funciones contribuyen al valor generado para la empresa y las personas implicadas.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sentido de la propiedad</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5757"/>
                </a:solidFill>
                <a:latin typeface="Helvetica Neue"/>
                <a:ea typeface="Helvetica Neue"/>
                <a:cs typeface="Helvetica Neue"/>
                <a:sym typeface="Helvetica Neue"/>
              </a:rPr>
              <a:t>CONTRAS</a:t>
            </a: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riesgo de entropía debido a la falta de un puesto de control centralizado (o de un supervisor bien identificado al que rendir cuentas).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Menos oportunidades de especialización</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riesgo de interrupciones que afecten a toda la empresa debido a la ineficacia de una función específica.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Sostenible sólo para pequeñas empresas y campos de aplicación relativamente limitados en general</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4460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Pros y contras de la estructura organizativa divisional</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Ayuda a las grandes organizaciones a mantenerse relativamente flexibles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Ayuda a la alta dirección a descentralizar la cadena de mando y a contener las perturbaciones sin afectar a toda la organización.</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Fomenta la independencia y la actitud empresarial a todos los niveles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Diversifica el riesgo de rentabilidad y la gama de industrias/mercados cubiertos por la empresa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Garantiza una respuesta empresarial más rápida y eficaz a los cambios del mercado</a:t>
            </a:r>
            <a:endParaRPr lang="es-E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5757"/>
                </a:solidFill>
                <a:latin typeface="Helvetica Neue"/>
                <a:ea typeface="Helvetica Neue"/>
                <a:cs typeface="Helvetica Neue"/>
                <a:sym typeface="Helvetica Neue"/>
              </a:rPr>
              <a:t>CONTRAS</a:t>
            </a: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Alto riesgo de entropía dentro de la división y la sede central</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Alta absorción de recursos financieros y económicos que no pueden compartirse entre divisiones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Alto riesgo de competencia entre divisiones (por ejemplo, competencia por nichos de mercado, competencia por recursos internos, etc.)</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7269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Pros y contras de la estructura organizativa matricial</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dinamismo y oportunidades para un mayor intercambio de conocimientos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participación de expertos sobre el terreno y experiencia transectorial en la generación de valor</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Diversificación de capacidades, conocimientos y experiencia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Mayores oportunidades para un enfoque de la dotación de personal y la contratación basado en el talento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Diversificación del riesgo y del lugar de control para un enfoque más equilibrado de la garantía de calidad.</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5757"/>
                </a:solidFill>
                <a:latin typeface="Helvetica Neue"/>
                <a:ea typeface="Helvetica Neue"/>
                <a:cs typeface="Helvetica Neue"/>
                <a:sym typeface="Helvetica Neue"/>
              </a:rPr>
              <a:t>CONTRAS</a:t>
            </a: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Riesgo de conflictos entre el locus de control debido a los diferentes enfoques "culturales" y profesionales de la gestión de proyectos y los productos/resultados finales esperados por el proyecto.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Rotación del personal, con la consiguiente ralentización del flujo de trabajo para las demás funciones, aunque no estén necesariamente interesadas en la dinámica del personal.</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Más susceptible a los cambios que cualquier otro marco debido a su naturaleza temporal y altamente dependiente del proyecto en cuestión.</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263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127817"/>
            <a:ext cx="975946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Pros y contras de la estructura organizativa basada en equipos</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Mayores oportunidades de intercambio de conocimientos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intercambio de conocimientos y experiencia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Diversificación de las habilidades y competencias de los empleados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Fomenta las oportunidades profesionales posteriores </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capacidad de respuesta de toda la organización ante cualquier cambio que pueda ser necesario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Racionalización de la comunicación</a:t>
            </a:r>
            <a:endParaRPr lang="es-E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5757"/>
                </a:solidFill>
                <a:latin typeface="Helvetica Neue"/>
                <a:ea typeface="Helvetica Neue"/>
                <a:cs typeface="Helvetica Neue"/>
                <a:sym typeface="Helvetica Neue"/>
              </a:rPr>
              <a:t>CONTRAS</a:t>
            </a: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Muy difícil de mantener cuando surgen diferencias en los enfoques de trabajo (muy probable, no obstante)</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Menor claridad de la cadena de mando y del flujo de toma de decisiones en general</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En general, no es sostenible para empresas muy diversificadas en los productos/servicios prestados y los mercados/industrias cubiertos</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 riesgo de entropía</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178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7620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Resultados de aprendizaje</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Helvetica Neue"/>
                <a:ea typeface="Helvetica Neue"/>
                <a:cs typeface="Helvetica Neue"/>
                <a:sym typeface="Helvetica Neue"/>
              </a:rPr>
              <a:t>Al finalizar este módulo, serás capaz de:</a:t>
            </a:r>
            <a:endParaRPr dirty="0"/>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sp>
        <p:nvSpPr>
          <p:cNvPr id="128" name="Google Shape;128;p2"/>
          <p:cNvSpPr txBox="1"/>
          <p:nvPr/>
        </p:nvSpPr>
        <p:spPr>
          <a:xfrm>
            <a:off x="2514596" y="3635185"/>
            <a:ext cx="920883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Comprender mejor cómo fluye la comunicación y el intercambio de insumos dentro de una organización.</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1" name="Google Shape;131;p2"/>
          <p:cNvSpPr txBox="1"/>
          <p:nvPr/>
        </p:nvSpPr>
        <p:spPr>
          <a:xfrm>
            <a:off x="2514595" y="5052135"/>
            <a:ext cx="10573607" cy="954067"/>
          </a:xfrm>
          <a:prstGeom prst="rect">
            <a:avLst/>
          </a:prstGeom>
          <a:noFill/>
          <a:ln>
            <a:noFill/>
          </a:ln>
        </p:spPr>
        <p:txBody>
          <a:bodyPr spcFirstLastPara="1" wrap="square" lIns="108000" tIns="45700" rIns="108000" bIns="45700" anchor="t" anchorCtr="0">
            <a:spAutoFit/>
          </a:bodyPr>
          <a:lstStyle/>
          <a:p>
            <a:pPr lvl="0"/>
            <a:r>
              <a:rPr lang="en-US"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Comprender los pros y los contras de cada una de las jerarquías empresariales más típicas.</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rgbClr val="D00B24"/>
                </a:solidFill>
                <a:latin typeface="Arial"/>
                <a:ea typeface="Arial"/>
                <a:cs typeface="Arial"/>
                <a:sym typeface="Arial"/>
              </a:rPr>
              <a:t>Pros y contras de la estructura organizativa en red</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PROS</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Ayuda a las grandes organizaciones a visualizar mejor la compleja naturaleza de su estructura</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Ayuda a empleados y partes interesadas a comprender mejor el locus de control, el flujo de trabajo y el grupo de personas que hay detrás de cada etapa del proceso de generación de valor</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5757"/>
                </a:solidFill>
                <a:latin typeface="Helvetica Neue"/>
                <a:ea typeface="Helvetica Neue"/>
                <a:cs typeface="Helvetica Neue"/>
                <a:sym typeface="Helvetica Neue"/>
              </a:rPr>
              <a:t>CONTRAS</a:t>
            </a:r>
            <a:endParaRPr lang="en-US"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Bastante complejo de gestionar y mantener bajo control, especialmente cuando una gran parte del proceso de generación de valor está descentralizado.</a:t>
            </a:r>
          </a:p>
          <a:p>
            <a:pPr marL="457200" marR="0" lvl="0" indent="-4572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Mayores dificultades para los empleados de nivel inferior a la hora de subestimar el origen de ciertas directivas / quién es realmente responsable de ciertos asuntos y preocupaciones.</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6205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a:solidFill>
                  <a:srgbClr val="D00B24"/>
                </a:solidFill>
                <a:latin typeface="Arial"/>
                <a:ea typeface="Arial"/>
                <a:cs typeface="Arial"/>
                <a:sym typeface="Arial"/>
              </a:rPr>
              <a:t>. </a:t>
            </a:r>
            <a:r>
              <a:rPr lang="en-GB" sz="3600" b="1">
                <a:solidFill>
                  <a:srgbClr val="D00B24"/>
                </a:solidFill>
                <a:latin typeface="Arial"/>
                <a:ea typeface="Arial"/>
                <a:cs typeface="Arial"/>
                <a:sym typeface="Arial"/>
              </a:rPr>
              <a:t>Dando forma a tu sext</a:t>
            </a:r>
            <a:r>
              <a:rPr lang="en-GB" sz="3600" b="1">
                <a:solidFill>
                  <a:srgbClr val="D00B24"/>
                </a:solidFill>
              </a:rPr>
              <a:t>o sentido</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rgbClr val="C00000"/>
                </a:solidFill>
                <a:latin typeface="Helvetica Neue"/>
                <a:ea typeface="Helvetica Neue"/>
                <a:cs typeface="Helvetica Neue"/>
                <a:sym typeface="Helvetica Neue"/>
              </a:rPr>
              <a:t>Comprender y descifrar las normas comunes no escritas de la oficina</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Lejos de la propaganda habitual de las redes sociales, las oficinas son ecosistemas sociales muy "complejos" por los que a veces resulta muy difícil navegar. </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De hecho, existen numerosas reglas no escritas con las que solo te familiarizas cuando te encuentras en determinados escenarios.</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En los siguientes párrafos, se presentarán un par de boyas salvavidas que seguro que te ayudarán a prevenir situaciones desagradables... Se refieren a:</a:t>
            </a:r>
          </a:p>
          <a:p>
            <a:pPr marL="457200" marR="0" lvl="0" indent="-45720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Comunicación</a:t>
            </a:r>
          </a:p>
          <a:p>
            <a:pPr marL="457200" marR="0" lvl="0" indent="-457200" algn="l" rtl="0">
              <a:spcBef>
                <a:spcPts val="0"/>
              </a:spcBef>
              <a:spcAft>
                <a:spcPts val="0"/>
              </a:spcAft>
              <a:buFont typeface="+mj-lt"/>
              <a:buAutoNum type="arabicPeriod"/>
            </a:pPr>
            <a:r>
              <a:rPr lang="es-ES" sz="2400">
                <a:solidFill>
                  <a:schemeClr val="dk1"/>
                </a:solidFill>
                <a:latin typeface="Helvetica Neue"/>
                <a:ea typeface="Helvetica Neue"/>
                <a:cs typeface="Helvetica Neue"/>
                <a:sym typeface="Helvetica Neue"/>
              </a:rPr>
              <a:t>Sentido común</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4473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600" b="1">
                <a:solidFill>
                  <a:srgbClr val="D00B24"/>
                </a:solidFill>
              </a:rPr>
              <a:t>2</a:t>
            </a:r>
            <a:r>
              <a:rPr lang="pt-BR" sz="3600" b="1">
                <a:solidFill>
                  <a:srgbClr val="D00B24"/>
                </a:solidFill>
                <a:latin typeface="Arial"/>
                <a:ea typeface="Arial"/>
                <a:cs typeface="Arial"/>
                <a:sym typeface="Arial"/>
              </a:rPr>
              <a:t>. Dando forma a tu sext</a:t>
            </a:r>
            <a:r>
              <a:rPr lang="pt-BR" sz="3600" b="1">
                <a:solidFill>
                  <a:srgbClr val="D00B24"/>
                </a:solidFill>
              </a:rPr>
              <a:t>o sentido</a:t>
            </a:r>
            <a:endParaRPr lang="pt-B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a:solidFill>
                  <a:srgbClr val="C00000"/>
                </a:solidFill>
                <a:latin typeface="Helvetica Neue"/>
                <a:ea typeface="Helvetica Neue"/>
                <a:cs typeface="Helvetica Neue"/>
                <a:sym typeface="Helvetica Neue"/>
              </a:rPr>
              <a:t>Sobre la comunicación</a:t>
            </a:r>
            <a:endParaRPr lang="en-GB"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0CC0F3CD-5569-9661-85B3-396F08F34D40}"/>
              </a:ext>
            </a:extLst>
          </p:cNvPr>
          <p:cNvSpPr txBox="1"/>
          <p:nvPr/>
        </p:nvSpPr>
        <p:spPr>
          <a:xfrm>
            <a:off x="1523999" y="3199845"/>
            <a:ext cx="749531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a:solidFill>
                  <a:srgbClr val="FF5757"/>
                </a:solidFill>
                <a:latin typeface="Helvetica Neue"/>
                <a:ea typeface="Helvetica Neue"/>
                <a:cs typeface="Helvetica Neue"/>
                <a:sym typeface="Helvetica Neue"/>
              </a:rPr>
              <a:t> Si algo no está claro, acláralo…</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s-ES" sz="2400">
                <a:solidFill>
                  <a:schemeClr val="dk1"/>
                </a:solidFill>
                <a:latin typeface="Helvetica Neue"/>
                <a:ea typeface="Helvetica Neue"/>
                <a:cs typeface="Helvetica Neue"/>
                <a:sym typeface="Helvetica Neue"/>
              </a:rPr>
              <a:t>No tengas miedo de hacer preguntas: asegúrate de que entiendes bien toda la información.</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a:solidFill>
                  <a:srgbClr val="FF5757"/>
                </a:solidFill>
                <a:latin typeface="Helvetica Neue"/>
                <a:ea typeface="Helvetica Neue"/>
                <a:cs typeface="Helvetica Neue"/>
                <a:sym typeface="Helvetica Neue"/>
              </a:rPr>
              <a:t>Lo primero es lo primero</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s-ES" sz="2400">
                <a:solidFill>
                  <a:schemeClr val="dk1"/>
                </a:solidFill>
                <a:latin typeface="Helvetica Neue"/>
                <a:ea typeface="Helvetica Neue"/>
                <a:cs typeface="Helvetica Neue"/>
                <a:sym typeface="Helvetica Neue"/>
              </a:rPr>
              <a:t>Cualquier resultado esperado por tu parte que sea el insumo del flujo de trabajo de otra persona, debe ser tu prioridad.</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a:solidFill>
                  <a:srgbClr val="FF5757"/>
                </a:solidFill>
                <a:latin typeface="Helvetica Neue"/>
                <a:ea typeface="Helvetica Neue"/>
                <a:cs typeface="Helvetica Neue"/>
                <a:sym typeface="Helvetica Neue"/>
              </a:rPr>
              <a:t>Sé directo</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s-ES" sz="2400">
                <a:solidFill>
                  <a:schemeClr val="dk1"/>
                </a:solidFill>
                <a:latin typeface="Helvetica Neue"/>
                <a:ea typeface="Helvetica Neue"/>
                <a:cs typeface="Helvetica Neue"/>
                <a:sym typeface="Helvetica Neue"/>
              </a:rPr>
              <a:t>No pierdas el tiempo por ganar tiempo: pasa a la acción.</a:t>
            </a:r>
            <a:endParaRPr lang="en-US"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529D93A6-141A-B2A5-30A3-F136DA3658DF}"/>
              </a:ext>
            </a:extLst>
          </p:cNvPr>
          <p:cNvSpPr txBox="1"/>
          <p:nvPr/>
        </p:nvSpPr>
        <p:spPr>
          <a:xfrm>
            <a:off x="9462654" y="3199845"/>
            <a:ext cx="7495310" cy="3785611"/>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Espera tu turno</a:t>
            </a:r>
            <a:endParaRPr lang="en-US" sz="2400" dirty="0">
              <a:solidFill>
                <a:srgbClr val="FF5757"/>
              </a:solidFill>
              <a:latin typeface="Helvetica Neue"/>
              <a:ea typeface="Helvetica Neue"/>
              <a:cs typeface="Helvetica Neue"/>
              <a:sym typeface="Helvetica Neue"/>
            </a:endParaRPr>
          </a:p>
          <a:p>
            <a:r>
              <a:rPr lang="es-ES" sz="2400">
                <a:solidFill>
                  <a:schemeClr val="tx1"/>
                </a:solidFill>
                <a:latin typeface="Helvetica Neue"/>
                <a:ea typeface="Helvetica Neue"/>
                <a:cs typeface="Helvetica Neue"/>
                <a:sym typeface="Helvetica Neue"/>
              </a:rPr>
              <a:t>¿Estás seguro de que lo que vas a decir aporta algo al debate y merece la atención de los demás?</a:t>
            </a:r>
          </a:p>
          <a:p>
            <a:endParaRPr lang="en-US"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Da un paso atrás y haz cuentas</a:t>
            </a:r>
            <a:endParaRPr lang="en-US" sz="2400" dirty="0">
              <a:solidFill>
                <a:srgbClr val="FF5757"/>
              </a:solidFill>
              <a:latin typeface="Helvetica Neue"/>
              <a:ea typeface="Helvetica Neue"/>
              <a:cs typeface="Helvetica Neue"/>
              <a:sym typeface="Helvetica Neue"/>
            </a:endParaRPr>
          </a:p>
          <a:p>
            <a:r>
              <a:rPr lang="es-ES" sz="2400">
                <a:solidFill>
                  <a:schemeClr val="tx1"/>
                </a:solidFill>
                <a:latin typeface="Helvetica Neue"/>
                <a:ea typeface="Helvetica Neue"/>
                <a:cs typeface="Helvetica Neue"/>
                <a:sym typeface="Helvetica Neue"/>
              </a:rPr>
              <a:t>¿Está seguro de que lo que va a decir tiene sentido?</a:t>
            </a:r>
          </a:p>
          <a:p>
            <a:endParaRPr lang="en-US"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Sé conciso y exhaustivo</a:t>
            </a:r>
            <a:endParaRPr lang="en-US" sz="2400" dirty="0">
              <a:solidFill>
                <a:srgbClr val="FF5757"/>
              </a:solidFill>
              <a:latin typeface="Helvetica Neue"/>
              <a:ea typeface="Helvetica Neue"/>
              <a:cs typeface="Helvetica Neue"/>
              <a:sym typeface="Helvetica Neue"/>
            </a:endParaRPr>
          </a:p>
          <a:p>
            <a:r>
              <a:rPr lang="es-ES" sz="2400">
                <a:solidFill>
                  <a:schemeClr val="tx1"/>
                </a:solidFill>
                <a:latin typeface="Helvetica Neue"/>
                <a:ea typeface="Helvetica Neue"/>
                <a:cs typeface="Helvetica Neue"/>
                <a:sym typeface="Helvetica Neue"/>
              </a:rPr>
              <a:t>Nuestro cerebro sólo puede procesar una cantidad limitada de información en un momento dado..</a:t>
            </a:r>
            <a:endParaRPr lang="en-US" sz="2400" dirty="0">
              <a:solidFill>
                <a:schemeClr val="tx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9181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600" b="1">
                <a:solidFill>
                  <a:srgbClr val="D00B24"/>
                </a:solidFill>
              </a:rPr>
              <a:t>2</a:t>
            </a:r>
            <a:r>
              <a:rPr lang="pt-BR" sz="3600" b="1">
                <a:solidFill>
                  <a:srgbClr val="D00B24"/>
                </a:solidFill>
                <a:latin typeface="Arial"/>
                <a:ea typeface="Arial"/>
                <a:cs typeface="Arial"/>
                <a:sym typeface="Arial"/>
              </a:rPr>
              <a:t>. Dando forma a tu sext</a:t>
            </a:r>
            <a:r>
              <a:rPr lang="pt-BR" sz="3600" b="1">
                <a:solidFill>
                  <a:srgbClr val="D00B24"/>
                </a:solidFill>
              </a:rPr>
              <a:t>o sentido</a:t>
            </a:r>
            <a:endParaRPr lang="pt-B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a:solidFill>
                  <a:srgbClr val="C00000"/>
                </a:solidFill>
                <a:latin typeface="Helvetica Neue"/>
                <a:ea typeface="Helvetica Neue"/>
                <a:cs typeface="Helvetica Neue"/>
                <a:sym typeface="Helvetica Neue"/>
              </a:rPr>
              <a:t>Sobre el sentido común</a:t>
            </a:r>
            <a:endParaRPr lang="en-GB"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51B99CFB-3E44-1AF5-CFBA-2B2896E50E71}"/>
              </a:ext>
            </a:extLst>
          </p:cNvPr>
          <p:cNvSpPr txBox="1"/>
          <p:nvPr/>
        </p:nvSpPr>
        <p:spPr>
          <a:xfrm>
            <a:off x="1523999" y="3199845"/>
            <a:ext cx="749531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a:solidFill>
                  <a:srgbClr val="FF5757"/>
                </a:solidFill>
                <a:latin typeface="Helvetica Neue"/>
                <a:ea typeface="Helvetica Neue"/>
                <a:cs typeface="Helvetica Neue"/>
                <a:sym typeface="Helvetica Neue"/>
              </a:rPr>
              <a:t>Nunca te comprometas a lo que no puedas garantizar en tiempo y calidad</a:t>
            </a:r>
          </a:p>
          <a:p>
            <a:pPr marR="0" lvl="0" algn="l" rtl="0">
              <a:spcBef>
                <a:spcPts val="0"/>
              </a:spcBef>
              <a:spcAft>
                <a:spcPts val="0"/>
              </a:spcAft>
            </a:pPr>
            <a:r>
              <a:rPr lang="es-ES" sz="2400">
                <a:solidFill>
                  <a:schemeClr val="dk1"/>
                </a:solidFill>
                <a:latin typeface="Helvetica Neue"/>
                <a:ea typeface="Helvetica Neue"/>
                <a:cs typeface="Helvetica Neue"/>
                <a:sym typeface="Helvetica Neue"/>
              </a:rPr>
              <a:t>La gente se queda impresionada por la calidad de tu trabajo, no necesariamente por la cantidad... y más aún si ésta se produce a costa…</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No se admiten superhéroes</a:t>
            </a:r>
            <a:endParaRPr lang="en-US" sz="2400" dirty="0">
              <a:solidFill>
                <a:srgbClr val="FF5757"/>
              </a:solidFill>
              <a:latin typeface="Helvetica Neue"/>
              <a:ea typeface="Helvetica Neue"/>
              <a:cs typeface="Helvetica Neue"/>
              <a:sym typeface="Helvetica Neue"/>
            </a:endParaRPr>
          </a:p>
          <a:p>
            <a:pPr lvl="0"/>
            <a:r>
              <a:rPr lang="es-ES" sz="2400">
                <a:solidFill>
                  <a:schemeClr val="dk1"/>
                </a:solidFill>
                <a:latin typeface="Helvetica Neue"/>
                <a:ea typeface="Helvetica Neue"/>
                <a:cs typeface="Helvetica Neue"/>
                <a:sym typeface="Helvetica Neue"/>
              </a:rPr>
              <a:t>En caso de dificultad, dilo.</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No compliques demasiado las cosas</a:t>
            </a:r>
            <a:endParaRPr lang="en-US" sz="2400" dirty="0">
              <a:solidFill>
                <a:srgbClr val="FF5757"/>
              </a:solidFill>
              <a:latin typeface="Helvetica Neue"/>
              <a:ea typeface="Helvetica Neue"/>
              <a:cs typeface="Helvetica Neue"/>
              <a:sym typeface="Helvetica Neue"/>
            </a:endParaRPr>
          </a:p>
          <a:p>
            <a:pPr lvl="0"/>
            <a:r>
              <a:rPr lang="es-ES" sz="2400">
                <a:solidFill>
                  <a:schemeClr val="dk1"/>
                </a:solidFill>
                <a:latin typeface="Helvetica Neue"/>
                <a:ea typeface="Helvetica Neue"/>
                <a:cs typeface="Helvetica Neue"/>
                <a:sym typeface="Helvetica Neue"/>
              </a:rPr>
              <a:t>Encuentra la manera de hacer las cosas de forma sencilla e inteligente.</a:t>
            </a:r>
            <a:endParaRPr lang="en-US"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D931793B-F8EF-0E34-8E86-E5170CFF2DF0}"/>
              </a:ext>
            </a:extLst>
          </p:cNvPr>
          <p:cNvSpPr txBox="1"/>
          <p:nvPr/>
        </p:nvSpPr>
        <p:spPr>
          <a:xfrm>
            <a:off x="9462654" y="3199845"/>
            <a:ext cx="7495310" cy="4893607"/>
          </a:xfrm>
          <a:prstGeom prst="rect">
            <a:avLst/>
          </a:prstGeom>
          <a:noFill/>
          <a:ln>
            <a:noFill/>
          </a:ln>
        </p:spPr>
        <p:txBody>
          <a:bodyPr spcFirstLastPara="1" wrap="square" lIns="91425" tIns="45700" rIns="91425" bIns="45700" anchor="t" anchorCtr="0">
            <a:spAutoFit/>
          </a:bodyPr>
          <a:lstStyle/>
          <a:p>
            <a:pPr marL="457200" lvl="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Observa y lleva un registro de lo que te ha impresionado</a:t>
            </a:r>
            <a:endParaRPr lang="en-US" sz="2400" dirty="0">
              <a:solidFill>
                <a:srgbClr val="FF5757"/>
              </a:solidFill>
              <a:latin typeface="Helvetica Neue"/>
              <a:ea typeface="Helvetica Neue"/>
              <a:cs typeface="Helvetica Neue"/>
              <a:sym typeface="Helvetica Neue"/>
            </a:endParaRPr>
          </a:p>
          <a:p>
            <a:pPr lvl="0"/>
            <a:r>
              <a:rPr lang="en-US" sz="2400">
                <a:solidFill>
                  <a:schemeClr val="dk1"/>
                </a:solidFill>
                <a:latin typeface="Helvetica Neue"/>
                <a:ea typeface="Helvetica Neue"/>
                <a:cs typeface="Helvetica Neue"/>
                <a:sym typeface="Helvetica Neue"/>
              </a:rPr>
              <a:t>...para bien o para mal.</a:t>
            </a:r>
            <a:endParaRPr lang="en-US" sz="2400" dirty="0">
              <a:solidFill>
                <a:schemeClr val="dk1"/>
              </a:solidFill>
              <a:latin typeface="Helvetica Neue"/>
              <a:ea typeface="Helvetica Neue"/>
              <a:cs typeface="Helvetica Neue"/>
              <a:sym typeface="Helvetica Neue"/>
            </a:endParaRP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Sigue las reglas del juego... más o menos</a:t>
            </a:r>
          </a:p>
          <a:p>
            <a:pPr lvl="0"/>
            <a:r>
              <a:rPr lang="es-ES" sz="2400">
                <a:solidFill>
                  <a:schemeClr val="dk1"/>
                </a:solidFill>
                <a:latin typeface="Helvetica Neue"/>
                <a:ea typeface="Helvetica Neue"/>
                <a:cs typeface="Helvetica Neue"/>
                <a:sym typeface="Helvetica Neue"/>
              </a:rPr>
              <a:t>Asegúrate de realizar la tarea según la asignación de las directrices, pero no tengas miedo de experimentar con formas alternativas adecuadas de hacer las cosas (si contribuyen a generar valor).</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rgbClr val="FF5757"/>
                </a:solidFill>
                <a:latin typeface="Helvetica Neue"/>
                <a:ea typeface="Helvetica Neue"/>
                <a:cs typeface="Helvetica Neue"/>
                <a:sym typeface="Helvetica Neue"/>
              </a:rPr>
              <a:t>No te impongas una falsa positividad</a:t>
            </a:r>
            <a:endParaRPr lang="en-US" sz="2400" dirty="0">
              <a:solidFill>
                <a:srgbClr val="FF5757"/>
              </a:solidFill>
              <a:latin typeface="Helvetica Neue"/>
              <a:ea typeface="Helvetica Neue"/>
              <a:cs typeface="Helvetica Neue"/>
              <a:sym typeface="Helvetica Neue"/>
            </a:endParaRPr>
          </a:p>
          <a:p>
            <a:pPr lvl="0"/>
            <a:r>
              <a:rPr lang="es-ES" sz="2400">
                <a:solidFill>
                  <a:schemeClr val="dk1"/>
                </a:solidFill>
                <a:latin typeface="Helvetica Neue"/>
                <a:ea typeface="Helvetica Neue"/>
                <a:cs typeface="Helvetica Neue"/>
                <a:sym typeface="Helvetica Neue"/>
              </a:rPr>
              <a:t>No hay nada peor y más irritante que los comportamientos falsos y forzados.</a:t>
            </a:r>
            <a:endParaRPr lang="en-US"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5883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Resumen</a:t>
            </a:r>
            <a:endParaRPr/>
          </a:p>
        </p:txBody>
      </p:sp>
      <p:sp>
        <p:nvSpPr>
          <p:cNvPr id="211" name="Google Shape;211;p8"/>
          <p:cNvSpPr txBox="1"/>
          <p:nvPr/>
        </p:nvSpPr>
        <p:spPr>
          <a:xfrm>
            <a:off x="2362200" y="2926265"/>
            <a:ext cx="5467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7 tipos comunes de jerarquías organizativas</a:t>
            </a:r>
            <a:endParaRPr sz="2800" b="1" dirty="0">
              <a:solidFill>
                <a:srgbClr val="ED9DAB"/>
              </a:solidFill>
              <a:latin typeface="Helvetica Neue"/>
              <a:ea typeface="Helvetica Neue"/>
              <a:cs typeface="Helvetica Neue"/>
              <a:sym typeface="Helvetica Neue"/>
            </a:endParaRPr>
          </a:p>
        </p:txBody>
      </p:sp>
      <p:sp>
        <p:nvSpPr>
          <p:cNvPr id="212" name="Google Shape;212;p8"/>
          <p:cNvSpPr txBox="1"/>
          <p:nvPr/>
        </p:nvSpPr>
        <p:spPr>
          <a:xfrm>
            <a:off x="1795157" y="4033791"/>
            <a:ext cx="6198916"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Cada una de ellas con pros y contras específicos.</a:t>
            </a:r>
            <a:endParaRPr dirty="0"/>
          </a:p>
        </p:txBody>
      </p:sp>
      <p:sp>
        <p:nvSpPr>
          <p:cNvPr id="217" name="Google Shape;217;p8"/>
          <p:cNvSpPr txBox="1"/>
          <p:nvPr/>
        </p:nvSpPr>
        <p:spPr>
          <a:xfrm>
            <a:off x="2322098" y="5815169"/>
            <a:ext cx="458678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Trucos para el sentido común y la comunicación</a:t>
            </a:r>
            <a:endParaRPr lang="en-US" sz="2800" b="1" dirty="0">
              <a:solidFill>
                <a:srgbClr val="ED9DAB"/>
              </a:solidFill>
              <a:latin typeface="Helvetica Neue"/>
              <a:ea typeface="Helvetica Neue"/>
              <a:cs typeface="Helvetica Neue"/>
              <a:sym typeface="Helvetica Neue"/>
            </a:endParaRPr>
          </a:p>
        </p:txBody>
      </p:sp>
      <p:pic>
        <p:nvPicPr>
          <p:cNvPr id="219" name="Google Shape;219;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22" name="Google Shape;222;p8"/>
          <p:cNvPicPr preferRelativeResize="0"/>
          <p:nvPr/>
        </p:nvPicPr>
        <p:blipFill rotWithShape="1">
          <a:blip r:embed="rId3">
            <a:alphaModFix/>
          </a:blip>
          <a:srcRect/>
          <a:stretch/>
        </p:blipFill>
        <p:spPr>
          <a:xfrm rot="-5400000">
            <a:off x="1786844" y="5876641"/>
            <a:ext cx="467367" cy="450740"/>
          </a:xfrm>
          <a:prstGeom prst="rect">
            <a:avLst/>
          </a:prstGeom>
          <a:noFill/>
          <a:ln>
            <a:noFill/>
          </a:ln>
        </p:spPr>
      </p:pic>
      <p:sp>
        <p:nvSpPr>
          <p:cNvPr id="16" name="Google Shape;212;p8"/>
          <p:cNvSpPr txBox="1"/>
          <p:nvPr/>
        </p:nvSpPr>
        <p:spPr>
          <a:xfrm>
            <a:off x="1795157" y="6895024"/>
            <a:ext cx="5239604"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chemeClr val="dk1"/>
                </a:solidFill>
                <a:latin typeface="Helvetica Neue"/>
                <a:sym typeface="Helvetica Neue"/>
              </a:rPr>
              <a:t>Principios básicos para hacerte la vida un poco más fácil.</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22935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¡Gracias!</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Índice</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11763233" cy="1260181"/>
            <a:chOff x="6420992" y="1321255"/>
            <a:chExt cx="5124927" cy="1260181"/>
          </a:xfrm>
        </p:grpSpPr>
        <p:sp>
          <p:nvSpPr>
            <p:cNvPr id="142" name="Google Shape;142;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a:solidFill>
                    <a:schemeClr val="dk1"/>
                  </a:solidFill>
                  <a:latin typeface="Helvetica Neue"/>
                  <a:ea typeface="Helvetica Neue"/>
                  <a:cs typeface="Helvetica Neue"/>
                  <a:sym typeface="Helvetica Neue"/>
                </a:rPr>
                <a:t>Introducción a las jerarquías organizativas</a:t>
              </a:r>
              <a:endParaRPr lang="en-GB" sz="2400" dirty="0">
                <a:solidFill>
                  <a:schemeClr val="dk1"/>
                </a:solidFill>
                <a:latin typeface="Helvetica Neue"/>
                <a:ea typeface="Helvetica Neue"/>
                <a:cs typeface="Helvetica Neue"/>
                <a:sym typeface="Helvetica Neue"/>
              </a:endParaRPr>
            </a:p>
            <a:p>
              <a:pPr marL="342900" lvl="0" indent="-342900">
                <a:buFont typeface="Arial" panose="020B0604020202020204" pitchFamily="34" charset="0"/>
                <a:buChar char="•"/>
              </a:pPr>
              <a:r>
                <a:rPr lang="es-ES" sz="2400">
                  <a:solidFill>
                    <a:schemeClr val="dk1"/>
                  </a:solidFill>
                  <a:latin typeface="Helvetica Neue"/>
                  <a:ea typeface="Helvetica Neue"/>
                  <a:cs typeface="Helvetica Neue"/>
                  <a:sym typeface="Helvetica Neue"/>
                </a:rPr>
                <a:t>Por qué existen este tipo de jerarquías: pros y contras</a:t>
              </a:r>
              <a:endParaRPr dirty="0"/>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r>
                <a:rPr lang="en-GB" sz="2800" b="1">
                  <a:solidFill>
                    <a:schemeClr val="dk1"/>
                  </a:solidFill>
                  <a:latin typeface="Helvetica Neue"/>
                  <a:ea typeface="Helvetica Neue"/>
                  <a:cs typeface="Helvetica Neue"/>
                  <a:sym typeface="Helvetica Neue"/>
                </a:rPr>
                <a:t>Valorar y reconocer tu papel en una organización</a:t>
              </a:r>
              <a:endParaRPr lang="en-GB" sz="2800" b="1" dirty="0">
                <a:solidFill>
                  <a:schemeClr val="dk1"/>
                </a:solidFill>
                <a:latin typeface="Helvetica Neue"/>
                <a:ea typeface="Helvetica Neue"/>
                <a:cs typeface="Helvetica Neue"/>
                <a:sym typeface="Helvetica Neue"/>
              </a:endParaRPr>
            </a:p>
          </p:txBody>
        </p:sp>
      </p:grpSp>
      <p:grpSp>
        <p:nvGrpSpPr>
          <p:cNvPr id="147" name="Google Shape;147;p3"/>
          <p:cNvGrpSpPr/>
          <p:nvPr/>
        </p:nvGrpSpPr>
        <p:grpSpPr>
          <a:xfrm>
            <a:off x="2362200" y="4582390"/>
            <a:ext cx="10493984" cy="909333"/>
            <a:chOff x="6420993" y="1302812"/>
            <a:chExt cx="5124926" cy="909333"/>
          </a:xfrm>
        </p:grpSpPr>
        <p:sp>
          <p:nvSpPr>
            <p:cNvPr id="148" name="Google Shape;148;p3"/>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a:solidFill>
                    <a:schemeClr val="dk1"/>
                  </a:solidFill>
                  <a:latin typeface="Helvetica Neue"/>
                  <a:ea typeface="Helvetica Neue"/>
                  <a:cs typeface="Helvetica Neue"/>
                  <a:sym typeface="Helvetica Neue"/>
                </a:rPr>
                <a:t>Comprender y descifrar las normas comunes no escritas de la oficina</a:t>
              </a:r>
              <a:endParaRPr dirty="0"/>
            </a:p>
          </p:txBody>
        </p:sp>
        <p:sp>
          <p:nvSpPr>
            <p:cNvPr id="149" name="Google Shape;149;p3"/>
            <p:cNvSpPr txBox="1"/>
            <p:nvPr/>
          </p:nvSpPr>
          <p:spPr>
            <a:xfrm>
              <a:off x="6420993" y="1302812"/>
              <a:ext cx="5124925" cy="523180"/>
            </a:xfrm>
            <a:prstGeom prst="rect">
              <a:avLst/>
            </a:prstGeom>
            <a:noFill/>
            <a:ln>
              <a:noFill/>
            </a:ln>
          </p:spPr>
          <p:txBody>
            <a:bodyPr spcFirstLastPara="1" wrap="square" lIns="108000" tIns="45700" rIns="108000" bIns="45700" anchor="t" anchorCtr="0">
              <a:spAutoFit/>
            </a:bodyPr>
            <a:lstStyle/>
            <a:p>
              <a:pPr lvl="0"/>
              <a:r>
                <a:rPr lang="en-US" sz="2800" b="1">
                  <a:solidFill>
                    <a:schemeClr val="dk1"/>
                  </a:solidFill>
                  <a:latin typeface="Helvetica Neue"/>
                  <a:ea typeface="Helvetica Neue"/>
                  <a:cs typeface="Helvetica Neue"/>
                  <a:sym typeface="Helvetica Neue"/>
                </a:rPr>
                <a:t>Dando forma a tu sexto sentido</a:t>
              </a:r>
              <a:endParaRPr lang="en-US" sz="2800" b="1" dirty="0">
                <a:solidFill>
                  <a:schemeClr val="dk1"/>
                </a:solidFill>
                <a:latin typeface="Helvetica Neue"/>
                <a:ea typeface="Helvetica Neue"/>
                <a:cs typeface="Helvetica Neue"/>
                <a:sym typeface="Helvetica Neue"/>
              </a:endParaRPr>
            </a:p>
          </p:txBody>
        </p:sp>
      </p:grpSp>
      <p:pic>
        <p:nvPicPr>
          <p:cNvPr id="150" name="Google Shape;150;p3"/>
          <p:cNvPicPr preferRelativeResize="0"/>
          <p:nvPr/>
        </p:nvPicPr>
        <p:blipFill rotWithShape="1">
          <a:blip r:embed="rId3">
            <a:alphaModFix/>
          </a:blip>
          <a:srcRect/>
          <a:stretch/>
        </p:blipFill>
        <p:spPr>
          <a:xfrm rot="-5400000">
            <a:off x="1749446" y="2908489"/>
            <a:ext cx="467367" cy="450740"/>
          </a:xfrm>
          <a:prstGeom prst="rect">
            <a:avLst/>
          </a:prstGeom>
          <a:noFill/>
          <a:ln>
            <a:noFill/>
          </a:ln>
        </p:spPr>
      </p:pic>
      <p:pic>
        <p:nvPicPr>
          <p:cNvPr id="152" name="Google Shape;152;p3"/>
          <p:cNvPicPr preferRelativeResize="0"/>
          <p:nvPr/>
        </p:nvPicPr>
        <p:blipFill rotWithShape="1">
          <a:blip r:embed="rId3">
            <a:alphaModFix/>
          </a:blip>
          <a:srcRect/>
          <a:stretch/>
        </p:blipFill>
        <p:spPr>
          <a:xfrm rot="-5400000">
            <a:off x="1735469" y="455834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a:t>
            </a:r>
            <a:r>
              <a:rPr lang="en-US" sz="3600" b="1">
                <a:solidFill>
                  <a:srgbClr val="D00B24"/>
                </a:solidFill>
                <a:latin typeface="Arial"/>
                <a:ea typeface="Arial"/>
                <a:cs typeface="Arial"/>
                <a:sym typeface="Arial"/>
              </a:rPr>
              <a:t>. Valorar (y reconocer) tu papel en una organización</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Helvetica Neue"/>
                <a:ea typeface="Helvetica Neue"/>
                <a:cs typeface="Helvetica Neue"/>
                <a:sym typeface="Helvetica Neue"/>
              </a:rPr>
              <a:t>Introducción a las jerarquías organizativas</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estructura jerárquica de las organizaciones permite comprender:</a:t>
            </a:r>
          </a:p>
          <a:p>
            <a:pPr marL="457200" lvl="1" indent="-457200">
              <a:buFont typeface="+mj-lt"/>
              <a:buAutoNum type="arabicPeriod"/>
            </a:pPr>
            <a:r>
              <a:rPr lang="es-ES" sz="2400">
                <a:solidFill>
                  <a:schemeClr val="dk1"/>
                </a:solidFill>
                <a:latin typeface="Helvetica Neue"/>
                <a:ea typeface="Helvetica Neue"/>
                <a:cs typeface="Helvetica Neue"/>
                <a:sym typeface="Helvetica Neue"/>
              </a:rPr>
              <a:t>Los flujos de información dentro de la organización (es decir, el proceso de toma de decisiones).</a:t>
            </a:r>
          </a:p>
          <a:p>
            <a:pPr marL="457200" lvl="1" indent="-457200">
              <a:buFont typeface="+mj-lt"/>
              <a:buAutoNum type="arabicPeriod"/>
            </a:pPr>
            <a:r>
              <a:rPr lang="es-ES" sz="2400">
                <a:solidFill>
                  <a:schemeClr val="dk1"/>
                </a:solidFill>
                <a:latin typeface="Helvetica Neue"/>
                <a:ea typeface="Helvetica Neue"/>
                <a:cs typeface="Helvetica Neue"/>
                <a:sym typeface="Helvetica Neue"/>
              </a:rPr>
              <a:t>El perímetro de responsabilidad/funciones de cada una de las personas implicadas.</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Comprender la estructura jerárquica de la organización es de gran importancia para los nuevos empleados, ya que les ayuda a entender mejor cómo funciona la cadena de mando y quiénes son las personas (y funciones) a las que deben responder.</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literatura y la práctica empresarial ofrecen siete modelos prototípicos de marcos jerárquicos.</a:t>
            </a:r>
          </a:p>
          <a:p>
            <a:pPr marR="0" lvl="0" algn="l" rtl="0">
              <a:spcBef>
                <a:spcPts val="0"/>
              </a:spcBef>
              <a:spcAft>
                <a:spcPts val="0"/>
              </a:spcAft>
            </a:pPr>
            <a:endParaRPr lang="en-U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Ovale 3">
            <a:extLst>
              <a:ext uri="{FF2B5EF4-FFF2-40B4-BE49-F238E27FC236}">
                <a16:creationId xmlns:a16="http://schemas.microsoft.com/office/drawing/2014/main" id="{395409D9-F308-04E7-BC3D-BD990A1394CF}"/>
              </a:ext>
            </a:extLst>
          </p:cNvPr>
          <p:cNvSpPr/>
          <p:nvPr/>
        </p:nvSpPr>
        <p:spPr>
          <a:xfrm>
            <a:off x="1673401" y="7261234"/>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3C4F9453-769A-4444-D527-43E538CEB197}"/>
              </a:ext>
            </a:extLst>
          </p:cNvPr>
          <p:cNvSpPr txBox="1"/>
          <p:nvPr/>
        </p:nvSpPr>
        <p:spPr>
          <a:xfrm>
            <a:off x="2663687" y="6888212"/>
            <a:ext cx="12364278" cy="1569660"/>
          </a:xfrm>
          <a:prstGeom prst="rect">
            <a:avLst/>
          </a:prstGeom>
          <a:noFill/>
        </p:spPr>
        <p:txBody>
          <a:bodyPr wrap="square">
            <a:spAutoFit/>
          </a:bodyPr>
          <a:lstStyle/>
          <a:p>
            <a:pPr marR="0" lvl="0" algn="l" rtl="0">
              <a:spcBef>
                <a:spcPts val="0"/>
              </a:spcBef>
              <a:spcAft>
                <a:spcPts val="0"/>
              </a:spcAft>
            </a:pPr>
            <a:r>
              <a:rPr lang="es-ES" sz="2400">
                <a:solidFill>
                  <a:schemeClr val="bg1">
                    <a:lumMod val="50000"/>
                  </a:schemeClr>
                </a:solidFill>
                <a:latin typeface="Helvetica Neue"/>
                <a:ea typeface="Helvetica Neue"/>
                <a:cs typeface="Helvetica Neue"/>
                <a:sym typeface="Helvetica Neue"/>
              </a:rPr>
              <a:t>Conviene tener en cuenta que algunos de estos marcos pueden coexistir dentro de la misma organización, dependiendo, por ejemplo, del tamaño de la empresa, del número de empleados, de los mercados cubiertos y de la diversificación de los servicios/productos ofrecidos y, en general, de la complejidad del organigrama.</a:t>
            </a:r>
            <a:endParaRPr lang="en-US" sz="2400"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Estructura organizativa piramidal</a:t>
            </a:r>
            <a:endParaRPr lang="en-US" sz="3600" b="1" dirty="0">
              <a:solidFill>
                <a:srgbClr val="C00000"/>
              </a:solidFill>
            </a:endParaRP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Típica de las organizaciones públicas, la estructura organizativa piramidal es la forma más común de jerarquía que experimentarás en tu carrera profesional.</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cadena de mando está muy racionalizada: las aportaciones vienen de arriba, y cuanto más bajo es el nivel, menores son las responsabilidades y la facultad de tomar decisiones.</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Las personas con nivel de "funcionario" realizan tareas y actividades que pertenecen únicamente a su área específica de interés (por ejemplo, finanzas) y responden exclusivamente ante su director.</a:t>
            </a:r>
            <a:endParaRPr lang="es-ES" sz="2400"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0B5A80C7-D713-73A6-91EA-4C04CB4C4C55}"/>
              </a:ext>
            </a:extLst>
          </p:cNvPr>
          <p:cNvGraphicFramePr/>
          <p:nvPr>
            <p:extLst>
              <p:ext uri="{D42A27DB-BD31-4B8C-83A1-F6EECF244321}">
                <p14:modId xmlns:p14="http://schemas.microsoft.com/office/powerpoint/2010/main" val="3835006974"/>
              </p:ext>
            </p:extLst>
          </p:nvPr>
        </p:nvGraphicFramePr>
        <p:xfrm>
          <a:off x="828274" y="2562880"/>
          <a:ext cx="8315726" cy="5646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5648604B-2D88-8548-3D58-B40D82C82EC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lvl="1" algn="ctr"/>
            <a:r>
              <a:rPr lang="en-US" b="1">
                <a:solidFill>
                  <a:srgbClr val="FF5757"/>
                </a:solidFill>
              </a:rPr>
              <a:t>Ejemplo ilustrativo</a:t>
            </a:r>
            <a:endParaRPr lang="en-US" b="1" dirty="0">
              <a:solidFill>
                <a:srgbClr val="FF5757"/>
              </a:solidFill>
            </a:endParaRPr>
          </a:p>
        </p:txBody>
      </p:sp>
    </p:spTree>
    <p:extLst>
      <p:ext uri="{BB962C8B-B14F-4D97-AF65-F5344CB8AC3E}">
        <p14:creationId xmlns:p14="http://schemas.microsoft.com/office/powerpoint/2010/main" val="299530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Estructura organizativa funcional</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estructura organizativa funcional funciona de forma similar al marco piramidal.</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De hecho, la mayoría de las veces, las estructuras piramidales se desglosan en disposiciones funcionales para favorecer una visualización más granular de la cadena de mando y de las personas a cargo de cada una de las funciones, en cualquier nivel dado.</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El supuesto es el mismo: las personas con mayor nivel de antigüedad ocupan los puestos más altos y organizan a su personal en función de competencias, habilidades y conocimientos específicos</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B14ACCAF-78F8-B7B2-0EB4-2E3C9C79CD7A}"/>
              </a:ext>
            </a:extLst>
          </p:cNvPr>
          <p:cNvGraphicFramePr/>
          <p:nvPr>
            <p:extLst>
              <p:ext uri="{D42A27DB-BD31-4B8C-83A1-F6EECF244321}">
                <p14:modId xmlns:p14="http://schemas.microsoft.com/office/powerpoint/2010/main" val="3946197928"/>
              </p:ext>
            </p:extLst>
          </p:nvPr>
        </p:nvGraphicFramePr>
        <p:xfrm>
          <a:off x="1285475" y="2562880"/>
          <a:ext cx="7719981" cy="546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B1DEAFFD-50A6-D72D-9320-A8CEF823A20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FF5757"/>
                </a:solidFill>
              </a:rPr>
              <a:t>Ejemplo ilustrativo</a:t>
            </a:r>
            <a:endParaRPr lang="en-US" b="1" dirty="0">
              <a:solidFill>
                <a:srgbClr val="FF5757"/>
              </a:solidFill>
            </a:endParaRPr>
          </a:p>
        </p:txBody>
      </p:sp>
    </p:spTree>
    <p:extLst>
      <p:ext uri="{BB962C8B-B14F-4D97-AF65-F5344CB8AC3E}">
        <p14:creationId xmlns:p14="http://schemas.microsoft.com/office/powerpoint/2010/main" val="60712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Estructura organizativa plana u horizontal</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El gráfico horizontal/plano es bastante común en organizaciones pequeñas o empresas de nueva creación que, por su naturaleza, pueden permitirse menos niveles entre los empleados y la alta dirección.</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organización interna como tal también se establece con bastante frecuencia en el ecosistema de las empresas profesionales (es decir, abogados, contables, arquitectos, etc.) con una diversificación interna limitada de competencias, conocimientos y responsabilidades.</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En general, este tipo de estructura funciona mejor cuando la empresa/organización está muy especializada en un número limitado de productos/servicios, por lo que no es necesario crear más departamentos.</a:t>
            </a:r>
            <a:endParaRPr lang="es-ES" sz="2400"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22A9A72-1104-60E4-9FB5-EF2F2B600345}"/>
              </a:ext>
            </a:extLst>
          </p:cNvPr>
          <p:cNvGraphicFramePr/>
          <p:nvPr>
            <p:extLst>
              <p:ext uri="{D42A27DB-BD31-4B8C-83A1-F6EECF244321}">
                <p14:modId xmlns:p14="http://schemas.microsoft.com/office/powerpoint/2010/main" val="402397640"/>
              </p:ext>
            </p:extLst>
          </p:nvPr>
        </p:nvGraphicFramePr>
        <p:xfrm>
          <a:off x="1447799" y="2219581"/>
          <a:ext cx="7096524"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FF5FB960-A2C7-8C20-8C6E-0013FEE7754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FF5757"/>
                </a:solidFill>
              </a:rPr>
              <a:t>Ejemplo ilustrativo</a:t>
            </a:r>
            <a:endParaRPr lang="en-US" b="1" dirty="0">
              <a:solidFill>
                <a:srgbClr val="FF5757"/>
              </a:solidFill>
            </a:endParaRPr>
          </a:p>
        </p:txBody>
      </p:sp>
    </p:spTree>
    <p:extLst>
      <p:ext uri="{BB962C8B-B14F-4D97-AF65-F5344CB8AC3E}">
        <p14:creationId xmlns:p14="http://schemas.microsoft.com/office/powerpoint/2010/main" val="366025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00000"/>
                </a:solidFill>
                <a:latin typeface="Helvetica Neue"/>
                <a:ea typeface="Helvetica Neue"/>
                <a:cs typeface="Helvetica Neue"/>
                <a:sym typeface="Helvetica Neue"/>
              </a:rPr>
              <a:t>Estructura organizativa divisional</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53440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Algo más compleja que las demás, la estructura organizativa divisional tiene en cuenta el desglose de la empresa en sus divisiones fundamentales, cada una de las cuales funciona como una "empresa dentro de la empresa”.</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Cada división representa una rama específica de los muchos negocios en los que puede participar una organización.</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Esta estructura es bastante típica de las medianas y grandes empresas de consultoría y otras empresas que operan al mismo tiempo en más de un campo.</a:t>
            </a:r>
          </a:p>
          <a:p>
            <a:pPr marL="0" marR="0" lvl="0" indent="0" algn="l" rtl="0">
              <a:spcBef>
                <a:spcPts val="0"/>
              </a:spcBef>
              <a:spcAft>
                <a:spcPts val="0"/>
              </a:spcAft>
              <a:buNone/>
            </a:pPr>
            <a:endParaRPr lang="es-ES" sz="2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Es habitual que cada división tenga sus propios equipos ejecutivos de marketing, contabilidad, informática, RRHH, etc., para favorecer una gran autonomía y autodependencia.</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5B027EA-8ADA-760A-4F2F-51457D08D107}"/>
              </a:ext>
            </a:extLst>
          </p:cNvPr>
          <p:cNvGraphicFramePr/>
          <p:nvPr>
            <p:extLst>
              <p:ext uri="{D42A27DB-BD31-4B8C-83A1-F6EECF244321}">
                <p14:modId xmlns:p14="http://schemas.microsoft.com/office/powerpoint/2010/main" val="2309084728"/>
              </p:ext>
            </p:extLst>
          </p:nvPr>
        </p:nvGraphicFramePr>
        <p:xfrm>
          <a:off x="983674" y="2045458"/>
          <a:ext cx="7526018"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D63A7368-B0E0-93B4-042B-B2A88E6A691F}"/>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FF5757"/>
                </a:solidFill>
              </a:rPr>
              <a:t>Ejemplo ilustrativo</a:t>
            </a:r>
            <a:endParaRPr lang="en-US" b="1" dirty="0">
              <a:solidFill>
                <a:srgbClr val="FF5757"/>
              </a:solidFill>
            </a:endParaRPr>
          </a:p>
        </p:txBody>
      </p:sp>
    </p:spTree>
    <p:extLst>
      <p:ext uri="{BB962C8B-B14F-4D97-AF65-F5344CB8AC3E}">
        <p14:creationId xmlns:p14="http://schemas.microsoft.com/office/powerpoint/2010/main" val="123089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D00B24"/>
                </a:solidFill>
                <a:latin typeface="Arial"/>
                <a:ea typeface="Arial"/>
                <a:cs typeface="Arial"/>
                <a:sym typeface="Arial"/>
              </a:rPr>
              <a:t>Estructura organizativa divisional: algunas variantes</a:t>
            </a:r>
            <a:endParaRPr lang="en-US" sz="3600" b="1" dirty="0">
              <a:solidFill>
                <a:srgbClr val="D00B24"/>
              </a:solidFill>
              <a:latin typeface="Arial"/>
              <a:ea typeface="Arial"/>
              <a:cs typeface="Arial"/>
              <a:sym typeface="Arial"/>
            </a:endParaRPr>
          </a:p>
        </p:txBody>
      </p:sp>
      <p:sp>
        <p:nvSpPr>
          <p:cNvPr id="3" name="Google Shape;159;p4">
            <a:extLst>
              <a:ext uri="{FF2B5EF4-FFF2-40B4-BE49-F238E27FC236}">
                <a16:creationId xmlns:a16="http://schemas.microsoft.com/office/drawing/2014/main" id="{D7940C99-CB9A-8415-FBAB-86934687A32B}"/>
              </a:ext>
            </a:extLst>
          </p:cNvPr>
          <p:cNvSpPr txBox="1"/>
          <p:nvPr/>
        </p:nvSpPr>
        <p:spPr>
          <a:xfrm>
            <a:off x="1447799" y="2744665"/>
            <a:ext cx="4772892" cy="5678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00000"/>
                </a:solidFill>
                <a:latin typeface="Helvetica Neue"/>
                <a:ea typeface="Helvetica Neue"/>
                <a:cs typeface="Helvetica Neue"/>
                <a:sym typeface="Helvetica Neue"/>
              </a:rPr>
              <a:t>Estructura organizativa basada en el mercado</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Las divisiones se separan en función de los distintos sectores/mercados que ocupa la empresa o de los clientes a los que sirve.</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a:solidFill>
                  <a:srgbClr val="C00000"/>
                </a:solidFill>
                <a:latin typeface="Helvetica Neue"/>
                <a:sym typeface="Helvetica Neue"/>
              </a:rPr>
              <a:t>Ejemplos</a:t>
            </a:r>
            <a:endParaRPr lang="en-US" sz="2400" dirty="0">
              <a:solidFill>
                <a:srgbClr val="C00000"/>
              </a:solidFill>
              <a:latin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 </a:t>
            </a:r>
            <a:r>
              <a:rPr lang="en-US" sz="2400" dirty="0">
                <a:solidFill>
                  <a:schemeClr val="dk1"/>
                </a:solidFill>
                <a:latin typeface="Helvetica Neue"/>
                <a:ea typeface="Helvetica Neue"/>
                <a:cs typeface="Helvetica Neue"/>
                <a:sym typeface="Helvetica Neue"/>
              </a:rPr>
              <a:t>1</a:t>
            </a:r>
            <a:r>
              <a:rPr lang="en-US" sz="2400">
                <a:solidFill>
                  <a:schemeClr val="dk1"/>
                </a:solidFill>
                <a:latin typeface="Helvetica Neue"/>
                <a:ea typeface="Helvetica Neue"/>
                <a:cs typeface="Helvetica Neue"/>
                <a:sym typeface="Helvetica Neue"/>
              </a:rPr>
              <a:t>: sin gluten</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 </a:t>
            </a:r>
            <a:r>
              <a:rPr lang="en-US" sz="2400" dirty="0">
                <a:solidFill>
                  <a:schemeClr val="dk1"/>
                </a:solidFill>
                <a:latin typeface="Helvetica Neue"/>
                <a:ea typeface="Helvetica Neue"/>
                <a:cs typeface="Helvetica Neue"/>
                <a:sym typeface="Helvetica Neue"/>
              </a:rPr>
              <a:t>2</a:t>
            </a:r>
            <a:r>
              <a:rPr lang="en-US" sz="2400">
                <a:solidFill>
                  <a:schemeClr val="dk1"/>
                </a:solidFill>
                <a:latin typeface="Helvetica Neue"/>
                <a:ea typeface="Helvetica Neue"/>
                <a:cs typeface="Helvetica Neue"/>
                <a:sym typeface="Helvetica Neue"/>
              </a:rPr>
              <a:t>: vegano</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 </a:t>
            </a:r>
            <a:r>
              <a:rPr lang="en-US" sz="2400" dirty="0">
                <a:solidFill>
                  <a:schemeClr val="dk1"/>
                </a:solidFill>
                <a:latin typeface="Helvetica Neue"/>
                <a:ea typeface="Helvetica Neue"/>
                <a:cs typeface="Helvetica Neue"/>
                <a:sym typeface="Helvetica Neue"/>
              </a:rPr>
              <a:t>3: bio</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4" name="Google Shape;159;p4">
            <a:extLst>
              <a:ext uri="{FF2B5EF4-FFF2-40B4-BE49-F238E27FC236}">
                <a16:creationId xmlns:a16="http://schemas.microsoft.com/office/drawing/2014/main" id="{6325B90F-68FE-0C99-047E-5D2455BE6625}"/>
              </a:ext>
            </a:extLst>
          </p:cNvPr>
          <p:cNvSpPr txBox="1"/>
          <p:nvPr/>
        </p:nvSpPr>
        <p:spPr>
          <a:xfrm>
            <a:off x="6663572" y="2728621"/>
            <a:ext cx="4656055" cy="5309105"/>
          </a:xfrm>
          <a:prstGeom prst="rect">
            <a:avLst/>
          </a:prstGeom>
          <a:noFill/>
          <a:ln>
            <a:noFill/>
          </a:ln>
        </p:spPr>
        <p:txBody>
          <a:bodyPr spcFirstLastPara="1" wrap="square" lIns="91425" tIns="45700" rIns="91425" bIns="45700" anchor="t" anchorCtr="0">
            <a:spAutoFit/>
          </a:bodyPr>
          <a:lstStyle/>
          <a:p>
            <a:pPr lvl="0"/>
            <a:r>
              <a:rPr lang="en-US" sz="2400">
                <a:solidFill>
                  <a:srgbClr val="C00000"/>
                </a:solidFill>
                <a:latin typeface="Helvetica Neue"/>
                <a:ea typeface="Helvetica Neue"/>
                <a:cs typeface="Helvetica Neue"/>
                <a:sym typeface="Helvetica Neue"/>
              </a:rPr>
              <a:t>Estructura organizativa basada en el producto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Las divisiones se separan en función de las diferentes líneas de productos/servicios que ofrece la empresa.</a:t>
            </a:r>
          </a:p>
          <a:p>
            <a:pPr lvl="0"/>
            <a:endParaRPr lang="en-US" sz="2400" dirty="0">
              <a:solidFill>
                <a:schemeClr val="dk1"/>
              </a:solidFill>
              <a:latin typeface="Helvetica Neue"/>
              <a:ea typeface="Helvetica Neue"/>
              <a:cs typeface="Helvetica Neue"/>
              <a:sym typeface="Helvetica Neue"/>
            </a:endParaRPr>
          </a:p>
          <a:p>
            <a:r>
              <a:rPr lang="en-US" sz="2400">
                <a:solidFill>
                  <a:srgbClr val="C00000"/>
                </a:solidFill>
                <a:latin typeface="Helvetica Neue"/>
                <a:sym typeface="Helvetica Neue"/>
              </a:rPr>
              <a:t>Ejemplos</a:t>
            </a:r>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 </a:t>
            </a:r>
            <a:r>
              <a:rPr lang="en-US" sz="2400" dirty="0">
                <a:solidFill>
                  <a:schemeClr val="dk1"/>
                </a:solidFill>
                <a:latin typeface="Helvetica Neue"/>
                <a:ea typeface="Helvetica Neue"/>
                <a:cs typeface="Helvetica Neue"/>
                <a:sym typeface="Helvetica Neue"/>
              </a:rPr>
              <a:t>1: Coca-Cola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 </a:t>
            </a:r>
            <a:r>
              <a:rPr lang="en-US" sz="2400" dirty="0">
                <a:solidFill>
                  <a:schemeClr val="dk1"/>
                </a:solidFill>
                <a:latin typeface="Helvetica Neue"/>
                <a:ea typeface="Helvetica Neue"/>
                <a:cs typeface="Helvetica Neue"/>
                <a:sym typeface="Helvetica Neue"/>
              </a:rPr>
              <a:t>2: Fanta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 </a:t>
            </a:r>
            <a:r>
              <a:rPr lang="en-US" sz="2400" dirty="0">
                <a:solidFill>
                  <a:schemeClr val="dk1"/>
                </a:solidFill>
                <a:latin typeface="Helvetica Neue"/>
                <a:ea typeface="Helvetica Neue"/>
                <a:cs typeface="Helvetica Neue"/>
                <a:sym typeface="Helvetica Neue"/>
              </a:rPr>
              <a:t>3: Sprite</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5" name="Google Shape;159;p4">
            <a:extLst>
              <a:ext uri="{FF2B5EF4-FFF2-40B4-BE49-F238E27FC236}">
                <a16:creationId xmlns:a16="http://schemas.microsoft.com/office/drawing/2014/main" id="{4E6AE423-C40E-E935-469F-83A5A596E9C9}"/>
              </a:ext>
            </a:extLst>
          </p:cNvPr>
          <p:cNvSpPr txBox="1"/>
          <p:nvPr/>
        </p:nvSpPr>
        <p:spPr>
          <a:xfrm>
            <a:off x="11596615" y="2727897"/>
            <a:ext cx="5396552" cy="4939773"/>
          </a:xfrm>
          <a:prstGeom prst="rect">
            <a:avLst/>
          </a:prstGeom>
          <a:noFill/>
          <a:ln>
            <a:noFill/>
          </a:ln>
        </p:spPr>
        <p:txBody>
          <a:bodyPr spcFirstLastPara="1" wrap="square" lIns="91425" tIns="45700" rIns="91425" bIns="45700" anchor="t" anchorCtr="0">
            <a:spAutoFit/>
          </a:bodyPr>
          <a:lstStyle/>
          <a:p>
            <a:pPr lvl="0"/>
            <a:r>
              <a:rPr lang="en-US" sz="2400">
                <a:solidFill>
                  <a:srgbClr val="C00000"/>
                </a:solidFill>
                <a:latin typeface="Helvetica Neue"/>
                <a:ea typeface="Helvetica Neue"/>
                <a:cs typeface="Helvetica Neue"/>
                <a:sym typeface="Helvetica Neue"/>
              </a:rPr>
              <a:t>Estructura organizativa basada en la geografía</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Las divisiones están separadas en función de los mercados geográficos a los que sirve la empresa.</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lvl="0"/>
            <a:r>
              <a:rPr lang="en-US" sz="2400">
                <a:solidFill>
                  <a:srgbClr val="C00000"/>
                </a:solidFill>
                <a:latin typeface="Helvetica Neue"/>
                <a:sym typeface="Helvetica Neue"/>
              </a:rPr>
              <a:t>Ejemplos</a:t>
            </a:r>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a:t>
            </a:r>
            <a:r>
              <a:rPr lang="en-US" sz="2400">
                <a:latin typeface="Helvetica Neue"/>
                <a:ea typeface="Helvetica Neue"/>
                <a:cs typeface="Helvetica Neue"/>
                <a:sym typeface="Helvetica Neue"/>
              </a:rPr>
              <a:t> </a:t>
            </a:r>
            <a:r>
              <a:rPr lang="en-US" sz="2400" dirty="0">
                <a:latin typeface="Helvetica Neue"/>
                <a:ea typeface="Helvetica Neue"/>
                <a:cs typeface="Helvetica Neue"/>
                <a:sym typeface="Helvetica Neue"/>
              </a:rPr>
              <a:t>1</a:t>
            </a:r>
            <a:r>
              <a:rPr lang="en-US" sz="2400">
                <a:latin typeface="Helvetica Neue"/>
                <a:ea typeface="Helvetica Neue"/>
                <a:cs typeface="Helvetica Neue"/>
                <a:sym typeface="Helvetica Neue"/>
              </a:rPr>
              <a:t>: América del Norte</a:t>
            </a:r>
            <a:endParaRPr lang="en-US" sz="2400" dirty="0">
              <a:latin typeface="Helvetica Neue"/>
              <a:ea typeface="Helvetica Neue"/>
              <a:cs typeface="Helvetica Neue"/>
              <a:sym typeface="Helvetica Neue"/>
            </a:endParaRP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a:t>
            </a:r>
            <a:r>
              <a:rPr lang="en-US" sz="2400">
                <a:latin typeface="Helvetica Neue"/>
                <a:ea typeface="Helvetica Neue"/>
                <a:cs typeface="Helvetica Neue"/>
                <a:sym typeface="Helvetica Neue"/>
              </a:rPr>
              <a:t> </a:t>
            </a:r>
            <a:r>
              <a:rPr lang="en-US" sz="2400" dirty="0">
                <a:latin typeface="Helvetica Neue"/>
                <a:ea typeface="Helvetica Neue"/>
                <a:cs typeface="Helvetica Neue"/>
                <a:sym typeface="Helvetica Neue"/>
              </a:rPr>
              <a:t>2</a:t>
            </a:r>
            <a:r>
              <a:rPr lang="en-US" sz="2400">
                <a:latin typeface="Helvetica Neue"/>
                <a:ea typeface="Helvetica Neue"/>
                <a:cs typeface="Helvetica Neue"/>
                <a:sym typeface="Helvetica Neue"/>
              </a:rPr>
              <a:t>: Europa del Sur</a:t>
            </a:r>
            <a:endParaRPr lang="en-US" sz="2400" dirty="0">
              <a:latin typeface="Helvetica Neue"/>
              <a:ea typeface="Helvetica Neue"/>
              <a:cs typeface="Helvetica Neue"/>
              <a:sym typeface="Helvetica Neue"/>
            </a:endParaRP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a:solidFill>
                  <a:schemeClr val="dk1"/>
                </a:solidFill>
                <a:latin typeface="Helvetica Neue"/>
                <a:ea typeface="Helvetica Neue"/>
                <a:cs typeface="Helvetica Neue"/>
                <a:sym typeface="Helvetica Neue"/>
              </a:rPr>
              <a:t>División</a:t>
            </a:r>
            <a:r>
              <a:rPr lang="en-US" sz="2400">
                <a:latin typeface="Helvetica Neue"/>
                <a:ea typeface="Helvetica Neue"/>
                <a:cs typeface="Helvetica Neue"/>
                <a:sym typeface="Helvetica Neue"/>
              </a:rPr>
              <a:t> </a:t>
            </a:r>
            <a:r>
              <a:rPr lang="en-US" sz="2400" dirty="0">
                <a:latin typeface="Helvetica Neue"/>
                <a:ea typeface="Helvetica Neue"/>
                <a:cs typeface="Helvetica Neue"/>
                <a:sym typeface="Helvetica Neue"/>
              </a:rPr>
              <a:t>3</a:t>
            </a:r>
            <a:r>
              <a:rPr lang="en-US" sz="2400">
                <a:latin typeface="Helvetica Neue"/>
                <a:ea typeface="Helvetica Neue"/>
                <a:cs typeface="Helvetica Neue"/>
                <a:sym typeface="Helvetica Neue"/>
              </a:rPr>
              <a:t>: Balcanes</a:t>
            </a:r>
            <a:endParaRPr lang="en-US" sz="2400" dirty="0">
              <a:latin typeface="Helvetica Neue"/>
              <a:ea typeface="Helvetica Neue"/>
              <a:cs typeface="Helvetica Neue"/>
              <a:sym typeface="Helvetica Neue"/>
            </a:endParaRP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a:t>
            </a:r>
          </a:p>
        </p:txBody>
      </p:sp>
      <p:cxnSp>
        <p:nvCxnSpPr>
          <p:cNvPr id="6" name="Connettore diritto 4">
            <a:extLst>
              <a:ext uri="{FF2B5EF4-FFF2-40B4-BE49-F238E27FC236}">
                <a16:creationId xmlns:a16="http://schemas.microsoft.com/office/drawing/2014/main" id="{527DD97F-3116-58EB-E846-8060BD3C0702}"/>
              </a:ext>
            </a:extLst>
          </p:cNvPr>
          <p:cNvCxnSpPr/>
          <p:nvPr/>
        </p:nvCxnSpPr>
        <p:spPr>
          <a:xfrm>
            <a:off x="6386583"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13">
            <a:extLst>
              <a:ext uri="{FF2B5EF4-FFF2-40B4-BE49-F238E27FC236}">
                <a16:creationId xmlns:a16="http://schemas.microsoft.com/office/drawing/2014/main" id="{797C5FEF-0DBC-207E-FC2F-93CFF43E10C1}"/>
              </a:ext>
            </a:extLst>
          </p:cNvPr>
          <p:cNvCxnSpPr/>
          <p:nvPr/>
        </p:nvCxnSpPr>
        <p:spPr>
          <a:xfrm>
            <a:off x="11297552"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635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2823</Words>
  <Application>Microsoft Office PowerPoint</Application>
  <PresentationFormat>Personalizado</PresentationFormat>
  <Paragraphs>388</Paragraphs>
  <Slides>25</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Calibri</vt:lpstr>
      <vt:lpstr>Microsoft Sans Serif</vt:lpstr>
      <vt:lpstr>Arial</vt:lpstr>
      <vt:lpstr>Times New Roman</vt:lpstr>
      <vt:lpstr>Tahoma</vt:lpstr>
      <vt:lpstr>Helvetica Neue</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Miriam Internet Web Solutions</cp:lastModifiedBy>
  <cp:revision>68</cp:revision>
  <dcterms:created xsi:type="dcterms:W3CDTF">2022-05-13T08:01:25Z</dcterms:created>
  <dcterms:modified xsi:type="dcterms:W3CDTF">2023-04-17T09:43:17Z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