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17"/>
  </p:notesMasterIdLst>
  <p:sldIdLst>
    <p:sldId id="256" r:id="rId3"/>
    <p:sldId id="257" r:id="rId4"/>
    <p:sldId id="269" r:id="rId5"/>
    <p:sldId id="270" r:id="rId6"/>
    <p:sldId id="271" r:id="rId7"/>
    <p:sldId id="272" r:id="rId8"/>
    <p:sldId id="273" r:id="rId9"/>
    <p:sldId id="274" r:id="rId10"/>
    <p:sldId id="275" r:id="rId11"/>
    <p:sldId id="276" r:id="rId12"/>
    <p:sldId id="277" r:id="rId13"/>
    <p:sldId id="278" r:id="rId14"/>
    <p:sldId id="267" r:id="rId15"/>
    <p:sldId id="268" r:id="rId16"/>
  </p:sldIdLst>
  <p:sldSz cx="18288000" cy="10287000"/>
  <p:notesSz cx="18288000" cy="10287000"/>
  <p:embeddedFontLst>
    <p:embeddedFont>
      <p:font typeface="Calibri" panose="020F0502020204030204" pitchFamily="34" charset="0"/>
      <p:regular r:id="rId18"/>
      <p:bold r:id="rId19"/>
      <p:italic r:id="rId20"/>
      <p:boldItalic r:id="rId21"/>
    </p:embeddedFont>
    <p:embeddedFont>
      <p:font typeface="Helvetica Neue" panose="020B0604020202020204" charset="0"/>
      <p:regular r:id="rId22"/>
      <p:bold r:id="rId23"/>
      <p:italic r:id="rId24"/>
      <p:boldItalic r:id="rId25"/>
    </p:embeddedFont>
    <p:embeddedFont>
      <p:font typeface="Microsoft Sans Serif" panose="020B0604020202020204" pitchFamily="34" charset="0"/>
      <p:regular r:id="rId26"/>
    </p:embeddedFont>
    <p:embeddedFont>
      <p:font typeface="Tahoma" panose="020B0604030504040204" pitchFamily="3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hYtqjzaR7KmeQNgmtwMW1o4Kv2k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012E42-8FFF-4025-A5FB-EE65C5EDD31E}" v="13" dt="2023-04-14T23:27:12.3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2" d="100"/>
          <a:sy n="32" d="100"/>
        </p:scale>
        <p:origin x="53" y="88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ienka Marian" userId="d535e67f-eb73-4702-ae53-67bc05435d18" providerId="ADAL" clId="{5F012E42-8FFF-4025-A5FB-EE65C5EDD31E}"/>
    <pc:docChg chg="undo custSel addSld delSld modSld">
      <pc:chgData name="Holienka Marian" userId="d535e67f-eb73-4702-ae53-67bc05435d18" providerId="ADAL" clId="{5F012E42-8FFF-4025-A5FB-EE65C5EDD31E}" dt="2023-04-14T23:27:25.987" v="550" actId="47"/>
      <pc:docMkLst>
        <pc:docMk/>
      </pc:docMkLst>
      <pc:sldChg chg="addSp delSp modSp mod">
        <pc:chgData name="Holienka Marian" userId="d535e67f-eb73-4702-ae53-67bc05435d18" providerId="ADAL" clId="{5F012E42-8FFF-4025-A5FB-EE65C5EDD31E}" dt="2023-04-14T22:48:22.063" v="7" actId="12788"/>
        <pc:sldMkLst>
          <pc:docMk/>
          <pc:sldMk cId="0" sldId="256"/>
        </pc:sldMkLst>
        <pc:spChg chg="add mod">
          <ac:chgData name="Holienka Marian" userId="d535e67f-eb73-4702-ae53-67bc05435d18" providerId="ADAL" clId="{5F012E42-8FFF-4025-A5FB-EE65C5EDD31E}" dt="2023-04-14T22:48:22.063" v="7" actId="12788"/>
          <ac:spMkLst>
            <pc:docMk/>
            <pc:sldMk cId="0" sldId="256"/>
            <ac:spMk id="2" creationId="{6BBCC86B-938E-D433-B89C-2E6061F4E3F0}"/>
          </ac:spMkLst>
        </pc:spChg>
        <pc:spChg chg="mod">
          <ac:chgData name="Holienka Marian" userId="d535e67f-eb73-4702-ae53-67bc05435d18" providerId="ADAL" clId="{5F012E42-8FFF-4025-A5FB-EE65C5EDD31E}" dt="2023-04-14T22:47:51.170" v="2" actId="20577"/>
          <ac:spMkLst>
            <pc:docMk/>
            <pc:sldMk cId="0" sldId="256"/>
            <ac:spMk id="114" creationId="{00000000-0000-0000-0000-000000000000}"/>
          </ac:spMkLst>
        </pc:spChg>
        <pc:spChg chg="del">
          <ac:chgData name="Holienka Marian" userId="d535e67f-eb73-4702-ae53-67bc05435d18" providerId="ADAL" clId="{5F012E42-8FFF-4025-A5FB-EE65C5EDD31E}" dt="2023-04-14T22:48:14.452" v="5" actId="478"/>
          <ac:spMkLst>
            <pc:docMk/>
            <pc:sldMk cId="0" sldId="256"/>
            <ac:spMk id="115" creationId="{00000000-0000-0000-0000-000000000000}"/>
          </ac:spMkLst>
        </pc:spChg>
      </pc:sldChg>
      <pc:sldChg chg="delSp modSp mod">
        <pc:chgData name="Holienka Marian" userId="d535e67f-eb73-4702-ae53-67bc05435d18" providerId="ADAL" clId="{5F012E42-8FFF-4025-A5FB-EE65C5EDD31E}" dt="2023-04-14T22:51:41.027" v="109" actId="2711"/>
        <pc:sldMkLst>
          <pc:docMk/>
          <pc:sldMk cId="0" sldId="257"/>
        </pc:sldMkLst>
        <pc:spChg chg="mod">
          <ac:chgData name="Holienka Marian" userId="d535e67f-eb73-4702-ae53-67bc05435d18" providerId="ADAL" clId="{5F012E42-8FFF-4025-A5FB-EE65C5EDD31E}" dt="2023-04-14T22:48:34.142" v="24" actId="20577"/>
          <ac:spMkLst>
            <pc:docMk/>
            <pc:sldMk cId="0" sldId="257"/>
            <ac:spMk id="121" creationId="{00000000-0000-0000-0000-000000000000}"/>
          </ac:spMkLst>
        </pc:spChg>
        <pc:spChg chg="mod">
          <ac:chgData name="Holienka Marian" userId="d535e67f-eb73-4702-ae53-67bc05435d18" providerId="ADAL" clId="{5F012E42-8FFF-4025-A5FB-EE65C5EDD31E}" dt="2023-04-14T22:48:46.865" v="28" actId="20577"/>
          <ac:spMkLst>
            <pc:docMk/>
            <pc:sldMk cId="0" sldId="257"/>
            <ac:spMk id="122" creationId="{00000000-0000-0000-0000-000000000000}"/>
          </ac:spMkLst>
        </pc:spChg>
        <pc:spChg chg="del topLvl">
          <ac:chgData name="Holienka Marian" userId="d535e67f-eb73-4702-ae53-67bc05435d18" providerId="ADAL" clId="{5F012E42-8FFF-4025-A5FB-EE65C5EDD31E}" dt="2023-04-14T22:49:49.484" v="76" actId="478"/>
          <ac:spMkLst>
            <pc:docMk/>
            <pc:sldMk cId="0" sldId="257"/>
            <ac:spMk id="127" creationId="{00000000-0000-0000-0000-000000000000}"/>
          </ac:spMkLst>
        </pc:spChg>
        <pc:spChg chg="mod topLvl">
          <ac:chgData name="Holienka Marian" userId="d535e67f-eb73-4702-ae53-67bc05435d18" providerId="ADAL" clId="{5F012E42-8FFF-4025-A5FB-EE65C5EDD31E}" dt="2023-04-14T22:50:26.466" v="83" actId="14100"/>
          <ac:spMkLst>
            <pc:docMk/>
            <pc:sldMk cId="0" sldId="257"/>
            <ac:spMk id="128" creationId="{00000000-0000-0000-0000-000000000000}"/>
          </ac:spMkLst>
        </pc:spChg>
        <pc:spChg chg="del topLvl">
          <ac:chgData name="Holienka Marian" userId="d535e67f-eb73-4702-ae53-67bc05435d18" providerId="ADAL" clId="{5F012E42-8FFF-4025-A5FB-EE65C5EDD31E}" dt="2023-04-14T22:50:31.125" v="84" actId="478"/>
          <ac:spMkLst>
            <pc:docMk/>
            <pc:sldMk cId="0" sldId="257"/>
            <ac:spMk id="130" creationId="{00000000-0000-0000-0000-000000000000}"/>
          </ac:spMkLst>
        </pc:spChg>
        <pc:spChg chg="mod topLvl">
          <ac:chgData name="Holienka Marian" userId="d535e67f-eb73-4702-ae53-67bc05435d18" providerId="ADAL" clId="{5F012E42-8FFF-4025-A5FB-EE65C5EDD31E}" dt="2023-04-14T22:51:29.572" v="108" actId="2711"/>
          <ac:spMkLst>
            <pc:docMk/>
            <pc:sldMk cId="0" sldId="257"/>
            <ac:spMk id="131" creationId="{00000000-0000-0000-0000-000000000000}"/>
          </ac:spMkLst>
        </pc:spChg>
        <pc:spChg chg="mod">
          <ac:chgData name="Holienka Marian" userId="d535e67f-eb73-4702-ae53-67bc05435d18" providerId="ADAL" clId="{5F012E42-8FFF-4025-A5FB-EE65C5EDD31E}" dt="2023-04-14T22:51:41.027" v="109" actId="2711"/>
          <ac:spMkLst>
            <pc:docMk/>
            <pc:sldMk cId="0" sldId="257"/>
            <ac:spMk id="133" creationId="{00000000-0000-0000-0000-000000000000}"/>
          </ac:spMkLst>
        </pc:spChg>
        <pc:spChg chg="mod">
          <ac:chgData name="Holienka Marian" userId="d535e67f-eb73-4702-ae53-67bc05435d18" providerId="ADAL" clId="{5F012E42-8FFF-4025-A5FB-EE65C5EDD31E}" dt="2023-04-14T22:51:41.027" v="109" actId="2711"/>
          <ac:spMkLst>
            <pc:docMk/>
            <pc:sldMk cId="0" sldId="257"/>
            <ac:spMk id="134" creationId="{00000000-0000-0000-0000-000000000000}"/>
          </ac:spMkLst>
        </pc:spChg>
        <pc:spChg chg="del">
          <ac:chgData name="Holienka Marian" userId="d535e67f-eb73-4702-ae53-67bc05435d18" providerId="ADAL" clId="{5F012E42-8FFF-4025-A5FB-EE65C5EDD31E}" dt="2023-04-14T22:50:33.507" v="85" actId="478"/>
          <ac:spMkLst>
            <pc:docMk/>
            <pc:sldMk cId="0" sldId="257"/>
            <ac:spMk id="136" creationId="{00000000-0000-0000-0000-000000000000}"/>
          </ac:spMkLst>
        </pc:spChg>
        <pc:grpChg chg="del">
          <ac:chgData name="Holienka Marian" userId="d535e67f-eb73-4702-ae53-67bc05435d18" providerId="ADAL" clId="{5F012E42-8FFF-4025-A5FB-EE65C5EDD31E}" dt="2023-04-14T22:49:49.484" v="76" actId="478"/>
          <ac:grpSpMkLst>
            <pc:docMk/>
            <pc:sldMk cId="0" sldId="257"/>
            <ac:grpSpMk id="126" creationId="{00000000-0000-0000-0000-000000000000}"/>
          </ac:grpSpMkLst>
        </pc:grpChg>
        <pc:grpChg chg="del">
          <ac:chgData name="Holienka Marian" userId="d535e67f-eb73-4702-ae53-67bc05435d18" providerId="ADAL" clId="{5F012E42-8FFF-4025-A5FB-EE65C5EDD31E}" dt="2023-04-14T22:50:31.125" v="84" actId="478"/>
          <ac:grpSpMkLst>
            <pc:docMk/>
            <pc:sldMk cId="0" sldId="257"/>
            <ac:grpSpMk id="129" creationId="{00000000-0000-0000-0000-000000000000}"/>
          </ac:grpSpMkLst>
        </pc:grpChg>
        <pc:grpChg chg="mod">
          <ac:chgData name="Holienka Marian" userId="d535e67f-eb73-4702-ae53-67bc05435d18" providerId="ADAL" clId="{5F012E42-8FFF-4025-A5FB-EE65C5EDD31E}" dt="2023-04-14T22:51:18.986" v="107" actId="1036"/>
          <ac:grpSpMkLst>
            <pc:docMk/>
            <pc:sldMk cId="0" sldId="257"/>
            <ac:grpSpMk id="132" creationId="{00000000-0000-0000-0000-000000000000}"/>
          </ac:grpSpMkLst>
        </pc:grpChg>
        <pc:picChg chg="mod">
          <ac:chgData name="Holienka Marian" userId="d535e67f-eb73-4702-ae53-67bc05435d18" providerId="ADAL" clId="{5F012E42-8FFF-4025-A5FB-EE65C5EDD31E}" dt="2023-04-14T22:51:18.986" v="107" actId="1036"/>
          <ac:picMkLst>
            <pc:docMk/>
            <pc:sldMk cId="0" sldId="257"/>
            <ac:picMk id="125" creationId="{00000000-0000-0000-0000-000000000000}"/>
          </ac:picMkLst>
        </pc:picChg>
      </pc:sldChg>
      <pc:sldChg chg="del">
        <pc:chgData name="Holienka Marian" userId="d535e67f-eb73-4702-ae53-67bc05435d18" providerId="ADAL" clId="{5F012E42-8FFF-4025-A5FB-EE65C5EDD31E}" dt="2023-04-14T22:52:13.292" v="111" actId="47"/>
        <pc:sldMkLst>
          <pc:docMk/>
          <pc:sldMk cId="0" sldId="258"/>
        </pc:sldMkLst>
      </pc:sldChg>
      <pc:sldChg chg="del">
        <pc:chgData name="Holienka Marian" userId="d535e67f-eb73-4702-ae53-67bc05435d18" providerId="ADAL" clId="{5F012E42-8FFF-4025-A5FB-EE65C5EDD31E}" dt="2023-04-14T22:55:45.517" v="205" actId="47"/>
        <pc:sldMkLst>
          <pc:docMk/>
          <pc:sldMk cId="0" sldId="259"/>
        </pc:sldMkLst>
      </pc:sldChg>
      <pc:sldChg chg="del">
        <pc:chgData name="Holienka Marian" userId="d535e67f-eb73-4702-ae53-67bc05435d18" providerId="ADAL" clId="{5F012E42-8FFF-4025-A5FB-EE65C5EDD31E}" dt="2023-04-14T22:58:23.527" v="258" actId="47"/>
        <pc:sldMkLst>
          <pc:docMk/>
          <pc:sldMk cId="0" sldId="260"/>
        </pc:sldMkLst>
      </pc:sldChg>
      <pc:sldChg chg="del">
        <pc:chgData name="Holienka Marian" userId="d535e67f-eb73-4702-ae53-67bc05435d18" providerId="ADAL" clId="{5F012E42-8FFF-4025-A5FB-EE65C5EDD31E}" dt="2023-04-14T23:01:05.811" v="316" actId="47"/>
        <pc:sldMkLst>
          <pc:docMk/>
          <pc:sldMk cId="0" sldId="261"/>
        </pc:sldMkLst>
      </pc:sldChg>
      <pc:sldChg chg="del">
        <pc:chgData name="Holienka Marian" userId="d535e67f-eb73-4702-ae53-67bc05435d18" providerId="ADAL" clId="{5F012E42-8FFF-4025-A5FB-EE65C5EDD31E}" dt="2023-04-14T23:05:23.067" v="386" actId="47"/>
        <pc:sldMkLst>
          <pc:docMk/>
          <pc:sldMk cId="0" sldId="262"/>
        </pc:sldMkLst>
      </pc:sldChg>
      <pc:sldChg chg="del">
        <pc:chgData name="Holienka Marian" userId="d535e67f-eb73-4702-ae53-67bc05435d18" providerId="ADAL" clId="{5F012E42-8FFF-4025-A5FB-EE65C5EDD31E}" dt="2023-04-14T23:09:41.971" v="423" actId="47"/>
        <pc:sldMkLst>
          <pc:docMk/>
          <pc:sldMk cId="0" sldId="263"/>
        </pc:sldMkLst>
      </pc:sldChg>
      <pc:sldChg chg="del">
        <pc:chgData name="Holienka Marian" userId="d535e67f-eb73-4702-ae53-67bc05435d18" providerId="ADAL" clId="{5F012E42-8FFF-4025-A5FB-EE65C5EDD31E}" dt="2023-04-14T23:12:18.133" v="452" actId="47"/>
        <pc:sldMkLst>
          <pc:docMk/>
          <pc:sldMk cId="0" sldId="264"/>
        </pc:sldMkLst>
      </pc:sldChg>
      <pc:sldChg chg="del">
        <pc:chgData name="Holienka Marian" userId="d535e67f-eb73-4702-ae53-67bc05435d18" providerId="ADAL" clId="{5F012E42-8FFF-4025-A5FB-EE65C5EDD31E}" dt="2023-04-14T23:25:42.793" v="513" actId="47"/>
        <pc:sldMkLst>
          <pc:docMk/>
          <pc:sldMk cId="0" sldId="265"/>
        </pc:sldMkLst>
      </pc:sldChg>
      <pc:sldChg chg="del">
        <pc:chgData name="Holienka Marian" userId="d535e67f-eb73-4702-ae53-67bc05435d18" providerId="ADAL" clId="{5F012E42-8FFF-4025-A5FB-EE65C5EDD31E}" dt="2023-04-14T23:27:25.987" v="550" actId="47"/>
        <pc:sldMkLst>
          <pc:docMk/>
          <pc:sldMk cId="0" sldId="266"/>
        </pc:sldMkLst>
      </pc:sldChg>
      <pc:sldChg chg="modSp mod">
        <pc:chgData name="Holienka Marian" userId="d535e67f-eb73-4702-ae53-67bc05435d18" providerId="ADAL" clId="{5F012E42-8FFF-4025-A5FB-EE65C5EDD31E}" dt="2023-04-14T23:03:11.766" v="344" actId="20577"/>
        <pc:sldMkLst>
          <pc:docMk/>
          <pc:sldMk cId="0" sldId="267"/>
        </pc:sldMkLst>
        <pc:spChg chg="mod">
          <ac:chgData name="Holienka Marian" userId="d535e67f-eb73-4702-ae53-67bc05435d18" providerId="ADAL" clId="{5F012E42-8FFF-4025-A5FB-EE65C5EDD31E}" dt="2023-04-14T23:02:50.158" v="330" actId="20577"/>
          <ac:spMkLst>
            <pc:docMk/>
            <pc:sldMk cId="0" sldId="267"/>
            <ac:spMk id="213" creationId="{00000000-0000-0000-0000-000000000000}"/>
          </ac:spMkLst>
        </pc:spChg>
        <pc:spChg chg="mod">
          <ac:chgData name="Holienka Marian" userId="d535e67f-eb73-4702-ae53-67bc05435d18" providerId="ADAL" clId="{5F012E42-8FFF-4025-A5FB-EE65C5EDD31E}" dt="2023-04-14T23:02:43.273" v="328" actId="120"/>
          <ac:spMkLst>
            <pc:docMk/>
            <pc:sldMk cId="0" sldId="267"/>
            <ac:spMk id="214" creationId="{00000000-0000-0000-0000-000000000000}"/>
          </ac:spMkLst>
        </pc:spChg>
        <pc:spChg chg="mod">
          <ac:chgData name="Holienka Marian" userId="d535e67f-eb73-4702-ae53-67bc05435d18" providerId="ADAL" clId="{5F012E42-8FFF-4025-A5FB-EE65C5EDD31E}" dt="2023-04-14T23:02:39.088" v="327" actId="2711"/>
          <ac:spMkLst>
            <pc:docMk/>
            <pc:sldMk cId="0" sldId="267"/>
            <ac:spMk id="215" creationId="{00000000-0000-0000-0000-000000000000}"/>
          </ac:spMkLst>
        </pc:spChg>
        <pc:spChg chg="mod">
          <ac:chgData name="Holienka Marian" userId="d535e67f-eb73-4702-ae53-67bc05435d18" providerId="ADAL" clId="{5F012E42-8FFF-4025-A5FB-EE65C5EDD31E}" dt="2023-04-14T23:03:11.766" v="344" actId="20577"/>
          <ac:spMkLst>
            <pc:docMk/>
            <pc:sldMk cId="0" sldId="267"/>
            <ac:spMk id="216" creationId="{00000000-0000-0000-0000-000000000000}"/>
          </ac:spMkLst>
        </pc:spChg>
      </pc:sldChg>
      <pc:sldChg chg="delSp modSp add mod">
        <pc:chgData name="Holienka Marian" userId="d535e67f-eb73-4702-ae53-67bc05435d18" providerId="ADAL" clId="{5F012E42-8FFF-4025-A5FB-EE65C5EDD31E}" dt="2023-04-14T22:53:41.053" v="166" actId="20577"/>
        <pc:sldMkLst>
          <pc:docMk/>
          <pc:sldMk cId="1062257271" sldId="269"/>
        </pc:sldMkLst>
        <pc:spChg chg="mod">
          <ac:chgData name="Holienka Marian" userId="d535e67f-eb73-4702-ae53-67bc05435d18" providerId="ADAL" clId="{5F012E42-8FFF-4025-A5FB-EE65C5EDD31E}" dt="2023-04-14T22:52:56.112" v="142" actId="20577"/>
          <ac:spMkLst>
            <pc:docMk/>
            <pc:sldMk cId="1062257271" sldId="269"/>
            <ac:spMk id="6" creationId="{BC039071-035F-40E6-A58D-58CCA597DADC}"/>
          </ac:spMkLst>
        </pc:spChg>
        <pc:spChg chg="mod">
          <ac:chgData name="Holienka Marian" userId="d535e67f-eb73-4702-ae53-67bc05435d18" providerId="ADAL" clId="{5F012E42-8FFF-4025-A5FB-EE65C5EDD31E}" dt="2023-04-14T22:52:28.016" v="114"/>
          <ac:spMkLst>
            <pc:docMk/>
            <pc:sldMk cId="1062257271" sldId="269"/>
            <ac:spMk id="7" creationId="{28E9B618-F1B9-111D-D539-8297414D780A}"/>
          </ac:spMkLst>
        </pc:spChg>
        <pc:spChg chg="mod">
          <ac:chgData name="Holienka Marian" userId="d535e67f-eb73-4702-ae53-67bc05435d18" providerId="ADAL" clId="{5F012E42-8FFF-4025-A5FB-EE65C5EDD31E}" dt="2023-04-14T22:53:41.053" v="166" actId="20577"/>
          <ac:spMkLst>
            <pc:docMk/>
            <pc:sldMk cId="1062257271" sldId="269"/>
            <ac:spMk id="9" creationId="{C020E2D8-D57E-5E4C-A606-CFDB46E760C4}"/>
          </ac:spMkLst>
        </pc:spChg>
        <pc:spChg chg="mod">
          <ac:chgData name="Holienka Marian" userId="d535e67f-eb73-4702-ae53-67bc05435d18" providerId="ADAL" clId="{5F012E42-8FFF-4025-A5FB-EE65C5EDD31E}" dt="2023-04-14T22:53:07.464" v="145"/>
          <ac:spMkLst>
            <pc:docMk/>
            <pc:sldMk cId="1062257271" sldId="269"/>
            <ac:spMk id="10" creationId="{FC23A6D0-1ADB-A05D-99BB-F8E2B2A27A6C}"/>
          </ac:spMkLst>
        </pc:spChg>
        <pc:grpChg chg="del">
          <ac:chgData name="Holienka Marian" userId="d535e67f-eb73-4702-ae53-67bc05435d18" providerId="ADAL" clId="{5F012E42-8FFF-4025-A5FB-EE65C5EDD31E}" dt="2023-04-14T22:52:31.996" v="115" actId="478"/>
          <ac:grpSpMkLst>
            <pc:docMk/>
            <pc:sldMk cId="1062257271" sldId="269"/>
            <ac:grpSpMk id="11" creationId="{ABE2D819-B29D-F44D-BAC6-E3437E363A21}"/>
          </ac:grpSpMkLst>
        </pc:grpChg>
        <pc:picChg chg="del">
          <ac:chgData name="Holienka Marian" userId="d535e67f-eb73-4702-ae53-67bc05435d18" providerId="ADAL" clId="{5F012E42-8FFF-4025-A5FB-EE65C5EDD31E}" dt="2023-04-14T22:52:33.085" v="116" actId="478"/>
          <ac:picMkLst>
            <pc:docMk/>
            <pc:sldMk cId="1062257271" sldId="269"/>
            <ac:picMk id="16" creationId="{5DE252BD-262C-3B2C-4C84-419E37BF8BDF}"/>
          </ac:picMkLst>
        </pc:picChg>
      </pc:sldChg>
      <pc:sldChg chg="delSp modSp add mod">
        <pc:chgData name="Holienka Marian" userId="d535e67f-eb73-4702-ae53-67bc05435d18" providerId="ADAL" clId="{5F012E42-8FFF-4025-A5FB-EE65C5EDD31E}" dt="2023-04-14T22:55:38.412" v="204" actId="14100"/>
        <pc:sldMkLst>
          <pc:docMk/>
          <pc:sldMk cId="0" sldId="270"/>
        </pc:sldMkLst>
        <pc:spChg chg="mod">
          <ac:chgData name="Holienka Marian" userId="d535e67f-eb73-4702-ae53-67bc05435d18" providerId="ADAL" clId="{5F012E42-8FFF-4025-A5FB-EE65C5EDD31E}" dt="2023-04-14T22:54:29.699" v="185" actId="14100"/>
          <ac:spMkLst>
            <pc:docMk/>
            <pc:sldMk cId="0" sldId="270"/>
            <ac:spMk id="158" creationId="{00000000-0000-0000-0000-000000000000}"/>
          </ac:spMkLst>
        </pc:spChg>
        <pc:spChg chg="mod">
          <ac:chgData name="Holienka Marian" userId="d535e67f-eb73-4702-ae53-67bc05435d18" providerId="ADAL" clId="{5F012E42-8FFF-4025-A5FB-EE65C5EDD31E}" dt="2023-04-14T22:55:38.412" v="204" actId="14100"/>
          <ac:spMkLst>
            <pc:docMk/>
            <pc:sldMk cId="0" sldId="270"/>
            <ac:spMk id="159" creationId="{00000000-0000-0000-0000-000000000000}"/>
          </ac:spMkLst>
        </pc:spChg>
        <pc:picChg chg="del">
          <ac:chgData name="Holienka Marian" userId="d535e67f-eb73-4702-ae53-67bc05435d18" providerId="ADAL" clId="{5F012E42-8FFF-4025-A5FB-EE65C5EDD31E}" dt="2023-04-14T22:55:32.382" v="203" actId="478"/>
          <ac:picMkLst>
            <pc:docMk/>
            <pc:sldMk cId="0" sldId="270"/>
            <ac:picMk id="160" creationId="{00000000-0000-0000-0000-000000000000}"/>
          </ac:picMkLst>
        </pc:picChg>
      </pc:sldChg>
      <pc:sldChg chg="modSp add mod">
        <pc:chgData name="Holienka Marian" userId="d535e67f-eb73-4702-ae53-67bc05435d18" providerId="ADAL" clId="{5F012E42-8FFF-4025-A5FB-EE65C5EDD31E}" dt="2023-04-14T23:05:01.636" v="382" actId="20577"/>
        <pc:sldMkLst>
          <pc:docMk/>
          <pc:sldMk cId="1821796800" sldId="271"/>
        </pc:sldMkLst>
        <pc:spChg chg="mod">
          <ac:chgData name="Holienka Marian" userId="d535e67f-eb73-4702-ae53-67bc05435d18" providerId="ADAL" clId="{5F012E42-8FFF-4025-A5FB-EE65C5EDD31E}" dt="2023-04-14T22:56:11.583" v="209" actId="20577"/>
          <ac:spMkLst>
            <pc:docMk/>
            <pc:sldMk cId="1821796800" sldId="271"/>
            <ac:spMk id="158" creationId="{00000000-0000-0000-0000-000000000000}"/>
          </ac:spMkLst>
        </pc:spChg>
        <pc:spChg chg="mod">
          <ac:chgData name="Holienka Marian" userId="d535e67f-eb73-4702-ae53-67bc05435d18" providerId="ADAL" clId="{5F012E42-8FFF-4025-A5FB-EE65C5EDD31E}" dt="2023-04-14T23:05:01.636" v="382" actId="20577"/>
          <ac:spMkLst>
            <pc:docMk/>
            <pc:sldMk cId="1821796800" sldId="271"/>
            <ac:spMk id="159" creationId="{00000000-0000-0000-0000-000000000000}"/>
          </ac:spMkLst>
        </pc:spChg>
      </pc:sldChg>
      <pc:sldChg chg="modSp add mod">
        <pc:chgData name="Holienka Marian" userId="d535e67f-eb73-4702-ae53-67bc05435d18" providerId="ADAL" clId="{5F012E42-8FFF-4025-A5FB-EE65C5EDD31E}" dt="2023-04-14T23:05:08.796" v="384" actId="20577"/>
        <pc:sldMkLst>
          <pc:docMk/>
          <pc:sldMk cId="326114410" sldId="272"/>
        </pc:sldMkLst>
        <pc:spChg chg="mod">
          <ac:chgData name="Holienka Marian" userId="d535e67f-eb73-4702-ae53-67bc05435d18" providerId="ADAL" clId="{5F012E42-8FFF-4025-A5FB-EE65C5EDD31E}" dt="2023-04-14T22:59:06.591" v="262" actId="20577"/>
          <ac:spMkLst>
            <pc:docMk/>
            <pc:sldMk cId="326114410" sldId="272"/>
            <ac:spMk id="158" creationId="{00000000-0000-0000-0000-000000000000}"/>
          </ac:spMkLst>
        </pc:spChg>
        <pc:spChg chg="mod">
          <ac:chgData name="Holienka Marian" userId="d535e67f-eb73-4702-ae53-67bc05435d18" providerId="ADAL" clId="{5F012E42-8FFF-4025-A5FB-EE65C5EDD31E}" dt="2023-04-14T23:05:08.796" v="384" actId="20577"/>
          <ac:spMkLst>
            <pc:docMk/>
            <pc:sldMk cId="326114410" sldId="272"/>
            <ac:spMk id="159" creationId="{00000000-0000-0000-0000-000000000000}"/>
          </ac:spMkLst>
        </pc:spChg>
      </pc:sldChg>
      <pc:sldChg chg="modSp add mod">
        <pc:chgData name="Holienka Marian" userId="d535e67f-eb73-4702-ae53-67bc05435d18" providerId="ADAL" clId="{5F012E42-8FFF-4025-A5FB-EE65C5EDD31E}" dt="2023-04-14T23:05:14.248" v="385" actId="20577"/>
        <pc:sldMkLst>
          <pc:docMk/>
          <pc:sldMk cId="2648175734" sldId="273"/>
        </pc:sldMkLst>
        <pc:spChg chg="mod">
          <ac:chgData name="Holienka Marian" userId="d535e67f-eb73-4702-ae53-67bc05435d18" providerId="ADAL" clId="{5F012E42-8FFF-4025-A5FB-EE65C5EDD31E}" dt="2023-04-14T23:05:14.248" v="385" actId="20577"/>
          <ac:spMkLst>
            <pc:docMk/>
            <pc:sldMk cId="2648175734" sldId="273"/>
            <ac:spMk id="159" creationId="{00000000-0000-0000-0000-000000000000}"/>
          </ac:spMkLst>
        </pc:spChg>
      </pc:sldChg>
      <pc:sldChg chg="modSp add mod">
        <pc:chgData name="Holienka Marian" userId="d535e67f-eb73-4702-ae53-67bc05435d18" providerId="ADAL" clId="{5F012E42-8FFF-4025-A5FB-EE65C5EDD31E}" dt="2023-04-14T23:04:51.881" v="379" actId="20577"/>
        <pc:sldMkLst>
          <pc:docMk/>
          <pc:sldMk cId="4027177136" sldId="274"/>
        </pc:sldMkLst>
        <pc:spChg chg="mod">
          <ac:chgData name="Holienka Marian" userId="d535e67f-eb73-4702-ae53-67bc05435d18" providerId="ADAL" clId="{5F012E42-8FFF-4025-A5FB-EE65C5EDD31E}" dt="2023-04-14T23:03:55.288" v="358" actId="20577"/>
          <ac:spMkLst>
            <pc:docMk/>
            <pc:sldMk cId="4027177136" sldId="274"/>
            <ac:spMk id="158" creationId="{00000000-0000-0000-0000-000000000000}"/>
          </ac:spMkLst>
        </pc:spChg>
        <pc:spChg chg="mod">
          <ac:chgData name="Holienka Marian" userId="d535e67f-eb73-4702-ae53-67bc05435d18" providerId="ADAL" clId="{5F012E42-8FFF-4025-A5FB-EE65C5EDD31E}" dt="2023-04-14T23:04:51.881" v="379" actId="20577"/>
          <ac:spMkLst>
            <pc:docMk/>
            <pc:sldMk cId="4027177136" sldId="274"/>
            <ac:spMk id="159" creationId="{00000000-0000-0000-0000-000000000000}"/>
          </ac:spMkLst>
        </pc:spChg>
      </pc:sldChg>
      <pc:sldChg chg="modSp add mod">
        <pc:chgData name="Holienka Marian" userId="d535e67f-eb73-4702-ae53-67bc05435d18" providerId="ADAL" clId="{5F012E42-8FFF-4025-A5FB-EE65C5EDD31E}" dt="2023-04-14T23:10:10.005" v="425" actId="20577"/>
        <pc:sldMkLst>
          <pc:docMk/>
          <pc:sldMk cId="3724765325" sldId="275"/>
        </pc:sldMkLst>
        <pc:spChg chg="mod">
          <ac:chgData name="Holienka Marian" userId="d535e67f-eb73-4702-ae53-67bc05435d18" providerId="ADAL" clId="{5F012E42-8FFF-4025-A5FB-EE65C5EDD31E}" dt="2023-04-14T23:10:10.005" v="425" actId="20577"/>
          <ac:spMkLst>
            <pc:docMk/>
            <pc:sldMk cId="3724765325" sldId="275"/>
            <ac:spMk id="158" creationId="{00000000-0000-0000-0000-000000000000}"/>
          </ac:spMkLst>
        </pc:spChg>
        <pc:spChg chg="mod">
          <ac:chgData name="Holienka Marian" userId="d535e67f-eb73-4702-ae53-67bc05435d18" providerId="ADAL" clId="{5F012E42-8FFF-4025-A5FB-EE65C5EDD31E}" dt="2023-04-14T23:06:35.478" v="422" actId="20577"/>
          <ac:spMkLst>
            <pc:docMk/>
            <pc:sldMk cId="3724765325" sldId="275"/>
            <ac:spMk id="159" creationId="{00000000-0000-0000-0000-000000000000}"/>
          </ac:spMkLst>
        </pc:spChg>
      </pc:sldChg>
      <pc:sldChg chg="addSp modSp add mod">
        <pc:chgData name="Holienka Marian" userId="d535e67f-eb73-4702-ae53-67bc05435d18" providerId="ADAL" clId="{5F012E42-8FFF-4025-A5FB-EE65C5EDD31E}" dt="2023-04-14T23:12:14.546" v="451"/>
        <pc:sldMkLst>
          <pc:docMk/>
          <pc:sldMk cId="3454002541" sldId="276"/>
        </pc:sldMkLst>
        <pc:spChg chg="mod">
          <ac:chgData name="Holienka Marian" userId="d535e67f-eb73-4702-ae53-67bc05435d18" providerId="ADAL" clId="{5F012E42-8FFF-4025-A5FB-EE65C5EDD31E}" dt="2023-04-14T23:11:10.858" v="442" actId="20577"/>
          <ac:spMkLst>
            <pc:docMk/>
            <pc:sldMk cId="3454002541" sldId="276"/>
            <ac:spMk id="158" creationId="{00000000-0000-0000-0000-000000000000}"/>
          </ac:spMkLst>
        </pc:spChg>
        <pc:spChg chg="mod">
          <ac:chgData name="Holienka Marian" userId="d535e67f-eb73-4702-ae53-67bc05435d18" providerId="ADAL" clId="{5F012E42-8FFF-4025-A5FB-EE65C5EDD31E}" dt="2023-04-14T23:11:57.618" v="450" actId="20577"/>
          <ac:spMkLst>
            <pc:docMk/>
            <pc:sldMk cId="3454002541" sldId="276"/>
            <ac:spMk id="159" creationId="{00000000-0000-0000-0000-000000000000}"/>
          </ac:spMkLst>
        </pc:spChg>
        <pc:picChg chg="add mod">
          <ac:chgData name="Holienka Marian" userId="d535e67f-eb73-4702-ae53-67bc05435d18" providerId="ADAL" clId="{5F012E42-8FFF-4025-A5FB-EE65C5EDD31E}" dt="2023-04-14T23:12:14.546" v="451"/>
          <ac:picMkLst>
            <pc:docMk/>
            <pc:sldMk cId="3454002541" sldId="276"/>
            <ac:picMk id="2" creationId="{F8CC4CA6-666E-4F9F-6ACB-61E3B9C5A089}"/>
          </ac:picMkLst>
        </pc:picChg>
      </pc:sldChg>
      <pc:sldChg chg="delSp modSp add mod">
        <pc:chgData name="Holienka Marian" userId="d535e67f-eb73-4702-ae53-67bc05435d18" providerId="ADAL" clId="{5F012E42-8FFF-4025-A5FB-EE65C5EDD31E}" dt="2023-04-14T23:25:34.761" v="512" actId="14100"/>
        <pc:sldMkLst>
          <pc:docMk/>
          <pc:sldMk cId="170088185" sldId="277"/>
        </pc:sldMkLst>
        <pc:spChg chg="mod">
          <ac:chgData name="Holienka Marian" userId="d535e67f-eb73-4702-ae53-67bc05435d18" providerId="ADAL" clId="{5F012E42-8FFF-4025-A5FB-EE65C5EDD31E}" dt="2023-04-14T23:25:34.761" v="512" actId="14100"/>
          <ac:spMkLst>
            <pc:docMk/>
            <pc:sldMk cId="170088185" sldId="277"/>
            <ac:spMk id="159" creationId="{00000000-0000-0000-0000-000000000000}"/>
          </ac:spMkLst>
        </pc:spChg>
        <pc:picChg chg="del">
          <ac:chgData name="Holienka Marian" userId="d535e67f-eb73-4702-ae53-67bc05435d18" providerId="ADAL" clId="{5F012E42-8FFF-4025-A5FB-EE65C5EDD31E}" dt="2023-04-14T23:25:26.634" v="511" actId="478"/>
          <ac:picMkLst>
            <pc:docMk/>
            <pc:sldMk cId="170088185" sldId="277"/>
            <ac:picMk id="2" creationId="{F8CC4CA6-666E-4F9F-6ACB-61E3B9C5A089}"/>
          </ac:picMkLst>
        </pc:picChg>
      </pc:sldChg>
      <pc:sldChg chg="addSp modSp add mod">
        <pc:chgData name="Holienka Marian" userId="d535e67f-eb73-4702-ae53-67bc05435d18" providerId="ADAL" clId="{5F012E42-8FFF-4025-A5FB-EE65C5EDD31E}" dt="2023-04-14T23:27:18.419" v="549" actId="1076"/>
        <pc:sldMkLst>
          <pc:docMk/>
          <pc:sldMk cId="2891808455" sldId="278"/>
        </pc:sldMkLst>
        <pc:spChg chg="mod">
          <ac:chgData name="Holienka Marian" userId="d535e67f-eb73-4702-ae53-67bc05435d18" providerId="ADAL" clId="{5F012E42-8FFF-4025-A5FB-EE65C5EDD31E}" dt="2023-04-14T23:27:12.375" v="548"/>
          <ac:spMkLst>
            <pc:docMk/>
            <pc:sldMk cId="2891808455" sldId="278"/>
            <ac:spMk id="3" creationId="{8CBC723E-309A-E42B-E46A-0B3244D60FD2}"/>
          </ac:spMkLst>
        </pc:spChg>
        <pc:spChg chg="mod">
          <ac:chgData name="Holienka Marian" userId="d535e67f-eb73-4702-ae53-67bc05435d18" providerId="ADAL" clId="{5F012E42-8FFF-4025-A5FB-EE65C5EDD31E}" dt="2023-04-14T23:27:12.375" v="548"/>
          <ac:spMkLst>
            <pc:docMk/>
            <pc:sldMk cId="2891808455" sldId="278"/>
            <ac:spMk id="4" creationId="{FC4AA791-5244-9D95-9E68-C3EF49354707}"/>
          </ac:spMkLst>
        </pc:spChg>
        <pc:spChg chg="mod">
          <ac:chgData name="Holienka Marian" userId="d535e67f-eb73-4702-ae53-67bc05435d18" providerId="ADAL" clId="{5F012E42-8FFF-4025-A5FB-EE65C5EDD31E}" dt="2023-04-14T23:26:59.113" v="547" actId="20577"/>
          <ac:spMkLst>
            <pc:docMk/>
            <pc:sldMk cId="2891808455" sldId="278"/>
            <ac:spMk id="159" creationId="{00000000-0000-0000-0000-000000000000}"/>
          </ac:spMkLst>
        </pc:spChg>
        <pc:grpChg chg="add mod">
          <ac:chgData name="Holienka Marian" userId="d535e67f-eb73-4702-ae53-67bc05435d18" providerId="ADAL" clId="{5F012E42-8FFF-4025-A5FB-EE65C5EDD31E}" dt="2023-04-14T23:27:18.419" v="549" actId="1076"/>
          <ac:grpSpMkLst>
            <pc:docMk/>
            <pc:sldMk cId="2891808455" sldId="278"/>
            <ac:grpSpMk id="2" creationId="{84709256-5425-63DA-26B8-70F35EE27D7E}"/>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9058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231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1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1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849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1013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9873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246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6638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939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15"/>
          <p:cNvSpPr txBox="1"/>
          <p:nvPr/>
        </p:nvSpPr>
        <p:spPr>
          <a:xfrm>
            <a:off x="5029200" y="9182100"/>
            <a:ext cx="122682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6"/>
        <p:cNvGrpSpPr/>
        <p:nvPr/>
      </p:nvGrpSpPr>
      <p:grpSpPr>
        <a:xfrm>
          <a:off x="0" y="0"/>
          <a:ext cx="0" cy="0"/>
          <a:chOff x="0" y="0"/>
          <a:chExt cx="0" cy="0"/>
        </a:xfrm>
      </p:grpSpPr>
      <p:sp>
        <p:nvSpPr>
          <p:cNvPr id="67" name="Google Shape;67;p25"/>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25"/>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9" name="Google Shape;69;p25"/>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25"/>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1" name="Google Shape;71;p25"/>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2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2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2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75"/>
        <p:cNvGrpSpPr/>
        <p:nvPr/>
      </p:nvGrpSpPr>
      <p:grpSpPr>
        <a:xfrm>
          <a:off x="0" y="0"/>
          <a:ext cx="0" cy="0"/>
          <a:chOff x="0" y="0"/>
          <a:chExt cx="0" cy="0"/>
        </a:xfrm>
      </p:grpSpPr>
      <p:sp>
        <p:nvSpPr>
          <p:cNvPr id="76" name="Google Shape;76;p26"/>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2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2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2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80"/>
        <p:cNvGrpSpPr/>
        <p:nvPr/>
      </p:nvGrpSpPr>
      <p:grpSpPr>
        <a:xfrm>
          <a:off x="0" y="0"/>
          <a:ext cx="0" cy="0"/>
          <a:chOff x="0" y="0"/>
          <a:chExt cx="0" cy="0"/>
        </a:xfrm>
      </p:grpSpPr>
      <p:sp>
        <p:nvSpPr>
          <p:cNvPr id="81" name="Google Shape;81;p2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2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2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84"/>
        <p:cNvGrpSpPr/>
        <p:nvPr/>
      </p:nvGrpSpPr>
      <p:grpSpPr>
        <a:xfrm>
          <a:off x="0" y="0"/>
          <a:ext cx="0" cy="0"/>
          <a:chOff x="0" y="0"/>
          <a:chExt cx="0" cy="0"/>
        </a:xfrm>
      </p:grpSpPr>
      <p:sp>
        <p:nvSpPr>
          <p:cNvPr id="85" name="Google Shape;85;p28"/>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28"/>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28"/>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8" name="Google Shape;88;p2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2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2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91"/>
        <p:cNvGrpSpPr/>
        <p:nvPr/>
      </p:nvGrpSpPr>
      <p:grpSpPr>
        <a:xfrm>
          <a:off x="0" y="0"/>
          <a:ext cx="0" cy="0"/>
          <a:chOff x="0" y="0"/>
          <a:chExt cx="0" cy="0"/>
        </a:xfrm>
      </p:grpSpPr>
      <p:sp>
        <p:nvSpPr>
          <p:cNvPr id="92" name="Google Shape;92;p29"/>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29"/>
          <p:cNvSpPr>
            <a:spLocks noGrp="1"/>
          </p:cNvSpPr>
          <p:nvPr>
            <p:ph type="pic" idx="2"/>
          </p:nvPr>
        </p:nvSpPr>
        <p:spPr>
          <a:xfrm>
            <a:off x="7775575" y="1481138"/>
            <a:ext cx="9258300" cy="7310437"/>
          </a:xfrm>
          <a:prstGeom prst="rect">
            <a:avLst/>
          </a:prstGeom>
          <a:noFill/>
          <a:ln>
            <a:noFill/>
          </a:ln>
        </p:spPr>
      </p:sp>
      <p:sp>
        <p:nvSpPr>
          <p:cNvPr id="94" name="Google Shape;94;p29"/>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95" name="Google Shape;95;p29"/>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29"/>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29"/>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98"/>
        <p:cNvGrpSpPr/>
        <p:nvPr/>
      </p:nvGrpSpPr>
      <p:grpSpPr>
        <a:xfrm>
          <a:off x="0" y="0"/>
          <a:ext cx="0" cy="0"/>
          <a:chOff x="0" y="0"/>
          <a:chExt cx="0" cy="0"/>
        </a:xfrm>
      </p:grpSpPr>
      <p:sp>
        <p:nvSpPr>
          <p:cNvPr id="99" name="Google Shape;99;p30"/>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 name="Google Shape;100;p30"/>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3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3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3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04"/>
        <p:cNvGrpSpPr/>
        <p:nvPr/>
      </p:nvGrpSpPr>
      <p:grpSpPr>
        <a:xfrm>
          <a:off x="0" y="0"/>
          <a:ext cx="0" cy="0"/>
          <a:chOff x="0" y="0"/>
          <a:chExt cx="0" cy="0"/>
        </a:xfrm>
      </p:grpSpPr>
      <p:sp>
        <p:nvSpPr>
          <p:cNvPr id="105" name="Google Shape;105;p31"/>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6" name="Google Shape;106;p31"/>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3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3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3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19"/>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19"/>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7" name="Google Shape;17;p19"/>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9"/>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19"/>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Google Shape;21;p20"/>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0"/>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3" name="Google Shape;23;p20"/>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4" name="Google Shape;24;p20"/>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0"/>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7"/>
        <p:cNvGrpSpPr/>
        <p:nvPr/>
      </p:nvGrpSpPr>
      <p:grpSpPr>
        <a:xfrm>
          <a:off x="0" y="0"/>
          <a:ext cx="0" cy="0"/>
          <a:chOff x="0" y="0"/>
          <a:chExt cx="0" cy="0"/>
        </a:xfrm>
      </p:grpSpPr>
      <p:sp>
        <p:nvSpPr>
          <p:cNvPr id="28" name="Google Shape;28;p21"/>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21"/>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1"/>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21"/>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2"/>
        <p:cNvGrpSpPr/>
        <p:nvPr/>
      </p:nvGrpSpPr>
      <p:grpSpPr>
        <a:xfrm>
          <a:off x="0" y="0"/>
          <a:ext cx="0" cy="0"/>
          <a:chOff x="0" y="0"/>
          <a:chExt cx="0" cy="0"/>
        </a:xfrm>
      </p:grpSpPr>
      <p:sp>
        <p:nvSpPr>
          <p:cNvPr id="33" name="Google Shape;33;p22"/>
          <p:cNvSpPr txBox="1"/>
          <p:nvPr/>
        </p:nvSpPr>
        <p:spPr>
          <a:xfrm>
            <a:off x="4953000" y="9182100"/>
            <a:ext cx="123444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41"/>
        <p:cNvGrpSpPr/>
        <p:nvPr/>
      </p:nvGrpSpPr>
      <p:grpSpPr>
        <a:xfrm>
          <a:off x="0" y="0"/>
          <a:ext cx="0" cy="0"/>
          <a:chOff x="0" y="0"/>
          <a:chExt cx="0" cy="0"/>
        </a:xfrm>
      </p:grpSpPr>
      <p:sp>
        <p:nvSpPr>
          <p:cNvPr id="42" name="Google Shape;42;p17"/>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17"/>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4" name="Google Shape;44;p1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1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1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47"/>
        <p:cNvGrpSpPr/>
        <p:nvPr/>
      </p:nvGrpSpPr>
      <p:grpSpPr>
        <a:xfrm>
          <a:off x="0" y="0"/>
          <a:ext cx="0" cy="0"/>
          <a:chOff x="0" y="0"/>
          <a:chExt cx="0" cy="0"/>
        </a:xfrm>
      </p:grpSpPr>
      <p:sp>
        <p:nvSpPr>
          <p:cNvPr id="48" name="Google Shape;48;p18"/>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18"/>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1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1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1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53"/>
        <p:cNvGrpSpPr/>
        <p:nvPr/>
      </p:nvGrpSpPr>
      <p:grpSpPr>
        <a:xfrm>
          <a:off x="0" y="0"/>
          <a:ext cx="0" cy="0"/>
          <a:chOff x="0" y="0"/>
          <a:chExt cx="0" cy="0"/>
        </a:xfrm>
      </p:grpSpPr>
      <p:sp>
        <p:nvSpPr>
          <p:cNvPr id="54" name="Google Shape;54;p23"/>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23"/>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56" name="Google Shape;56;p2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2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2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9"/>
        <p:cNvGrpSpPr/>
        <p:nvPr/>
      </p:nvGrpSpPr>
      <p:grpSpPr>
        <a:xfrm>
          <a:off x="0" y="0"/>
          <a:ext cx="0" cy="0"/>
          <a:chOff x="0" y="0"/>
          <a:chExt cx="0" cy="0"/>
        </a:xfrm>
      </p:grpSpPr>
      <p:sp>
        <p:nvSpPr>
          <p:cNvPr id="60" name="Google Shape;60;p24"/>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24"/>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24"/>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2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5.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4.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4"/>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076210" y="2308143"/>
            <a:ext cx="6134099" cy="2695574"/>
          </a:xfrm>
          <a:prstGeom prst="rect">
            <a:avLst/>
          </a:prstGeom>
          <a:noFill/>
          <a:ln>
            <a:noFill/>
          </a:ln>
        </p:spPr>
      </p:pic>
      <p:pic>
        <p:nvPicPr>
          <p:cNvPr id="7" name="Google Shape;7;p14"/>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024235" y="0"/>
            <a:ext cx="590549" cy="704449"/>
          </a:xfrm>
          <a:prstGeom prst="rect">
            <a:avLst/>
          </a:prstGeom>
          <a:noFill/>
          <a:ln>
            <a:noFill/>
          </a:ln>
        </p:spPr>
      </p:pic>
      <p:pic>
        <p:nvPicPr>
          <p:cNvPr id="8" name="Google Shape;8;p14"/>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657877" y="9240519"/>
            <a:ext cx="3324224" cy="638174"/>
          </a:xfrm>
          <a:prstGeom prst="rect">
            <a:avLst/>
          </a:prstGeom>
          <a:noFill/>
          <a:ln>
            <a:noFill/>
          </a:ln>
        </p:spPr>
      </p:pic>
      <p:pic>
        <p:nvPicPr>
          <p:cNvPr id="9" name="Google Shape;9;p14"/>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1028700" y="8050069"/>
            <a:ext cx="457199" cy="1085849"/>
          </a:xfrm>
          <a:prstGeom prst="rect">
            <a:avLst/>
          </a:prstGeom>
          <a:noFill/>
          <a:ln>
            <a:noFill/>
          </a:ln>
        </p:spPr>
      </p:pic>
      <p:sp>
        <p:nvSpPr>
          <p:cNvPr id="10" name="Google Shape;10;p14"/>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14"/>
          <p:cNvSpPr txBox="1">
            <a:spLocks noGrp="1"/>
          </p:cNvSpPr>
          <p:nvPr>
            <p:ph type="ftr" idx="11"/>
          </p:nvPr>
        </p:nvSpPr>
        <p:spPr>
          <a:xfrm>
            <a:off x="4966523" y="9236339"/>
            <a:ext cx="12185015" cy="695703"/>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
        <p:cNvGrpSpPr/>
        <p:nvPr/>
      </p:nvGrpSpPr>
      <p:grpSpPr>
        <a:xfrm>
          <a:off x="0" y="0"/>
          <a:ext cx="0" cy="0"/>
          <a:chOff x="0" y="0"/>
          <a:chExt cx="0" cy="0"/>
        </a:xfrm>
      </p:grpSpPr>
      <p:pic>
        <p:nvPicPr>
          <p:cNvPr id="35" name="Google Shape;35;p16"/>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13948842" y="685682"/>
            <a:ext cx="3314699" cy="1457324"/>
          </a:xfrm>
          <a:prstGeom prst="rect">
            <a:avLst/>
          </a:prstGeom>
          <a:noFill/>
          <a:ln>
            <a:noFill/>
          </a:ln>
        </p:spPr>
      </p:pic>
      <p:pic>
        <p:nvPicPr>
          <p:cNvPr id="36" name="Google Shape;36;p16"/>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1024235" y="0"/>
            <a:ext cx="590549" cy="704448"/>
          </a:xfrm>
          <a:prstGeom prst="rect">
            <a:avLst/>
          </a:prstGeom>
          <a:noFill/>
          <a:ln>
            <a:noFill/>
          </a:ln>
        </p:spPr>
      </p:pic>
      <p:pic>
        <p:nvPicPr>
          <p:cNvPr id="37" name="Google Shape;37;p16"/>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1028700" y="8050069"/>
            <a:ext cx="457199" cy="1085849"/>
          </a:xfrm>
          <a:prstGeom prst="rect">
            <a:avLst/>
          </a:prstGeom>
          <a:noFill/>
          <a:ln>
            <a:noFill/>
          </a:ln>
        </p:spPr>
      </p:pic>
      <p:sp>
        <p:nvSpPr>
          <p:cNvPr id="38" name="Google Shape;38;p16"/>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9" name="Google Shape;39;p16"/>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1657877" y="9240519"/>
            <a:ext cx="3324224" cy="638174"/>
          </a:xfrm>
          <a:prstGeom prst="rect">
            <a:avLst/>
          </a:prstGeom>
          <a:noFill/>
          <a:ln>
            <a:noFill/>
          </a:ln>
        </p:spPr>
      </p:pic>
      <p:sp>
        <p:nvSpPr>
          <p:cNvPr id="40" name="Google Shape;40;p16"/>
          <p:cNvSpPr txBox="1"/>
          <p:nvPr/>
        </p:nvSpPr>
        <p:spPr>
          <a:xfrm>
            <a:off x="4982101" y="9282763"/>
            <a:ext cx="12185015" cy="695703"/>
          </a:xfrm>
          <a:prstGeom prst="rect">
            <a:avLst/>
          </a:prstGeom>
          <a:noFill/>
          <a:ln>
            <a:noFill/>
          </a:ln>
        </p:spPr>
        <p:txBody>
          <a:bodyPr spcFirstLastPara="1" wrap="square" lIns="0" tIns="0" rIns="0" bIns="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txBox="1"/>
          <p:nvPr/>
        </p:nvSpPr>
        <p:spPr>
          <a:xfrm>
            <a:off x="3657600" y="5966311"/>
            <a:ext cx="11430000"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5"/>
              </a:spcBef>
              <a:spcAft>
                <a:spcPts val="0"/>
              </a:spcAft>
              <a:buNone/>
            </a:pPr>
            <a:r>
              <a:rPr lang="en-US" sz="4400" b="1">
                <a:solidFill>
                  <a:srgbClr val="D00B24"/>
                </a:solidFill>
                <a:latin typeface="Arial"/>
                <a:ea typeface="Arial"/>
                <a:cs typeface="Arial"/>
                <a:sym typeface="Arial"/>
              </a:rPr>
              <a:t>Etiqueta empresarial</a:t>
            </a:r>
            <a:endParaRPr dirty="0"/>
          </a:p>
        </p:txBody>
      </p:sp>
      <p:sp>
        <p:nvSpPr>
          <p:cNvPr id="116" name="Google Shape;116;p1"/>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a:solidFill>
                <a:srgbClr val="7F7F7F"/>
              </a:solidFill>
              <a:latin typeface="Tahoma"/>
              <a:ea typeface="Tahoma"/>
              <a:cs typeface="Tahoma"/>
              <a:sym typeface="Tahoma"/>
            </a:endParaRPr>
          </a:p>
        </p:txBody>
      </p:sp>
      <p:sp>
        <p:nvSpPr>
          <p:cNvPr id="2" name="CuadroTexto 4">
            <a:extLst>
              <a:ext uri="{FF2B5EF4-FFF2-40B4-BE49-F238E27FC236}">
                <a16:creationId xmlns:a16="http://schemas.microsoft.com/office/drawing/2014/main" id="{6BBCC86B-938E-D433-B89C-2E6061F4E3F0}"/>
              </a:ext>
            </a:extLst>
          </p:cNvPr>
          <p:cNvSpPr txBox="1"/>
          <p:nvPr/>
        </p:nvSpPr>
        <p:spPr>
          <a:xfrm>
            <a:off x="2459182" y="7058918"/>
            <a:ext cx="13369636" cy="707886"/>
          </a:xfrm>
          <a:prstGeom prst="rect">
            <a:avLst/>
          </a:prstGeom>
          <a:noFill/>
        </p:spPr>
        <p:txBody>
          <a:bodyPr wrap="square">
            <a:spAutoFit/>
          </a:bodyPr>
          <a:lstStyle/>
          <a:p>
            <a:pPr marL="12700" algn="ctr">
              <a:lnSpc>
                <a:spcPct val="100000"/>
              </a:lnSpc>
              <a:spcBef>
                <a:spcPts val="100"/>
              </a:spcBef>
            </a:pPr>
            <a:r>
              <a:rPr lang="en-US" sz="4000" b="1" spc="-65">
                <a:solidFill>
                  <a:srgbClr val="D00B24"/>
                </a:solidFill>
                <a:latin typeface="Arial" panose="020B0604020202020204" pitchFamily="34" charset="0"/>
                <a:ea typeface="Microsoft Sans Serif" panose="020B0604020202020204" pitchFamily="34" charset="0"/>
                <a:cs typeface="Arial" panose="020B0604020202020204" pitchFamily="34" charset="0"/>
              </a:rPr>
              <a:t>Socio: </a:t>
            </a:r>
            <a:r>
              <a:rPr lang="en-US" sz="4000" b="1" dirty="0">
                <a:solidFill>
                  <a:srgbClr val="D00B24"/>
                </a:solidFill>
                <a:latin typeface="Arial"/>
                <a:ea typeface="Arial"/>
                <a:cs typeface="Arial"/>
                <a:sym typeface="Arial"/>
              </a:rPr>
              <a:t>RRA </a:t>
            </a:r>
            <a:r>
              <a:rPr lang="en-US" sz="4000" b="1" dirty="0" err="1">
                <a:solidFill>
                  <a:srgbClr val="D00B24"/>
                </a:solidFill>
                <a:latin typeface="Arial"/>
                <a:ea typeface="Arial"/>
                <a:cs typeface="Arial"/>
                <a:sym typeface="Arial"/>
              </a:rPr>
              <a:t>severne</a:t>
            </a:r>
            <a:r>
              <a:rPr lang="en-US" sz="4000" b="1" dirty="0">
                <a:solidFill>
                  <a:srgbClr val="D00B24"/>
                </a:solidFill>
                <a:latin typeface="Arial"/>
                <a:ea typeface="Arial"/>
                <a:cs typeface="Arial"/>
                <a:sym typeface="Arial"/>
              </a:rPr>
              <a:t> </a:t>
            </a:r>
            <a:r>
              <a:rPr lang="en-US" sz="4000" b="1" dirty="0" err="1">
                <a:solidFill>
                  <a:srgbClr val="D00B24"/>
                </a:solidFill>
                <a:latin typeface="Arial"/>
                <a:ea typeface="Arial"/>
                <a:cs typeface="Arial"/>
                <a:sym typeface="Arial"/>
              </a:rPr>
              <a:t>Promorske</a:t>
            </a:r>
            <a:r>
              <a:rPr lang="en-US" sz="4000" b="1" dirty="0">
                <a:solidFill>
                  <a:srgbClr val="D00B24"/>
                </a:solidFill>
                <a:latin typeface="Arial"/>
                <a:ea typeface="Arial"/>
                <a:cs typeface="Arial"/>
                <a:sym typeface="Arial"/>
              </a:rPr>
              <a:t> d.o.o. Nova </a:t>
            </a:r>
            <a:r>
              <a:rPr lang="en-US" sz="4000" b="1" dirty="0" err="1">
                <a:solidFill>
                  <a:srgbClr val="D00B24"/>
                </a:solidFill>
                <a:latin typeface="Arial"/>
                <a:ea typeface="Arial"/>
                <a:cs typeface="Arial"/>
                <a:sym typeface="Arial"/>
              </a:rPr>
              <a:t>Gorica</a:t>
            </a:r>
            <a:endParaRPr lang="en-US" sz="4000" b="1" spc="-65" dirty="0">
              <a:solidFill>
                <a:srgbClr val="D00B24"/>
              </a:solidFill>
              <a:latin typeface="Arial" panose="020B0604020202020204" pitchFamily="34" charset="0"/>
              <a:ea typeface="Microsoft Sans Serif"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1880273"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latin typeface="Arial"/>
                <a:ea typeface="Arial"/>
                <a:cs typeface="Arial"/>
                <a:sym typeface="Arial"/>
              </a:rPr>
              <a:t>2.3 Buenas prácticas</a:t>
            </a:r>
            <a:endParaRPr sz="4400" b="1" dirty="0">
              <a:solidFill>
                <a:srgbClr val="D00B24"/>
              </a:solidFill>
              <a:latin typeface="Arial"/>
              <a:ea typeface="Arial"/>
              <a:cs typeface="Arial"/>
              <a:sym typeface="Arial"/>
            </a:endParaRPr>
          </a:p>
        </p:txBody>
      </p:sp>
      <p:sp>
        <p:nvSpPr>
          <p:cNvPr id="159" name="Google Shape;159;p4"/>
          <p:cNvSpPr txBox="1"/>
          <p:nvPr/>
        </p:nvSpPr>
        <p:spPr>
          <a:xfrm>
            <a:off x="1523999" y="2562880"/>
            <a:ext cx="16182109" cy="26776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Helvetica Neue"/>
                <a:ea typeface="Helvetica Neue"/>
                <a:cs typeface="Helvetica Neue"/>
                <a:sym typeface="Helvetica Neue"/>
              </a:rPr>
              <a:t>El reto de la etiqueta empresarial</a:t>
            </a:r>
            <a:endParaRPr lang="en-US" sz="2400" dirty="0"/>
          </a:p>
          <a:p>
            <a:pPr marL="0" marR="0" lvl="0" indent="0" algn="l" rtl="0">
              <a:spcBef>
                <a:spcPts val="0"/>
              </a:spcBef>
              <a:spcAft>
                <a:spcPts val="0"/>
              </a:spcAft>
              <a:buNone/>
            </a:pPr>
            <a:endParaRPr lang="en-US" sz="2400" b="1" dirty="0">
              <a:solidFill>
                <a:schemeClr val="dk1"/>
              </a:solidFill>
              <a:latin typeface="Helvetica Neue"/>
              <a:ea typeface="Helvetica Neue"/>
              <a:cs typeface="Helvetica Neue"/>
              <a:sym typeface="Helvetica Neue"/>
            </a:endParaRPr>
          </a:p>
          <a:p>
            <a:pPr marL="457200" marR="0" lvl="0" indent="-457200" algn="just" rtl="0">
              <a:lnSpc>
                <a:spcPct val="100000"/>
              </a:lnSpc>
              <a:spcBef>
                <a:spcPts val="0"/>
              </a:spcBef>
              <a:spcAft>
                <a:spcPts val="0"/>
              </a:spcAft>
              <a:buClr>
                <a:srgbClr val="000000"/>
              </a:buClr>
              <a:buSzPts val="2800"/>
              <a:buFont typeface="Arial"/>
              <a:buChar char="•"/>
            </a:pPr>
            <a:r>
              <a:rPr lang="es-ES" sz="2400" b="0" i="0" u="none" strike="noStrike" cap="none">
                <a:solidFill>
                  <a:srgbClr val="000000"/>
                </a:solidFill>
                <a:latin typeface="Helvetica Neue"/>
                <a:ea typeface="Helvetica Neue"/>
                <a:cs typeface="Helvetica Neue"/>
                <a:sym typeface="Helvetica Neue"/>
              </a:rPr>
              <a:t>El objetivo principal es ser comprendido, apreciado por todos y poder hacer negocios en cualquier circunstancia. </a:t>
            </a:r>
          </a:p>
          <a:p>
            <a:pPr marL="457200" marR="0" lvl="0" indent="-279400" algn="just" rtl="0">
              <a:lnSpc>
                <a:spcPct val="100000"/>
              </a:lnSpc>
              <a:spcBef>
                <a:spcPts val="0"/>
              </a:spcBef>
              <a:spcAft>
                <a:spcPts val="0"/>
              </a:spcAft>
              <a:buClr>
                <a:schemeClr val="dk1"/>
              </a:buClr>
              <a:buSzPts val="2800"/>
              <a:buFont typeface="Arial"/>
              <a:buNone/>
            </a:pPr>
            <a:endParaRPr lang="en-US" sz="2400" b="0" i="0" u="none" strike="noStrike" cap="none" dirty="0">
              <a:solidFill>
                <a:srgbClr val="000000"/>
              </a:solidFill>
              <a:latin typeface="Helvetica Neue"/>
              <a:ea typeface="Helvetica Neue"/>
              <a:cs typeface="Helvetica Neue"/>
              <a:sym typeface="Helvetica Neue"/>
            </a:endParaRPr>
          </a:p>
          <a:p>
            <a:pPr marL="457200" marR="0" lvl="0" indent="-457200" algn="just" rtl="0">
              <a:lnSpc>
                <a:spcPct val="100000"/>
              </a:lnSpc>
              <a:spcBef>
                <a:spcPts val="0"/>
              </a:spcBef>
              <a:spcAft>
                <a:spcPts val="0"/>
              </a:spcAft>
              <a:buClr>
                <a:srgbClr val="000000"/>
              </a:buClr>
              <a:buSzPts val="2800"/>
              <a:buFont typeface="Arial"/>
              <a:buChar char="•"/>
            </a:pPr>
            <a:r>
              <a:rPr lang="es-ES" sz="2400" b="0" i="0" u="none" strike="noStrike" cap="none">
                <a:solidFill>
                  <a:srgbClr val="000000"/>
                </a:solidFill>
                <a:latin typeface="Helvetica Neue"/>
                <a:ea typeface="Helvetica Neue"/>
                <a:cs typeface="Helvetica Neue"/>
                <a:sym typeface="Helvetica Neue"/>
              </a:rPr>
              <a:t>Hay que fijarse en las empresas de éxito y plantearse retos. </a:t>
            </a:r>
          </a:p>
          <a:p>
            <a:pPr marL="457200" marR="0" lvl="0" indent="-279400" algn="just" rtl="0">
              <a:lnSpc>
                <a:spcPct val="100000"/>
              </a:lnSpc>
              <a:spcBef>
                <a:spcPts val="0"/>
              </a:spcBef>
              <a:spcAft>
                <a:spcPts val="0"/>
              </a:spcAft>
              <a:buClr>
                <a:schemeClr val="dk1"/>
              </a:buClr>
              <a:buSzPts val="2800"/>
              <a:buFont typeface="Arial"/>
              <a:buNone/>
            </a:pPr>
            <a:endParaRPr lang="en-US" sz="2400" b="0" i="0" u="none" strike="noStrike" cap="none" dirty="0">
              <a:solidFill>
                <a:srgbClr val="000000"/>
              </a:solidFill>
              <a:latin typeface="Helvetica Neue"/>
              <a:ea typeface="Helvetica Neue"/>
              <a:cs typeface="Helvetica Neue"/>
              <a:sym typeface="Helvetica Neue"/>
            </a:endParaRPr>
          </a:p>
          <a:p>
            <a:pPr marL="457200" marR="0" lvl="0" indent="-457200" algn="just" rtl="0">
              <a:lnSpc>
                <a:spcPct val="100000"/>
              </a:lnSpc>
              <a:spcBef>
                <a:spcPts val="0"/>
              </a:spcBef>
              <a:spcAft>
                <a:spcPts val="0"/>
              </a:spcAft>
              <a:buClr>
                <a:srgbClr val="000000"/>
              </a:buClr>
              <a:buSzPts val="2800"/>
              <a:buFont typeface="Arial"/>
              <a:buChar char="•"/>
            </a:pPr>
            <a:r>
              <a:rPr lang="es-ES" sz="2400" b="0" i="0" u="none" strike="noStrike" cap="none">
                <a:solidFill>
                  <a:srgbClr val="000000"/>
                </a:solidFill>
                <a:latin typeface="Helvetica Neue"/>
                <a:ea typeface="Helvetica Neue"/>
                <a:cs typeface="Helvetica Neue"/>
                <a:sym typeface="Helvetica Neue"/>
              </a:rPr>
              <a:t>El objetivo se alcanza cuando el interlocutor reformula los conceptos propuestos y acepta comprometerse.</a:t>
            </a:r>
            <a:endParaRPr lang="es-ES" sz="2400" b="0" i="0" u="none" strike="noStrike" cap="none" dirty="0">
              <a:solidFill>
                <a:srgbClr val="000000"/>
              </a:solidFill>
              <a:latin typeface="Helvetica Neue"/>
              <a:ea typeface="Helvetica Neue"/>
              <a:cs typeface="Helvetica Neue"/>
              <a:sym typeface="Helvetica Neue"/>
            </a:endParaRPr>
          </a:p>
        </p:txBody>
      </p:sp>
      <p:pic>
        <p:nvPicPr>
          <p:cNvPr id="2" name="Google Shape;191;p9">
            <a:extLst>
              <a:ext uri="{FF2B5EF4-FFF2-40B4-BE49-F238E27FC236}">
                <a16:creationId xmlns:a16="http://schemas.microsoft.com/office/drawing/2014/main" id="{F8CC4CA6-666E-4F9F-6ACB-61E3B9C5A089}"/>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658600" y="5600700"/>
            <a:ext cx="5529485" cy="2694032"/>
          </a:xfrm>
          <a:prstGeom prst="rect">
            <a:avLst/>
          </a:prstGeom>
          <a:noFill/>
          <a:ln>
            <a:noFill/>
          </a:ln>
        </p:spPr>
      </p:pic>
    </p:spTree>
    <p:extLst>
      <p:ext uri="{BB962C8B-B14F-4D97-AF65-F5344CB8AC3E}">
        <p14:creationId xmlns:p14="http://schemas.microsoft.com/office/powerpoint/2010/main" val="3454002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1880273"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latin typeface="Arial"/>
                <a:ea typeface="Arial"/>
                <a:cs typeface="Arial"/>
                <a:sym typeface="Arial"/>
              </a:rPr>
              <a:t>2.3 Buenas prácticas</a:t>
            </a:r>
            <a:endParaRPr sz="4400" b="1" dirty="0">
              <a:solidFill>
                <a:srgbClr val="D00B24"/>
              </a:solidFill>
              <a:latin typeface="Arial"/>
              <a:ea typeface="Arial"/>
              <a:cs typeface="Arial"/>
              <a:sym typeface="Arial"/>
            </a:endParaRPr>
          </a:p>
        </p:txBody>
      </p:sp>
      <p:sp>
        <p:nvSpPr>
          <p:cNvPr id="159" name="Google Shape;159;p4"/>
          <p:cNvSpPr txBox="1"/>
          <p:nvPr/>
        </p:nvSpPr>
        <p:spPr>
          <a:xfrm>
            <a:off x="1523999" y="2562880"/>
            <a:ext cx="15641783" cy="56322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Helvetica Neue"/>
                <a:ea typeface="Helvetica Neue"/>
                <a:cs typeface="Helvetica Neue"/>
                <a:sym typeface="Helvetica Neue"/>
              </a:rPr>
              <a:t>Medios y métodos</a:t>
            </a:r>
            <a:endParaRPr lang="en-US" sz="2400" dirty="0"/>
          </a:p>
          <a:p>
            <a:pPr marL="0" marR="0" lvl="0" indent="0" algn="l" rtl="0">
              <a:spcBef>
                <a:spcPts val="0"/>
              </a:spcBef>
              <a:spcAft>
                <a:spcPts val="0"/>
              </a:spcAft>
              <a:buNone/>
            </a:pPr>
            <a:endParaRPr lang="en-US" sz="2400" b="1" dirty="0">
              <a:solidFill>
                <a:schemeClr val="dk1"/>
              </a:solidFill>
              <a:latin typeface="Helvetica Neue"/>
              <a:ea typeface="Helvetica Neue"/>
              <a:cs typeface="Helvetica Neue"/>
              <a:sym typeface="Helvetica Neue"/>
            </a:endParaRPr>
          </a:p>
          <a:p>
            <a:pPr marL="457200" marR="0" lvl="0" indent="-457200" algn="just" rtl="0">
              <a:lnSpc>
                <a:spcPct val="100000"/>
              </a:lnSpc>
              <a:spcBef>
                <a:spcPts val="0"/>
              </a:spcBef>
              <a:spcAft>
                <a:spcPts val="0"/>
              </a:spcAft>
              <a:buClr>
                <a:srgbClr val="000000"/>
              </a:buClr>
              <a:buSzPts val="2800"/>
              <a:buFont typeface="Arial"/>
              <a:buChar char="•"/>
            </a:pPr>
            <a:r>
              <a:rPr lang="es-ES" sz="2400" b="0" i="0" u="none" strike="noStrike" cap="none">
                <a:solidFill>
                  <a:srgbClr val="000000"/>
                </a:solidFill>
                <a:latin typeface="Helvetica Neue"/>
                <a:ea typeface="Helvetica Neue"/>
                <a:cs typeface="Helvetica Neue"/>
                <a:sym typeface="Helvetica Neue"/>
              </a:rPr>
              <a:t>Los medios y métodos que se pongan en marcha son decisivos para gestionar la comunicación y promocionar con éxito la empresa, en el extranjero.</a:t>
            </a:r>
          </a:p>
          <a:p>
            <a:pPr marL="457200" marR="0" lvl="0" indent="-279400" algn="just" rtl="0">
              <a:lnSpc>
                <a:spcPct val="100000"/>
              </a:lnSpc>
              <a:spcBef>
                <a:spcPts val="0"/>
              </a:spcBef>
              <a:spcAft>
                <a:spcPts val="0"/>
              </a:spcAft>
              <a:buClr>
                <a:schemeClr val="dk1"/>
              </a:buClr>
              <a:buSzPts val="2800"/>
              <a:buFont typeface="Arial"/>
              <a:buNone/>
            </a:pPr>
            <a:endParaRPr lang="en-US" sz="2400" b="0" i="0" u="none" strike="noStrike" cap="none" dirty="0">
              <a:solidFill>
                <a:srgbClr val="000000"/>
              </a:solidFill>
              <a:latin typeface="Helvetica Neue"/>
              <a:ea typeface="Helvetica Neue"/>
              <a:cs typeface="Helvetica Neue"/>
              <a:sym typeface="Helvetica Neue"/>
            </a:endParaRPr>
          </a:p>
          <a:p>
            <a:pPr marL="457200" marR="0" lvl="0" indent="-457200" algn="just" rtl="0">
              <a:lnSpc>
                <a:spcPct val="100000"/>
              </a:lnSpc>
              <a:spcBef>
                <a:spcPts val="0"/>
              </a:spcBef>
              <a:spcAft>
                <a:spcPts val="0"/>
              </a:spcAft>
              <a:buClr>
                <a:srgbClr val="000000"/>
              </a:buClr>
              <a:buSzPts val="2800"/>
              <a:buFont typeface="Arial"/>
              <a:buChar char="•"/>
            </a:pPr>
            <a:r>
              <a:rPr lang="es-ES" sz="2400" b="0" i="0" u="none" strike="noStrike" cap="none">
                <a:solidFill>
                  <a:srgbClr val="000000"/>
                </a:solidFill>
                <a:latin typeface="Helvetica Neue"/>
                <a:ea typeface="Helvetica Neue"/>
                <a:cs typeface="Helvetica Neue"/>
                <a:sym typeface="Helvetica Neue"/>
              </a:rPr>
              <a:t>El primer paso es trabajar a distancia, con herramientas de Internet, como Linkedin, correos electrónicos, eventbrite para eventos en línea, anuncios en línea. La comunicación es diferente para cada uno de estos medios.</a:t>
            </a:r>
          </a:p>
          <a:p>
            <a:pPr marL="457200" marR="0" lvl="0" indent="-279400" algn="just" rtl="0">
              <a:lnSpc>
                <a:spcPct val="100000"/>
              </a:lnSpc>
              <a:spcBef>
                <a:spcPts val="0"/>
              </a:spcBef>
              <a:spcAft>
                <a:spcPts val="0"/>
              </a:spcAft>
              <a:buClr>
                <a:schemeClr val="dk1"/>
              </a:buClr>
              <a:buSzPts val="2800"/>
              <a:buFont typeface="Arial"/>
              <a:buNone/>
            </a:pPr>
            <a:endParaRPr lang="en-US" sz="2400" b="0" i="0" u="none" strike="noStrike" cap="none" dirty="0">
              <a:solidFill>
                <a:srgbClr val="000000"/>
              </a:solidFill>
              <a:latin typeface="Helvetica Neue"/>
              <a:ea typeface="Helvetica Neue"/>
              <a:cs typeface="Helvetica Neue"/>
              <a:sym typeface="Helvetica Neue"/>
            </a:endParaRPr>
          </a:p>
          <a:p>
            <a:pPr marL="457200" marR="0" lvl="0" indent="-457200" algn="just" rtl="0">
              <a:lnSpc>
                <a:spcPct val="100000"/>
              </a:lnSpc>
              <a:spcBef>
                <a:spcPts val="0"/>
              </a:spcBef>
              <a:spcAft>
                <a:spcPts val="0"/>
              </a:spcAft>
              <a:buClr>
                <a:srgbClr val="000000"/>
              </a:buClr>
              <a:buSzPts val="2800"/>
              <a:buFont typeface="Arial"/>
              <a:buChar char="•"/>
            </a:pPr>
            <a:r>
              <a:rPr lang="es-ES" sz="2400" b="0" i="0" u="none" strike="noStrike" cap="none">
                <a:solidFill>
                  <a:srgbClr val="000000"/>
                </a:solidFill>
                <a:latin typeface="Helvetica Neue"/>
                <a:ea typeface="Helvetica Neue"/>
                <a:cs typeface="Helvetica Neue"/>
                <a:sym typeface="Helvetica Neue"/>
              </a:rPr>
              <a:t>El segundo paso es establecer un contacto telefónico o una videoconferencia para comprender mejor las necesidades y establecer una relación.</a:t>
            </a:r>
          </a:p>
          <a:p>
            <a:pPr marL="457200" marR="0" lvl="0" indent="-279400" algn="just" rtl="0">
              <a:lnSpc>
                <a:spcPct val="100000"/>
              </a:lnSpc>
              <a:spcBef>
                <a:spcPts val="0"/>
              </a:spcBef>
              <a:spcAft>
                <a:spcPts val="0"/>
              </a:spcAft>
              <a:buClr>
                <a:schemeClr val="dk1"/>
              </a:buClr>
              <a:buSzPts val="2800"/>
              <a:buFont typeface="Arial"/>
              <a:buNone/>
            </a:pPr>
            <a:endParaRPr lang="en-US" sz="2400" b="0" i="0" u="none" strike="noStrike" cap="none" dirty="0">
              <a:solidFill>
                <a:srgbClr val="000000"/>
              </a:solidFill>
              <a:latin typeface="Helvetica Neue"/>
              <a:ea typeface="Helvetica Neue"/>
              <a:cs typeface="Helvetica Neue"/>
              <a:sym typeface="Helvetica Neue"/>
            </a:endParaRPr>
          </a:p>
          <a:p>
            <a:pPr marL="457200" marR="0" lvl="0" indent="-457200" algn="just" rtl="0">
              <a:lnSpc>
                <a:spcPct val="100000"/>
              </a:lnSpc>
              <a:spcBef>
                <a:spcPts val="0"/>
              </a:spcBef>
              <a:spcAft>
                <a:spcPts val="0"/>
              </a:spcAft>
              <a:buClr>
                <a:srgbClr val="000000"/>
              </a:buClr>
              <a:buSzPts val="2800"/>
              <a:buFont typeface="Arial"/>
              <a:buChar char="•"/>
            </a:pPr>
            <a:r>
              <a:rPr lang="es-ES" sz="2400" b="0" i="0" u="none" strike="noStrike" cap="none">
                <a:solidFill>
                  <a:srgbClr val="000000"/>
                </a:solidFill>
                <a:latin typeface="Helvetica Neue"/>
                <a:ea typeface="Helvetica Neue"/>
                <a:cs typeface="Helvetica Neue"/>
                <a:sym typeface="Helvetica Neue"/>
              </a:rPr>
              <a:t>Es importante poder medir el rendimiento de su presentación y sus argumentos. Se pueden utilizar encuestas y sondeos en línea. Los comentarios pueden servir para ajustar o mejorar la presentación y la forma de comunicar. </a:t>
            </a:r>
            <a:endParaRPr lang="es-ES" sz="2400" b="0" i="0" u="none" strike="noStrike" cap="none" dirty="0">
              <a:solidFill>
                <a:srgbClr val="00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70088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1880273"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latin typeface="Arial"/>
                <a:ea typeface="Arial"/>
                <a:cs typeface="Arial"/>
                <a:sym typeface="Arial"/>
              </a:rPr>
              <a:t>2.3 Buenas prácticas</a:t>
            </a:r>
            <a:endParaRPr sz="4400" b="1" dirty="0">
              <a:solidFill>
                <a:srgbClr val="D00B24"/>
              </a:solidFill>
              <a:latin typeface="Arial"/>
              <a:ea typeface="Arial"/>
              <a:cs typeface="Arial"/>
              <a:sym typeface="Arial"/>
            </a:endParaRPr>
          </a:p>
        </p:txBody>
      </p:sp>
      <p:sp>
        <p:nvSpPr>
          <p:cNvPr id="159" name="Google Shape;159;p4"/>
          <p:cNvSpPr txBox="1"/>
          <p:nvPr/>
        </p:nvSpPr>
        <p:spPr>
          <a:xfrm>
            <a:off x="1523999" y="2562880"/>
            <a:ext cx="15641783" cy="41549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Helvetica Neue"/>
                <a:ea typeface="Helvetica Neue"/>
                <a:cs typeface="Helvetica Neue"/>
                <a:sym typeface="Helvetica Neue"/>
              </a:rPr>
              <a:t>La actitud</a:t>
            </a:r>
            <a:endParaRPr lang="en-US" sz="2400" dirty="0"/>
          </a:p>
          <a:p>
            <a:pPr marL="457200" marR="0" lvl="0" indent="-279400" algn="l" rtl="0">
              <a:spcBef>
                <a:spcPts val="0"/>
              </a:spcBef>
              <a:spcAft>
                <a:spcPts val="0"/>
              </a:spcAft>
              <a:buClr>
                <a:schemeClr val="dk1"/>
              </a:buClr>
              <a:buSzPts val="2800"/>
              <a:buFont typeface="Arial"/>
              <a:buNone/>
            </a:pPr>
            <a:endParaRPr lang="en-US" sz="2400" b="1" dirty="0">
              <a:solidFill>
                <a:schemeClr val="dk1"/>
              </a:solidFill>
              <a:latin typeface="Helvetica Neue"/>
              <a:ea typeface="Helvetica Neue"/>
              <a:cs typeface="Helvetica Neue"/>
              <a:sym typeface="Helvetica Neue"/>
            </a:endParaRPr>
          </a:p>
          <a:p>
            <a:pPr marL="457200" marR="0" lvl="0" indent="-457200" algn="just" rtl="0">
              <a:lnSpc>
                <a:spcPct val="100000"/>
              </a:lnSpc>
              <a:spcBef>
                <a:spcPts val="0"/>
              </a:spcBef>
              <a:spcAft>
                <a:spcPts val="0"/>
              </a:spcAft>
              <a:buClr>
                <a:srgbClr val="000000"/>
              </a:buClr>
              <a:buSzPts val="2800"/>
              <a:buFont typeface="Arial"/>
              <a:buChar char="•"/>
            </a:pPr>
            <a:r>
              <a:rPr lang="es-ES" sz="2400" b="0" i="0" u="none" strike="noStrike" cap="none">
                <a:solidFill>
                  <a:srgbClr val="000000"/>
                </a:solidFill>
                <a:latin typeface="Helvetica Neue"/>
                <a:ea typeface="Helvetica Neue"/>
                <a:cs typeface="Helvetica Neue"/>
                <a:sym typeface="Helvetica Neue"/>
              </a:rPr>
              <a:t>La globalización permite a la mayoría de los países aceptar el papel de la diversidad de género en las empresas.</a:t>
            </a:r>
          </a:p>
          <a:p>
            <a:pPr marL="457200" marR="0" lvl="0" indent="-279400" algn="just" rtl="0">
              <a:lnSpc>
                <a:spcPct val="100000"/>
              </a:lnSpc>
              <a:spcBef>
                <a:spcPts val="0"/>
              </a:spcBef>
              <a:spcAft>
                <a:spcPts val="0"/>
              </a:spcAft>
              <a:buClr>
                <a:schemeClr val="dk1"/>
              </a:buClr>
              <a:buSzPts val="2800"/>
              <a:buFont typeface="Arial"/>
              <a:buNone/>
            </a:pPr>
            <a:endParaRPr lang="en-US" sz="2400" b="0" i="0" u="none" strike="noStrike" cap="none" dirty="0">
              <a:solidFill>
                <a:srgbClr val="000000"/>
              </a:solidFill>
              <a:latin typeface="Helvetica Neue"/>
              <a:ea typeface="Helvetica Neue"/>
              <a:cs typeface="Helvetica Neue"/>
              <a:sym typeface="Helvetica Neue"/>
            </a:endParaRPr>
          </a:p>
          <a:p>
            <a:pPr marL="457200" marR="0" lvl="0" indent="-457200" algn="just" rtl="0">
              <a:lnSpc>
                <a:spcPct val="100000"/>
              </a:lnSpc>
              <a:spcBef>
                <a:spcPts val="0"/>
              </a:spcBef>
              <a:spcAft>
                <a:spcPts val="0"/>
              </a:spcAft>
              <a:buClr>
                <a:srgbClr val="000000"/>
              </a:buClr>
              <a:buSzPts val="2800"/>
              <a:buFont typeface="Arial"/>
              <a:buChar char="•"/>
            </a:pPr>
            <a:r>
              <a:rPr lang="es-ES" sz="2400" b="0" i="0" u="none" strike="noStrike" cap="none">
                <a:solidFill>
                  <a:srgbClr val="000000"/>
                </a:solidFill>
                <a:latin typeface="Helvetica Neue"/>
                <a:ea typeface="Helvetica Neue"/>
                <a:cs typeface="Helvetica Neue"/>
                <a:sym typeface="Helvetica Neue"/>
              </a:rPr>
              <a:t>La digitalización facilita el trabajo a distancia y el acercamiento a clientes internacionales.</a:t>
            </a:r>
          </a:p>
          <a:p>
            <a:pPr marL="457200" marR="0" lvl="0" indent="-279400" algn="just" rtl="0">
              <a:lnSpc>
                <a:spcPct val="100000"/>
              </a:lnSpc>
              <a:spcBef>
                <a:spcPts val="0"/>
              </a:spcBef>
              <a:spcAft>
                <a:spcPts val="0"/>
              </a:spcAft>
              <a:buClr>
                <a:schemeClr val="dk1"/>
              </a:buClr>
              <a:buSzPts val="2800"/>
              <a:buFont typeface="Arial"/>
              <a:buNone/>
            </a:pPr>
            <a:endParaRPr lang="en-US" sz="2400" b="0" i="0" u="none" strike="noStrike" cap="none" dirty="0">
              <a:solidFill>
                <a:srgbClr val="000000"/>
              </a:solidFill>
              <a:latin typeface="Helvetica Neue"/>
              <a:ea typeface="Helvetica Neue"/>
              <a:cs typeface="Helvetica Neue"/>
              <a:sym typeface="Helvetica Neue"/>
            </a:endParaRPr>
          </a:p>
          <a:p>
            <a:pPr marL="457200" marR="0" lvl="0" indent="-457200" algn="just" rtl="0">
              <a:lnSpc>
                <a:spcPct val="100000"/>
              </a:lnSpc>
              <a:spcBef>
                <a:spcPts val="0"/>
              </a:spcBef>
              <a:spcAft>
                <a:spcPts val="0"/>
              </a:spcAft>
              <a:buClr>
                <a:srgbClr val="000000"/>
              </a:buClr>
              <a:buSzPts val="2800"/>
              <a:buFont typeface="Arial"/>
              <a:buChar char="•"/>
            </a:pPr>
            <a:r>
              <a:rPr lang="es-ES" sz="2400">
                <a:solidFill>
                  <a:srgbClr val="000000"/>
                </a:solidFill>
                <a:latin typeface="Helvetica Neue"/>
                <a:ea typeface="Helvetica Neue"/>
                <a:cs typeface="Helvetica Neue"/>
                <a:sym typeface="Helvetica Neue"/>
              </a:rPr>
              <a:t>Con la intuición y la nueva forma de trabajar, trae nuevas reglas productivas al mundo empresarial. Con ello, sopla un viento de modernidad e innovación en un mundo tradicionalmente reservado a entornos de trabajo más reservados.</a:t>
            </a:r>
          </a:p>
          <a:p>
            <a:pPr marL="0" marR="0" lvl="0" indent="0" algn="l" rtl="0">
              <a:spcBef>
                <a:spcPts val="0"/>
              </a:spcBef>
              <a:spcAft>
                <a:spcPts val="0"/>
              </a:spcAft>
              <a:buNone/>
            </a:pPr>
            <a:endParaRPr lang="en-US" sz="2400" b="1" dirty="0">
              <a:solidFill>
                <a:schemeClr val="dk1"/>
              </a:solidFill>
              <a:latin typeface="Helvetica Neue"/>
              <a:ea typeface="Helvetica Neue"/>
              <a:cs typeface="Helvetica Neue"/>
              <a:sym typeface="Helvetica Neue"/>
            </a:endParaRPr>
          </a:p>
        </p:txBody>
      </p:sp>
      <p:grpSp>
        <p:nvGrpSpPr>
          <p:cNvPr id="2" name="Google Shape;205;p11">
            <a:extLst>
              <a:ext uri="{FF2B5EF4-FFF2-40B4-BE49-F238E27FC236}">
                <a16:creationId xmlns:a16="http://schemas.microsoft.com/office/drawing/2014/main" id="{84709256-5425-63DA-26B8-70F35EE27D7E}"/>
              </a:ext>
            </a:extLst>
          </p:cNvPr>
          <p:cNvGrpSpPr/>
          <p:nvPr/>
        </p:nvGrpSpPr>
        <p:grpSpPr>
          <a:xfrm>
            <a:off x="1831535" y="6559062"/>
            <a:ext cx="6443457" cy="1752600"/>
            <a:chOff x="185160" y="416460"/>
            <a:chExt cx="5773645" cy="1945739"/>
          </a:xfrm>
        </p:grpSpPr>
        <p:sp>
          <p:nvSpPr>
            <p:cNvPr id="3" name="Google Shape;206;p11">
              <a:extLst>
                <a:ext uri="{FF2B5EF4-FFF2-40B4-BE49-F238E27FC236}">
                  <a16:creationId xmlns:a16="http://schemas.microsoft.com/office/drawing/2014/main" id="{8CBC723E-309A-E42B-E46A-0B3244D60FD2}"/>
                </a:ext>
              </a:extLst>
            </p:cNvPr>
            <p:cNvSpPr/>
            <p:nvPr/>
          </p:nvSpPr>
          <p:spPr>
            <a:xfrm>
              <a:off x="185160" y="416460"/>
              <a:ext cx="5773645" cy="1945739"/>
            </a:xfrm>
            <a:prstGeom prst="roundRect">
              <a:avLst>
                <a:gd name="adj" fmla="val 10000"/>
              </a:avLst>
            </a:prstGeom>
            <a:solidFill>
              <a:srgbClr val="FFECFC"/>
            </a:solidFill>
            <a:ln w="57150" cap="flat" cmpd="sng">
              <a:solidFill>
                <a:srgbClr val="C000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07;p11">
              <a:extLst>
                <a:ext uri="{FF2B5EF4-FFF2-40B4-BE49-F238E27FC236}">
                  <a16:creationId xmlns:a16="http://schemas.microsoft.com/office/drawing/2014/main" id="{FC4AA791-5244-9D95-9E68-C3EF49354707}"/>
                </a:ext>
              </a:extLst>
            </p:cNvPr>
            <p:cNvSpPr txBox="1"/>
            <p:nvPr/>
          </p:nvSpPr>
          <p:spPr>
            <a:xfrm>
              <a:off x="242149" y="473449"/>
              <a:ext cx="5659667" cy="1831761"/>
            </a:xfrm>
            <a:prstGeom prst="rect">
              <a:avLst/>
            </a:prstGeom>
            <a:solidFill>
              <a:schemeClr val="lt1"/>
            </a:solidFill>
            <a:ln>
              <a:noFill/>
            </a:ln>
          </p:spPr>
          <p:txBody>
            <a:bodyPr spcFirstLastPara="1" wrap="square" lIns="106675" tIns="106675" rIns="106675" bIns="106675" anchor="ctr" anchorCtr="0">
              <a:noAutofit/>
            </a:bodyPr>
            <a:lstStyle/>
            <a:p>
              <a:pPr marL="0" marR="0" lvl="0" indent="0" algn="just" rtl="0">
                <a:lnSpc>
                  <a:spcPct val="90000"/>
                </a:lnSpc>
                <a:spcBef>
                  <a:spcPts val="0"/>
                </a:spcBef>
                <a:spcAft>
                  <a:spcPts val="0"/>
                </a:spcAft>
                <a:buClr>
                  <a:schemeClr val="dk1"/>
                </a:buClr>
                <a:buSzPts val="2400"/>
                <a:buFont typeface="Helvetica Neue"/>
                <a:buNone/>
              </a:pPr>
              <a:r>
                <a:rPr lang="es-ES" sz="2400">
                  <a:solidFill>
                    <a:schemeClr val="dk1"/>
                  </a:solidFill>
                  <a:latin typeface="Helvetica Neue"/>
                  <a:ea typeface="Helvetica Neue"/>
                  <a:cs typeface="Helvetica Neue"/>
                  <a:sym typeface="Helvetica Neue"/>
                </a:rPr>
                <a:t>La formación y la educación de los empleados mejoran sus competencias, que son su pasaporte al éxito internacional y aumentan la igualdad de oportunidades.</a:t>
              </a:r>
              <a:endParaRPr lang="es-ES" sz="2400" dirty="0">
                <a:solidFill>
                  <a:schemeClr val="dk1"/>
                </a:solidFill>
                <a:latin typeface="Helvetica Neue"/>
                <a:ea typeface="Helvetica Neue"/>
                <a:cs typeface="Helvetica Neue"/>
                <a:sym typeface="Helvetica Neue"/>
              </a:endParaRPr>
            </a:p>
          </p:txBody>
        </p:sp>
      </p:grpSp>
    </p:spTree>
    <p:extLst>
      <p:ext uri="{BB962C8B-B14F-4D97-AF65-F5344CB8AC3E}">
        <p14:creationId xmlns:p14="http://schemas.microsoft.com/office/powerpoint/2010/main" val="2891808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2"/>
          <p:cNvSpPr txBox="1"/>
          <p:nvPr/>
        </p:nvSpPr>
        <p:spPr>
          <a:xfrm>
            <a:off x="1795157" y="1514179"/>
            <a:ext cx="35814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latin typeface="Arial"/>
                <a:ea typeface="Arial"/>
                <a:cs typeface="Arial"/>
                <a:sym typeface="Arial"/>
              </a:rPr>
              <a:t>Resumen</a:t>
            </a:r>
            <a:endParaRPr/>
          </a:p>
        </p:txBody>
      </p:sp>
      <p:sp>
        <p:nvSpPr>
          <p:cNvPr id="213" name="Google Shape;213;p12"/>
          <p:cNvSpPr txBox="1"/>
          <p:nvPr/>
        </p:nvSpPr>
        <p:spPr>
          <a:xfrm>
            <a:off x="2362200" y="2926265"/>
            <a:ext cx="5943600"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La etiqueta en los negocios es un entorno internacional </a:t>
            </a:r>
            <a:endParaRPr lang="es-ES"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sp>
        <p:nvSpPr>
          <p:cNvPr id="214" name="Google Shape;214;p12"/>
          <p:cNvSpPr txBox="1"/>
          <p:nvPr/>
        </p:nvSpPr>
        <p:spPr>
          <a:xfrm>
            <a:off x="2362200" y="4091072"/>
            <a:ext cx="3581400" cy="2677616"/>
          </a:xfrm>
          <a:prstGeom prst="rect">
            <a:avLst/>
          </a:prstGeom>
          <a:noFill/>
          <a:ln>
            <a:noFill/>
          </a:ln>
        </p:spPr>
        <p:txBody>
          <a:bodyPr spcFirstLastPara="1" wrap="square" lIns="91425" tIns="45700" rIns="91425" bIns="45700" anchor="ctr" anchorCtr="0">
            <a:spAutoFit/>
          </a:bodyPr>
          <a:lstStyle/>
          <a:p>
            <a:pPr marL="0" marR="0" lvl="0" indent="0" rtl="0">
              <a:spcBef>
                <a:spcPts val="0"/>
              </a:spcBef>
              <a:spcAft>
                <a:spcPts val="0"/>
              </a:spcAft>
              <a:buNone/>
            </a:pPr>
            <a:r>
              <a:rPr lang="es-ES" sz="2400">
                <a:solidFill>
                  <a:schemeClr val="dk1"/>
                </a:solidFill>
                <a:latin typeface="Helvetica Neue"/>
                <a:ea typeface="Helvetica Neue"/>
                <a:cs typeface="Helvetica Neue"/>
                <a:sym typeface="Helvetica Neue"/>
              </a:rPr>
              <a:t>Tener un comportamiento adecuado para desarrollar el negocio de la empresa a nivel internacional</a:t>
            </a:r>
          </a:p>
          <a:p>
            <a:pPr marL="0" marR="0" lvl="0" indent="0" rtl="0">
              <a:spcBef>
                <a:spcPts val="0"/>
              </a:spcBef>
              <a:spcAft>
                <a:spcPts val="0"/>
              </a:spcAft>
              <a:buNone/>
            </a:pPr>
            <a:endParaRPr sz="2400">
              <a:solidFill>
                <a:schemeClr val="dk1"/>
              </a:solidFill>
              <a:latin typeface="Helvetica Neue"/>
              <a:ea typeface="Helvetica Neue"/>
              <a:cs typeface="Helvetica Neue"/>
              <a:sym typeface="Helvetica Neue"/>
            </a:endParaRPr>
          </a:p>
        </p:txBody>
      </p:sp>
      <p:sp>
        <p:nvSpPr>
          <p:cNvPr id="215" name="Google Shape;215;p12"/>
          <p:cNvSpPr txBox="1"/>
          <p:nvPr/>
        </p:nvSpPr>
        <p:spPr>
          <a:xfrm>
            <a:off x="13182602" y="2964369"/>
            <a:ext cx="274320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Objetivo</a:t>
            </a:r>
            <a:endParaRPr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sp>
        <p:nvSpPr>
          <p:cNvPr id="216" name="Google Shape;216;p12"/>
          <p:cNvSpPr txBox="1"/>
          <p:nvPr/>
        </p:nvSpPr>
        <p:spPr>
          <a:xfrm>
            <a:off x="13182602" y="3620026"/>
            <a:ext cx="3124198" cy="3046948"/>
          </a:xfrm>
          <a:prstGeom prst="rect">
            <a:avLst/>
          </a:prstGeom>
          <a:noFill/>
          <a:ln>
            <a:noFill/>
          </a:ln>
        </p:spPr>
        <p:txBody>
          <a:bodyPr spcFirstLastPara="1" wrap="square" lIns="91425" tIns="45700" rIns="91425" bIns="45700" anchor="ctr" anchorCtr="0">
            <a:spAutoFit/>
          </a:bodyPr>
          <a:lstStyle/>
          <a:p>
            <a:pPr marL="0" marR="0" lvl="0" indent="0" rtl="0">
              <a:spcBef>
                <a:spcPts val="0"/>
              </a:spcBef>
              <a:spcAft>
                <a:spcPts val="0"/>
              </a:spcAft>
              <a:buNone/>
            </a:pPr>
            <a:r>
              <a:rPr lang="es-ES" sz="2400">
                <a:solidFill>
                  <a:schemeClr val="dk1"/>
                </a:solidFill>
                <a:latin typeface="Helvetica Neue"/>
                <a:ea typeface="Helvetica Neue"/>
                <a:cs typeface="Helvetica Neue"/>
                <a:sym typeface="Helvetica Neue"/>
              </a:rPr>
              <a:t>Optimizar los resultados financieros y humanos, transmitiendo los valores de la empresa al exterior</a:t>
            </a:r>
          </a:p>
          <a:p>
            <a:pPr marL="0" marR="0" lvl="0" indent="0" algn="l" rtl="0">
              <a:spcBef>
                <a:spcPts val="0"/>
              </a:spcBef>
              <a:spcAft>
                <a:spcPts val="0"/>
              </a:spcAft>
              <a:buNone/>
            </a:pPr>
            <a:endParaRPr sz="2400" dirty="0">
              <a:solidFill>
                <a:schemeClr val="dk1"/>
              </a:solidFill>
              <a:latin typeface="Helvetica Neue"/>
              <a:ea typeface="Helvetica Neue"/>
              <a:cs typeface="Helvetica Neue"/>
              <a:sym typeface="Helvetica Neue"/>
            </a:endParaRPr>
          </a:p>
        </p:txBody>
      </p:sp>
      <p:pic>
        <p:nvPicPr>
          <p:cNvPr id="217" name="Google Shape;217;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446" y="2976729"/>
            <a:ext cx="467367" cy="450740"/>
          </a:xfrm>
          <a:prstGeom prst="rect">
            <a:avLst/>
          </a:prstGeom>
          <a:noFill/>
          <a:ln>
            <a:noFill/>
          </a:ln>
        </p:spPr>
      </p:pic>
      <p:pic>
        <p:nvPicPr>
          <p:cNvPr id="218" name="Google Shape;218;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2647348" y="3029773"/>
            <a:ext cx="467367" cy="450740"/>
          </a:xfrm>
          <a:prstGeom prst="rect">
            <a:avLst/>
          </a:prstGeom>
          <a:noFill/>
          <a:ln>
            <a:noFill/>
          </a:ln>
        </p:spPr>
      </p:pic>
      <p:pic>
        <p:nvPicPr>
          <p:cNvPr id="219" name="Google Shape;219;p1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803292" y="4282971"/>
            <a:ext cx="5138617" cy="242031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3"/>
          <p:cNvSpPr txBox="1"/>
          <p:nvPr/>
        </p:nvSpPr>
        <p:spPr>
          <a:xfrm>
            <a:off x="6438900" y="5676900"/>
            <a:ext cx="582930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00B24"/>
              </a:buClr>
              <a:buSzPts val="8000"/>
              <a:buFont typeface="Arial"/>
              <a:buNone/>
            </a:pPr>
            <a:r>
              <a:rPr lang="en-US" sz="8000" b="1">
                <a:solidFill>
                  <a:srgbClr val="D00B24"/>
                </a:solidFill>
                <a:latin typeface="Arial"/>
                <a:ea typeface="Arial"/>
                <a:cs typeface="Arial"/>
                <a:sym typeface="Arial"/>
              </a:rPr>
              <a:t>¡Gracias!</a:t>
            </a:r>
            <a:endParaRPr sz="8000" b="1" i="0" u="none" strike="noStrike" cap="none">
              <a:solidFill>
                <a:srgbClr val="D00B24"/>
              </a:solidFill>
              <a:latin typeface="Arial"/>
              <a:ea typeface="Arial"/>
              <a:cs typeface="Arial"/>
              <a:sym typeface="Arial"/>
            </a:endParaRPr>
          </a:p>
        </p:txBody>
      </p:sp>
      <p:sp>
        <p:nvSpPr>
          <p:cNvPr id="225" name="Google Shape;225;p13"/>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a:solidFill>
                <a:srgbClr val="7F7F7F"/>
              </a:solidFill>
              <a:latin typeface="Tahoma"/>
              <a:ea typeface="Tahoma"/>
              <a:cs typeface="Tahoma"/>
              <a:sym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p:nvPr/>
        </p:nvSpPr>
        <p:spPr>
          <a:xfrm>
            <a:off x="1523999" y="1427012"/>
            <a:ext cx="7932821"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latin typeface="Arial"/>
                <a:ea typeface="Arial"/>
                <a:cs typeface="Arial"/>
                <a:sym typeface="Arial"/>
              </a:rPr>
              <a:t>Resultados de aprendizaje</a:t>
            </a:r>
            <a:endParaRPr dirty="0"/>
          </a:p>
        </p:txBody>
      </p:sp>
      <p:sp>
        <p:nvSpPr>
          <p:cNvPr id="122" name="Google Shape;122;p2"/>
          <p:cNvSpPr txBox="1"/>
          <p:nvPr/>
        </p:nvSpPr>
        <p:spPr>
          <a:xfrm>
            <a:off x="1524000" y="2850738"/>
            <a:ext cx="10040186"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Helvetica Neue"/>
                <a:ea typeface="Helvetica Neue"/>
                <a:cs typeface="Helvetica Neue"/>
                <a:sym typeface="Helvetica Neue"/>
              </a:rPr>
              <a:t>Al final de este módulo serás capaz de:</a:t>
            </a:r>
            <a:endParaRPr dirty="0"/>
          </a:p>
        </p:txBody>
      </p:sp>
      <p:pic>
        <p:nvPicPr>
          <p:cNvPr id="123" name="Google Shape;123;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649002" y="3855260"/>
            <a:ext cx="467367" cy="450740"/>
          </a:xfrm>
          <a:prstGeom prst="rect">
            <a:avLst/>
          </a:prstGeom>
          <a:noFill/>
          <a:ln>
            <a:noFill/>
          </a:ln>
        </p:spPr>
      </p:pic>
      <p:pic>
        <p:nvPicPr>
          <p:cNvPr id="124" name="Google Shape;124;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649001" y="5272210"/>
            <a:ext cx="467367" cy="450740"/>
          </a:xfrm>
          <a:prstGeom prst="rect">
            <a:avLst/>
          </a:prstGeom>
          <a:noFill/>
          <a:ln>
            <a:noFill/>
          </a:ln>
        </p:spPr>
      </p:pic>
      <p:pic>
        <p:nvPicPr>
          <p:cNvPr id="125" name="Google Shape;125;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649002" y="6996415"/>
            <a:ext cx="467367" cy="450740"/>
          </a:xfrm>
          <a:prstGeom prst="rect">
            <a:avLst/>
          </a:prstGeom>
          <a:noFill/>
          <a:ln>
            <a:noFill/>
          </a:ln>
        </p:spPr>
      </p:pic>
      <p:sp>
        <p:nvSpPr>
          <p:cNvPr id="128" name="Google Shape;128;p2"/>
          <p:cNvSpPr txBox="1"/>
          <p:nvPr/>
        </p:nvSpPr>
        <p:spPr>
          <a:xfrm>
            <a:off x="2514596" y="3635185"/>
            <a:ext cx="7375362"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s-ES" sz="2800" b="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Comprender el papel de la etiqueta empresarial en un entorno de negocios.</a:t>
            </a:r>
            <a:endParaRPr lang="en-US"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sp>
        <p:nvSpPr>
          <p:cNvPr id="131" name="Google Shape;131;p2"/>
          <p:cNvSpPr txBox="1"/>
          <p:nvPr/>
        </p:nvSpPr>
        <p:spPr>
          <a:xfrm>
            <a:off x="2514596" y="5052135"/>
            <a:ext cx="7197440" cy="1384954"/>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s-ES" sz="2800" b="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Conocer los comportamientos y actitudes que deben adoptarse en una relación comercial internacional.</a:t>
            </a:r>
            <a:endParaRPr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grpSp>
        <p:nvGrpSpPr>
          <p:cNvPr id="132" name="Google Shape;132;p2"/>
          <p:cNvGrpSpPr/>
          <p:nvPr/>
        </p:nvGrpSpPr>
        <p:grpSpPr>
          <a:xfrm>
            <a:off x="2514598" y="6776340"/>
            <a:ext cx="7197438" cy="954067"/>
            <a:chOff x="6420992" y="1321255"/>
            <a:chExt cx="5124927" cy="954067"/>
          </a:xfrm>
        </p:grpSpPr>
        <p:sp>
          <p:nvSpPr>
            <p:cNvPr id="133" name="Google Shape;133;p2"/>
            <p:cNvSpPr txBox="1"/>
            <p:nvPr/>
          </p:nvSpPr>
          <p:spPr>
            <a:xfrm>
              <a:off x="6420994" y="1750480"/>
              <a:ext cx="51249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sp>
          <p:nvSpPr>
            <p:cNvPr id="134" name="Google Shape;134;p2"/>
            <p:cNvSpPr txBox="1"/>
            <p:nvPr/>
          </p:nvSpPr>
          <p:spPr>
            <a:xfrm>
              <a:off x="6420992" y="1321255"/>
              <a:ext cx="5124925"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s-ES" sz="2800" b="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Entender cómo representar a la empresa y sus valores</a:t>
              </a:r>
              <a:endParaRPr lang="en-US"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grpSp>
      <p:pic>
        <p:nvPicPr>
          <p:cNvPr id="135" name="Google Shape;135;p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427449" y="3845265"/>
            <a:ext cx="6597239" cy="350330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ADD3CA3-4121-B98C-465C-35866F2A4EB8}"/>
              </a:ext>
            </a:extLst>
          </p:cNvPr>
          <p:cNvSpPr txBox="1"/>
          <p:nvPr/>
        </p:nvSpPr>
        <p:spPr>
          <a:xfrm>
            <a:off x="1524000" y="1564839"/>
            <a:ext cx="2743200" cy="769441"/>
          </a:xfrm>
          <a:prstGeom prst="rect">
            <a:avLst/>
          </a:prstGeom>
          <a:noFill/>
        </p:spPr>
        <p:txBody>
          <a:bodyPr wrap="square" rtlCol="0">
            <a:spAutoFit/>
          </a:bodyPr>
          <a:lstStyle/>
          <a:p>
            <a:r>
              <a:rPr lang="es-ES" sz="4400" b="1">
                <a:solidFill>
                  <a:srgbClr val="D00B24"/>
                </a:solidFill>
                <a:latin typeface="Arial" panose="020B0604020202020204" pitchFamily="34" charset="0"/>
                <a:ea typeface="Microsoft Sans Serif" panose="020B0604020202020204" pitchFamily="34" charset="0"/>
                <a:cs typeface="Arial" panose="020B0604020202020204" pitchFamily="34" charset="0"/>
              </a:rPr>
              <a:t>Í</a:t>
            </a:r>
            <a:r>
              <a:rPr lang="en-GB" sz="4400" b="1">
                <a:solidFill>
                  <a:srgbClr val="D00B24"/>
                </a:solidFill>
                <a:latin typeface="Arial" panose="020B0604020202020204" pitchFamily="34" charset="0"/>
                <a:ea typeface="Microsoft Sans Serif" panose="020B0604020202020204" pitchFamily="34" charset="0"/>
                <a:cs typeface="Arial" panose="020B0604020202020204" pitchFamily="34" charset="0"/>
              </a:rPr>
              <a:t>ndice</a:t>
            </a:r>
            <a:endParaRPr lang="es-ES"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endParaRPr>
          </a:p>
        </p:txBody>
      </p:sp>
      <p:grpSp>
        <p:nvGrpSpPr>
          <p:cNvPr id="5" name="Group 3">
            <a:extLst>
              <a:ext uri="{FF2B5EF4-FFF2-40B4-BE49-F238E27FC236}">
                <a16:creationId xmlns:a16="http://schemas.microsoft.com/office/drawing/2014/main" id="{987D2C0B-0439-B17A-BFF6-60B5573103CC}"/>
              </a:ext>
            </a:extLst>
          </p:cNvPr>
          <p:cNvGrpSpPr/>
          <p:nvPr/>
        </p:nvGrpSpPr>
        <p:grpSpPr>
          <a:xfrm>
            <a:off x="2362199" y="2919517"/>
            <a:ext cx="6629397" cy="1668992"/>
            <a:chOff x="6420992" y="1321255"/>
            <a:chExt cx="5124925" cy="1668992"/>
          </a:xfrm>
        </p:grpSpPr>
        <p:sp>
          <p:nvSpPr>
            <p:cNvPr id="6" name="TextBox 7">
              <a:extLst>
                <a:ext uri="{FF2B5EF4-FFF2-40B4-BE49-F238E27FC236}">
                  <a16:creationId xmlns:a16="http://schemas.microsoft.com/office/drawing/2014/main" id="{BC039071-035F-40E6-A58D-58CCA597DADC}"/>
                </a:ext>
              </a:extLst>
            </p:cNvPr>
            <p:cNvSpPr txBox="1"/>
            <p:nvPr/>
          </p:nvSpPr>
          <p:spPr>
            <a:xfrm>
              <a:off x="6420992" y="1789918"/>
              <a:ext cx="5124925" cy="1200329"/>
            </a:xfrm>
            <a:prstGeom prst="rect">
              <a:avLst/>
            </a:prstGeom>
            <a:noFill/>
          </p:spPr>
          <p:txBody>
            <a:bodyPr wrap="square" rtlCol="0">
              <a:spAutoFit/>
            </a:bodyPr>
            <a:lstStyle/>
            <a:p>
              <a:pPr marL="342900" indent="-342900">
                <a:buFont typeface="Arial" panose="020B0604020202020204" pitchFamily="34" charset="0"/>
                <a:buChar char="•"/>
              </a:pPr>
              <a:r>
                <a:rPr lang="en-US" altLang="ko-KR" sz="2400">
                  <a:latin typeface="Microsoft Sans Serif" panose="020B0604020202020204" pitchFamily="34" charset="0"/>
                  <a:ea typeface="Microsoft Sans Serif" panose="020B0604020202020204" pitchFamily="34" charset="0"/>
                  <a:cs typeface="Microsoft Sans Serif" panose="020B0604020202020204" pitchFamily="34" charset="0"/>
                </a:rPr>
                <a:t>Introducción</a:t>
              </a:r>
              <a:endPar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r>
                <a:rPr lang="en-US" altLang="ko-KR" sz="2400">
                  <a:latin typeface="Microsoft Sans Serif" panose="020B0604020202020204" pitchFamily="34" charset="0"/>
                  <a:ea typeface="Microsoft Sans Serif" panose="020B0604020202020204" pitchFamily="34" charset="0"/>
                  <a:cs typeface="Microsoft Sans Serif" panose="020B0604020202020204" pitchFamily="34" charset="0"/>
                </a:rPr>
                <a:t>Aprender y descubrir</a:t>
              </a:r>
              <a:endPar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r>
                <a:rPr lang="en-US" altLang="ko-KR" sz="2400">
                  <a:latin typeface="Microsoft Sans Serif" panose="020B0604020202020204" pitchFamily="34" charset="0"/>
                  <a:ea typeface="Microsoft Sans Serif" panose="020B0604020202020204" pitchFamily="34" charset="0"/>
                  <a:cs typeface="Microsoft Sans Serif" panose="020B0604020202020204" pitchFamily="34" charset="0"/>
                </a:rPr>
                <a:t>Actitud y visibilidad</a:t>
              </a:r>
              <a:endPar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TextBox 8">
              <a:extLst>
                <a:ext uri="{FF2B5EF4-FFF2-40B4-BE49-F238E27FC236}">
                  <a16:creationId xmlns:a16="http://schemas.microsoft.com/office/drawing/2014/main" id="{28E9B618-F1B9-111D-D539-8297414D780A}"/>
                </a:ext>
              </a:extLst>
            </p:cNvPr>
            <p:cNvSpPr txBox="1"/>
            <p:nvPr/>
          </p:nvSpPr>
          <p:spPr>
            <a:xfrm>
              <a:off x="6420992" y="1321255"/>
              <a:ext cx="5124925" cy="523220"/>
            </a:xfrm>
            <a:prstGeom prst="rect">
              <a:avLst/>
            </a:prstGeom>
            <a:noFill/>
          </p:spPr>
          <p:txBody>
            <a:bodyPr wrap="square" lIns="108000" rIns="108000" rtlCol="0">
              <a:spAutoFit/>
            </a:bodyPr>
            <a:lstStyle/>
            <a:p>
              <a:r>
                <a:rPr lang="en-US" altLang="ko-KR" sz="2800" b="1">
                  <a:latin typeface="Microsoft Sans Serif" panose="020B0604020202020204" pitchFamily="34" charset="0"/>
                  <a:ea typeface="Microsoft Sans Serif" panose="020B0604020202020204" pitchFamily="34" charset="0"/>
                  <a:cs typeface="Microsoft Sans Serif" panose="020B0604020202020204" pitchFamily="34" charset="0"/>
                </a:rPr>
                <a:t>Introducción a la etiqueta empresarial</a:t>
              </a:r>
              <a:endParaRPr lang="ko-KR" altLang="en-US" sz="2800" b="1" dirty="0">
                <a:latin typeface="Microsoft Sans Serif" panose="020B0604020202020204" pitchFamily="34" charset="0"/>
                <a:cs typeface="Microsoft Sans Serif" panose="020B0604020202020204" pitchFamily="34" charset="0"/>
              </a:endParaRPr>
            </a:p>
          </p:txBody>
        </p:sp>
      </p:grpSp>
      <p:grpSp>
        <p:nvGrpSpPr>
          <p:cNvPr id="8" name="Group 3">
            <a:extLst>
              <a:ext uri="{FF2B5EF4-FFF2-40B4-BE49-F238E27FC236}">
                <a16:creationId xmlns:a16="http://schemas.microsoft.com/office/drawing/2014/main" id="{0A88E076-EED8-D25A-75CB-E3ECE60856E0}"/>
              </a:ext>
            </a:extLst>
          </p:cNvPr>
          <p:cNvGrpSpPr/>
          <p:nvPr/>
        </p:nvGrpSpPr>
        <p:grpSpPr>
          <a:xfrm>
            <a:off x="2362199" y="5143500"/>
            <a:ext cx="6629397" cy="1688668"/>
            <a:chOff x="6420993" y="1336374"/>
            <a:chExt cx="6629397" cy="1688668"/>
          </a:xfrm>
        </p:grpSpPr>
        <p:sp>
          <p:nvSpPr>
            <p:cNvPr id="9" name="TextBox 7">
              <a:extLst>
                <a:ext uri="{FF2B5EF4-FFF2-40B4-BE49-F238E27FC236}">
                  <a16:creationId xmlns:a16="http://schemas.microsoft.com/office/drawing/2014/main" id="{C020E2D8-D57E-5E4C-A606-CFDB46E760C4}"/>
                </a:ext>
              </a:extLst>
            </p:cNvPr>
            <p:cNvSpPr txBox="1"/>
            <p:nvPr/>
          </p:nvSpPr>
          <p:spPr>
            <a:xfrm>
              <a:off x="6420993" y="1824713"/>
              <a:ext cx="5124925" cy="1200329"/>
            </a:xfrm>
            <a:prstGeom prst="rect">
              <a:avLst/>
            </a:prstGeom>
            <a:noFill/>
          </p:spPr>
          <p:txBody>
            <a:bodyPr wrap="square" rtlCol="0">
              <a:spAutoFit/>
            </a:bodyPr>
            <a:lstStyle/>
            <a:p>
              <a:pPr marL="342900" indent="-342900">
                <a:buFont typeface="Arial" panose="020B0604020202020204" pitchFamily="34" charset="0"/>
                <a:buChar char="•"/>
              </a:pPr>
              <a:r>
                <a:rPr lang="en-US" altLang="ko-KR" sz="2400">
                  <a:latin typeface="Microsoft Sans Serif" panose="020B0604020202020204" pitchFamily="34" charset="0"/>
                  <a:ea typeface="Microsoft Sans Serif" panose="020B0604020202020204" pitchFamily="34" charset="0"/>
                  <a:cs typeface="Microsoft Sans Serif" panose="020B0604020202020204" pitchFamily="34" charset="0"/>
                </a:rPr>
                <a:t>Algunos consejos</a:t>
              </a:r>
              <a:endPar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r>
                <a:rPr lang="en-US" altLang="ko-KR" sz="2400">
                  <a:latin typeface="Microsoft Sans Serif" panose="020B0604020202020204" pitchFamily="34" charset="0"/>
                  <a:ea typeface="Microsoft Sans Serif" panose="020B0604020202020204" pitchFamily="34" charset="0"/>
                  <a:cs typeface="Microsoft Sans Serif" panose="020B0604020202020204" pitchFamily="34" charset="0"/>
                </a:rPr>
                <a:t>Netiqueta</a:t>
              </a:r>
              <a:endPar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r>
                <a:rPr lang="en-US" altLang="ko-KR" sz="2400">
                  <a:latin typeface="Microsoft Sans Serif" panose="020B0604020202020204" pitchFamily="34" charset="0"/>
                  <a:ea typeface="Microsoft Sans Serif" panose="020B0604020202020204" pitchFamily="34" charset="0"/>
                  <a:cs typeface="Microsoft Sans Serif" panose="020B0604020202020204" pitchFamily="34" charset="0"/>
                </a:rPr>
                <a:t>Buenas prácticas</a:t>
              </a:r>
              <a:endPar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0" name="TextBox 8">
              <a:extLst>
                <a:ext uri="{FF2B5EF4-FFF2-40B4-BE49-F238E27FC236}">
                  <a16:creationId xmlns:a16="http://schemas.microsoft.com/office/drawing/2014/main" id="{FC23A6D0-1ADB-A05D-99BB-F8E2B2A27A6C}"/>
                </a:ext>
              </a:extLst>
            </p:cNvPr>
            <p:cNvSpPr txBox="1"/>
            <p:nvPr/>
          </p:nvSpPr>
          <p:spPr>
            <a:xfrm>
              <a:off x="6420993" y="1336374"/>
              <a:ext cx="6629397" cy="523220"/>
            </a:xfrm>
            <a:prstGeom prst="rect">
              <a:avLst/>
            </a:prstGeom>
            <a:noFill/>
          </p:spPr>
          <p:txBody>
            <a:bodyPr wrap="square" lIns="108000" rIns="108000" rtlCol="0">
              <a:spAutoFit/>
            </a:bodyPr>
            <a:lstStyle/>
            <a:p>
              <a:r>
                <a:rPr lang="en-US" altLang="ko-KR" sz="2800" b="1">
                  <a:latin typeface="Microsoft Sans Serif" panose="020B0604020202020204" pitchFamily="34" charset="0"/>
                  <a:ea typeface="Microsoft Sans Serif" panose="020B0604020202020204" pitchFamily="34" charset="0"/>
                  <a:cs typeface="Microsoft Sans Serif" panose="020B0604020202020204" pitchFamily="34" charset="0"/>
                </a:rPr>
                <a:t>Etiqueta empresarial en la práctica</a:t>
              </a:r>
              <a:endParaRPr lang="ko-KR" altLang="en-US" sz="2800" b="1" dirty="0">
                <a:latin typeface="Microsoft Sans Serif" panose="020B0604020202020204" pitchFamily="34" charset="0"/>
                <a:cs typeface="Microsoft Sans Serif" panose="020B0604020202020204" pitchFamily="34" charset="0"/>
              </a:endParaRPr>
            </a:p>
          </p:txBody>
        </p:sp>
      </p:grpSp>
      <p:pic>
        <p:nvPicPr>
          <p:cNvPr id="14" name="object 3">
            <a:extLst>
              <a:ext uri="{FF2B5EF4-FFF2-40B4-BE49-F238E27FC236}">
                <a16:creationId xmlns:a16="http://schemas.microsoft.com/office/drawing/2014/main" id="{46E42CAE-5744-32AE-6840-F28709C847B4}"/>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749446" y="2976729"/>
            <a:ext cx="467367" cy="450740"/>
          </a:xfrm>
          <a:prstGeom prst="rect">
            <a:avLst/>
          </a:prstGeom>
        </p:spPr>
      </p:pic>
      <p:pic>
        <p:nvPicPr>
          <p:cNvPr id="15" name="object 3">
            <a:extLst>
              <a:ext uri="{FF2B5EF4-FFF2-40B4-BE49-F238E27FC236}">
                <a16:creationId xmlns:a16="http://schemas.microsoft.com/office/drawing/2014/main" id="{3D91B104-8AFB-8B40-88AF-57AE8FF5FAFC}"/>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742985" y="5172785"/>
            <a:ext cx="467367" cy="450740"/>
          </a:xfrm>
          <a:prstGeom prst="rect">
            <a:avLst/>
          </a:prstGeom>
        </p:spPr>
      </p:pic>
      <p:pic>
        <p:nvPicPr>
          <p:cNvPr id="17" name="Imagen 16">
            <a:extLst>
              <a:ext uri="{FF2B5EF4-FFF2-40B4-BE49-F238E27FC236}">
                <a16:creationId xmlns:a16="http://schemas.microsoft.com/office/drawing/2014/main" id="{79B274AE-888B-DF96-9BD2-B18576F136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000" y="3157867"/>
            <a:ext cx="5791200" cy="4583142"/>
          </a:xfrm>
          <a:prstGeom prst="rect">
            <a:avLst/>
          </a:prstGeom>
        </p:spPr>
      </p:pic>
    </p:spTree>
    <p:extLst>
      <p:ext uri="{BB962C8B-B14F-4D97-AF65-F5344CB8AC3E}">
        <p14:creationId xmlns:p14="http://schemas.microsoft.com/office/powerpoint/2010/main" val="1062257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1880273"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latin typeface="Arial"/>
                <a:ea typeface="Arial"/>
                <a:cs typeface="Arial"/>
                <a:sym typeface="Arial"/>
              </a:rPr>
              <a:t>1.1 Introducción</a:t>
            </a:r>
            <a:endParaRPr sz="4400" b="1" dirty="0">
              <a:solidFill>
                <a:srgbClr val="D00B24"/>
              </a:solidFill>
              <a:latin typeface="Arial"/>
              <a:ea typeface="Arial"/>
              <a:cs typeface="Arial"/>
              <a:sym typeface="Arial"/>
            </a:endParaRPr>
          </a:p>
        </p:txBody>
      </p:sp>
      <p:sp>
        <p:nvSpPr>
          <p:cNvPr id="159" name="Google Shape;159;p4"/>
          <p:cNvSpPr txBox="1"/>
          <p:nvPr/>
        </p:nvSpPr>
        <p:spPr>
          <a:xfrm>
            <a:off x="1524000" y="2562880"/>
            <a:ext cx="14990618" cy="63709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Helvetica Neue"/>
                <a:ea typeface="Helvetica Neue"/>
                <a:cs typeface="Helvetica Neue"/>
                <a:sym typeface="Helvetica Neue"/>
              </a:rPr>
              <a:t>La etiqueta empresarial en un entorno internacional consiste en establecer relaciones con otras personas. La etiqueta no consiste en reglas y normas, sino en proporcionar un confort social básico y crear un entorno en el que los demás se sientan cómodos y seguros, lo cual es posible mejorando la comunicación. </a:t>
            </a:r>
          </a:p>
          <a:p>
            <a:pPr marL="0" marR="0" lvl="0" indent="0" algn="l" rtl="0">
              <a:spcBef>
                <a:spcPts val="0"/>
              </a:spcBef>
              <a:spcAft>
                <a:spcPts val="0"/>
              </a:spcAft>
              <a:buNone/>
            </a:pPr>
            <a:endParaRPr lang="en-US" sz="2400" b="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b="1">
                <a:solidFill>
                  <a:schemeClr val="dk1"/>
                </a:solidFill>
                <a:latin typeface="Helvetica Neue"/>
                <a:ea typeface="Helvetica Neue"/>
                <a:cs typeface="Helvetica Neue"/>
                <a:sym typeface="Helvetica Neue"/>
              </a:rPr>
              <a:t>Objetivos</a:t>
            </a:r>
            <a:endParaRPr lang="en-US" sz="2400" b="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s-ES" sz="2400">
                <a:solidFill>
                  <a:schemeClr val="dk1"/>
                </a:solidFill>
                <a:latin typeface="Helvetica Neue"/>
                <a:ea typeface="Helvetica Neue"/>
                <a:cs typeface="Helvetica Neue"/>
                <a:sym typeface="Helvetica Neue"/>
              </a:rPr>
              <a:t>La etiqueta empresarial pretende facilitar las relaciones entre los representantes de una empresa y los agentes internacionales:</a:t>
            </a:r>
          </a:p>
          <a:p>
            <a:pPr marL="342900" marR="0" lvl="0" indent="-3429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Establecer una comodidad social básica</a:t>
            </a:r>
          </a:p>
          <a:p>
            <a:pPr marL="342900" marR="0" lvl="0" indent="-3429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Dominar los códigos culturales</a:t>
            </a:r>
          </a:p>
          <a:p>
            <a:pPr marL="342900" marR="0" lvl="0" indent="-342900" algn="l" rtl="0">
              <a:spcBef>
                <a:spcPts val="0"/>
              </a:spcBef>
              <a:spcAft>
                <a:spcPts val="0"/>
              </a:spcAft>
              <a:buFont typeface="Arial" panose="020B0604020202020204" pitchFamily="34" charset="0"/>
              <a:buChar char="•"/>
            </a:pPr>
            <a:r>
              <a:rPr lang="es-ES" sz="2400">
                <a:solidFill>
                  <a:schemeClr val="dk1"/>
                </a:solidFill>
                <a:latin typeface="Helvetica Neue"/>
                <a:ea typeface="Helvetica Neue"/>
                <a:cs typeface="Helvetica Neue"/>
                <a:sym typeface="Helvetica Neue"/>
              </a:rPr>
              <a:t>Crear relaciones comerciales duraderas y fructíferas para todas las partes</a:t>
            </a:r>
          </a:p>
          <a:p>
            <a:pPr marL="0" marR="0" lvl="0" indent="0" algn="l" rtl="0">
              <a:spcBef>
                <a:spcPts val="0"/>
              </a:spcBef>
              <a:spcAft>
                <a:spcPts val="0"/>
              </a:spcAft>
              <a:buNone/>
            </a:pPr>
            <a:endParaRPr lang="en-US" sz="2400" b="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b="1">
                <a:solidFill>
                  <a:schemeClr val="dk1"/>
                </a:solidFill>
                <a:latin typeface="Helvetica Neue"/>
                <a:ea typeface="Helvetica Neue"/>
                <a:cs typeface="Helvetica Neue"/>
                <a:sym typeface="Helvetica Neue"/>
              </a:rPr>
              <a:t>Meta</a:t>
            </a:r>
            <a:endParaRPr lang="en-US" sz="2400" b="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s-ES" sz="2400">
                <a:solidFill>
                  <a:schemeClr val="dk1"/>
                </a:solidFill>
                <a:latin typeface="Helvetica Neue"/>
                <a:ea typeface="Helvetica Neue"/>
                <a:cs typeface="Helvetica Neue"/>
                <a:sym typeface="Helvetica Neue"/>
              </a:rPr>
              <a:t>Crear una relación de confianza, transmitir una imagen positiva de la empresa y hacer que la gente quiera ser socia y contribuir al éxito. </a:t>
            </a:r>
          </a:p>
          <a:p>
            <a:pPr marL="0" marR="0" lvl="0" indent="0" algn="l" rtl="0">
              <a:spcBef>
                <a:spcPts val="0"/>
              </a:spcBef>
              <a:spcAft>
                <a:spcPts val="0"/>
              </a:spcAft>
              <a:buNone/>
            </a:pPr>
            <a:endParaRPr lang="en-US" sz="2400" b="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b="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332659"/>
            <a:ext cx="11880273"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latin typeface="Arial"/>
                <a:ea typeface="Arial"/>
                <a:cs typeface="Arial"/>
                <a:sym typeface="Arial"/>
              </a:rPr>
              <a:t>1.2 Aprender y descubrir</a:t>
            </a:r>
            <a:endParaRPr sz="4400" b="1" dirty="0">
              <a:solidFill>
                <a:srgbClr val="D00B24"/>
              </a:solidFill>
              <a:latin typeface="Arial"/>
              <a:ea typeface="Arial"/>
              <a:cs typeface="Arial"/>
              <a:sym typeface="Arial"/>
            </a:endParaRPr>
          </a:p>
        </p:txBody>
      </p:sp>
      <p:sp>
        <p:nvSpPr>
          <p:cNvPr id="159" name="Google Shape;159;p4"/>
          <p:cNvSpPr txBox="1"/>
          <p:nvPr/>
        </p:nvSpPr>
        <p:spPr>
          <a:xfrm>
            <a:off x="1447799" y="2342692"/>
            <a:ext cx="16182109" cy="69864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Helvetica Neue"/>
                <a:ea typeface="Helvetica Neue"/>
                <a:cs typeface="Helvetica Neue"/>
                <a:sym typeface="Helvetica Neue"/>
              </a:rPr>
              <a:t>1</a:t>
            </a:r>
            <a:r>
              <a:rPr lang="en-US" sz="2400" b="1">
                <a:solidFill>
                  <a:schemeClr val="dk1"/>
                </a:solidFill>
                <a:latin typeface="Helvetica Neue"/>
                <a:ea typeface="Helvetica Neue"/>
                <a:cs typeface="Helvetica Neue"/>
                <a:sym typeface="Helvetica Neue"/>
              </a:rPr>
              <a:t>. Vigilancia por países</a:t>
            </a:r>
            <a:endParaRPr lang="en-US" sz="2400" dirty="0"/>
          </a:p>
          <a:p>
            <a:pPr marL="457200" marR="0" lvl="0" indent="-457200" algn="just" rtl="0">
              <a:spcBef>
                <a:spcPts val="0"/>
              </a:spcBef>
              <a:spcAft>
                <a:spcPts val="0"/>
              </a:spcAft>
              <a:buClr>
                <a:schemeClr val="dk1"/>
              </a:buClr>
              <a:buSzPts val="2000"/>
              <a:buFont typeface="Arial"/>
              <a:buChar char="•"/>
            </a:pPr>
            <a:r>
              <a:rPr lang="es-ES" sz="2000">
                <a:solidFill>
                  <a:schemeClr val="dk1"/>
                </a:solidFill>
                <a:latin typeface="Helvetica Neue"/>
                <a:ea typeface="Helvetica Neue"/>
                <a:cs typeface="Helvetica Neue"/>
                <a:sym typeface="Helvetica Neue"/>
              </a:rPr>
              <a:t>Tómese su tiempo para recopilar información sobre el país o países de destino y sus usos.</a:t>
            </a:r>
          </a:p>
          <a:p>
            <a:pPr marL="457200" marR="0" lvl="0" indent="-457200" algn="just" rtl="0">
              <a:spcBef>
                <a:spcPts val="0"/>
              </a:spcBef>
              <a:spcAft>
                <a:spcPts val="0"/>
              </a:spcAft>
              <a:buClr>
                <a:schemeClr val="dk1"/>
              </a:buClr>
              <a:buSzPts val="2000"/>
              <a:buFont typeface="Arial"/>
              <a:buChar char="•"/>
            </a:pPr>
            <a:r>
              <a:rPr lang="es-ES" sz="2000">
                <a:solidFill>
                  <a:schemeClr val="dk1"/>
                </a:solidFill>
                <a:latin typeface="Helvetica Neue"/>
                <a:ea typeface="Helvetica Neue"/>
                <a:cs typeface="Helvetica Neue"/>
                <a:sym typeface="Helvetica Neue"/>
              </a:rPr>
              <a:t>Estar informado sobre el contexto histórico, geopolítico y económico de los países en cuestión. </a:t>
            </a:r>
          </a:p>
          <a:p>
            <a:pPr marL="457200" marR="0" lvl="0" indent="-457200" algn="just" rtl="0">
              <a:spcBef>
                <a:spcPts val="0"/>
              </a:spcBef>
              <a:spcAft>
                <a:spcPts val="0"/>
              </a:spcAft>
              <a:buClr>
                <a:schemeClr val="dk1"/>
              </a:buClr>
              <a:buSzPts val="2000"/>
              <a:buFont typeface="Arial"/>
              <a:buChar char="•"/>
            </a:pPr>
            <a:r>
              <a:rPr lang="es-ES" sz="2000">
                <a:solidFill>
                  <a:schemeClr val="dk1"/>
                </a:solidFill>
                <a:latin typeface="Helvetica Neue"/>
                <a:ea typeface="Helvetica Neue"/>
                <a:cs typeface="Helvetica Neue"/>
                <a:sym typeface="Helvetica Neue"/>
              </a:rPr>
              <a:t>Es importante investigar un poco sobre las costumbres y la conducta empresarial. Saber a quién dirigirse y cómo hacerlo para no ofender a nadie.</a:t>
            </a:r>
          </a:p>
          <a:p>
            <a:pPr marL="0" marR="0" lvl="0" indent="0" algn="l" rtl="0">
              <a:spcBef>
                <a:spcPts val="0"/>
              </a:spcBef>
              <a:spcAft>
                <a:spcPts val="0"/>
              </a:spcAft>
              <a:buNone/>
            </a:pPr>
            <a:endParaRPr lang="en-US" sz="2400" b="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b="1" dirty="0">
                <a:solidFill>
                  <a:schemeClr val="dk1"/>
                </a:solidFill>
                <a:latin typeface="Helvetica Neue"/>
                <a:ea typeface="Helvetica Neue"/>
                <a:cs typeface="Helvetica Neue"/>
                <a:sym typeface="Helvetica Neue"/>
              </a:rPr>
              <a:t>2</a:t>
            </a:r>
            <a:r>
              <a:rPr lang="en-US" sz="2400" b="1">
                <a:solidFill>
                  <a:schemeClr val="dk1"/>
                </a:solidFill>
                <a:latin typeface="Helvetica Neue"/>
                <a:ea typeface="Helvetica Neue"/>
                <a:cs typeface="Helvetica Neue"/>
                <a:sym typeface="Helvetica Neue"/>
              </a:rPr>
              <a:t>. Reunión con los representantes</a:t>
            </a:r>
            <a:endParaRPr lang="en-US" sz="2400" dirty="0"/>
          </a:p>
          <a:p>
            <a:pPr marL="342900" marR="0" lvl="0" indent="-342900" algn="just" rtl="0">
              <a:spcBef>
                <a:spcPts val="0"/>
              </a:spcBef>
              <a:spcAft>
                <a:spcPts val="0"/>
              </a:spcAft>
              <a:buClr>
                <a:schemeClr val="dk1"/>
              </a:buClr>
              <a:buSzPts val="2000"/>
              <a:buFont typeface="Arial"/>
              <a:buChar char="•"/>
            </a:pPr>
            <a:r>
              <a:rPr lang="es-ES" sz="2000">
                <a:solidFill>
                  <a:schemeClr val="dk1"/>
                </a:solidFill>
                <a:latin typeface="Helvetica Neue"/>
                <a:ea typeface="Helvetica Neue"/>
                <a:cs typeface="Helvetica Neue"/>
                <a:sym typeface="Helvetica Neue"/>
              </a:rPr>
              <a:t>Averigüe con quién está hablando, cuál es su función o papel real.</a:t>
            </a:r>
          </a:p>
          <a:p>
            <a:pPr marL="342900" marR="0" lvl="0" indent="-342900" algn="just" rtl="0">
              <a:spcBef>
                <a:spcPts val="0"/>
              </a:spcBef>
              <a:spcAft>
                <a:spcPts val="0"/>
              </a:spcAft>
              <a:buClr>
                <a:schemeClr val="dk1"/>
              </a:buClr>
              <a:buSzPts val="2000"/>
              <a:buFont typeface="Arial"/>
              <a:buChar char="•"/>
            </a:pPr>
            <a:r>
              <a:rPr lang="es-ES" sz="2000">
                <a:solidFill>
                  <a:schemeClr val="dk1"/>
                </a:solidFill>
                <a:latin typeface="Helvetica Neue"/>
                <a:ea typeface="Helvetica Neue"/>
                <a:cs typeface="Helvetica Neue"/>
                <a:sym typeface="Helvetica Neue"/>
              </a:rPr>
              <a:t>Conozca su poder y su capacidad de decisión más allá de su título. A la inversa, los interlocutores discretos pueden ser decisores esenciales.</a:t>
            </a:r>
          </a:p>
          <a:p>
            <a:pPr marL="342900" marR="0" lvl="0" indent="-342900" algn="just" rtl="0">
              <a:spcBef>
                <a:spcPts val="0"/>
              </a:spcBef>
              <a:spcAft>
                <a:spcPts val="0"/>
              </a:spcAft>
              <a:buClr>
                <a:schemeClr val="dk1"/>
              </a:buClr>
              <a:buSzPts val="2000"/>
              <a:buFont typeface="Arial"/>
              <a:buChar char="•"/>
            </a:pPr>
            <a:r>
              <a:rPr lang="es-ES" sz="2000">
                <a:solidFill>
                  <a:schemeClr val="dk1"/>
                </a:solidFill>
                <a:latin typeface="Helvetica Neue"/>
                <a:ea typeface="Helvetica Neue"/>
                <a:cs typeface="Helvetica Neue"/>
                <a:sym typeface="Helvetica Neue"/>
              </a:rPr>
              <a:t>Un error de juicio puede ser fatal para el desarrollo de la empresa, de ahí el interés de estar bien asesorado y contar con referencias fiables.</a:t>
            </a:r>
          </a:p>
          <a:p>
            <a:pPr marL="0" marR="0" lvl="0" indent="0" algn="l" rtl="0">
              <a:spcBef>
                <a:spcPts val="0"/>
              </a:spcBef>
              <a:spcAft>
                <a:spcPts val="0"/>
              </a:spcAft>
              <a:buNone/>
            </a:pPr>
            <a:endParaRPr lang="en-US" sz="2400" b="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b="1" dirty="0">
                <a:solidFill>
                  <a:schemeClr val="dk1"/>
                </a:solidFill>
                <a:latin typeface="Helvetica Neue"/>
                <a:ea typeface="Helvetica Neue"/>
                <a:cs typeface="Helvetica Neue"/>
                <a:sym typeface="Helvetica Neue"/>
              </a:rPr>
              <a:t>3</a:t>
            </a:r>
            <a:r>
              <a:rPr lang="en-US" sz="2400" b="1">
                <a:solidFill>
                  <a:schemeClr val="dk1"/>
                </a:solidFill>
                <a:latin typeface="Helvetica Neue"/>
                <a:ea typeface="Helvetica Neue"/>
                <a:cs typeface="Helvetica Neue"/>
                <a:sym typeface="Helvetica Neue"/>
              </a:rPr>
              <a:t>. Consideración de los usos</a:t>
            </a:r>
            <a:endParaRPr lang="en-US" sz="2400" dirty="0"/>
          </a:p>
          <a:p>
            <a:pPr marL="342900" marR="0" lvl="0" indent="-342900" algn="l" rtl="0">
              <a:spcBef>
                <a:spcPts val="0"/>
              </a:spcBef>
              <a:spcAft>
                <a:spcPts val="0"/>
              </a:spcAft>
              <a:buClr>
                <a:schemeClr val="dk1"/>
              </a:buClr>
              <a:buSzPts val="2000"/>
              <a:buFont typeface="Arial"/>
              <a:buChar char="•"/>
            </a:pPr>
            <a:r>
              <a:rPr lang="es-ES" sz="2000">
                <a:solidFill>
                  <a:schemeClr val="dk1"/>
                </a:solidFill>
                <a:latin typeface="Helvetica Neue"/>
                <a:ea typeface="Helvetica Neue"/>
                <a:cs typeface="Helvetica Neue"/>
                <a:sym typeface="Helvetica Neue"/>
              </a:rPr>
              <a:t>Comprender un país, su funcionamiento, hacer un reconocimiento sobre el terreno.</a:t>
            </a:r>
          </a:p>
          <a:p>
            <a:pPr marL="342900" marR="0" lvl="0" indent="-342900" algn="l" rtl="0">
              <a:spcBef>
                <a:spcPts val="0"/>
              </a:spcBef>
              <a:spcAft>
                <a:spcPts val="0"/>
              </a:spcAft>
              <a:buClr>
                <a:schemeClr val="dk1"/>
              </a:buClr>
              <a:buSzPts val="2000"/>
              <a:buFont typeface="Arial"/>
              <a:buChar char="•"/>
            </a:pPr>
            <a:r>
              <a:rPr lang="es-ES" sz="2000">
                <a:solidFill>
                  <a:schemeClr val="dk1"/>
                </a:solidFill>
                <a:latin typeface="Helvetica Neue"/>
                <a:ea typeface="Helvetica Neue"/>
                <a:cs typeface="Helvetica Neue"/>
                <a:sym typeface="Helvetica Neue"/>
              </a:rPr>
              <a:t>Esta primera observación permite comprender mejor cómo se comunica la gente. Cómo dirigirse a la gente, según su rango o casta, para entrar en su esfera de interés e inspirar respeto.</a:t>
            </a:r>
          </a:p>
          <a:p>
            <a:pPr marL="342900" marR="0" lvl="0" indent="-342900" algn="l" rtl="0">
              <a:spcBef>
                <a:spcPts val="0"/>
              </a:spcBef>
              <a:spcAft>
                <a:spcPts val="0"/>
              </a:spcAft>
              <a:buClr>
                <a:schemeClr val="dk1"/>
              </a:buClr>
              <a:buSzPts val="2000"/>
              <a:buFont typeface="Arial"/>
              <a:buChar char="•"/>
            </a:pPr>
            <a:r>
              <a:rPr lang="es-ES" sz="2000">
                <a:solidFill>
                  <a:schemeClr val="dk1"/>
                </a:solidFill>
                <a:latin typeface="Helvetica Neue"/>
                <a:ea typeface="Helvetica Neue"/>
                <a:cs typeface="Helvetica Neue"/>
                <a:sym typeface="Helvetica Neue"/>
              </a:rPr>
              <a:t>Se trata de descubrir el mundo de los negocios y cómo funciona. ¿Está el mercado abierto a las empresas extranjeras? ¿Es necesario pensar en un socio local? ¿Cuáles son las normas que hay que respetar?</a:t>
            </a:r>
          </a:p>
          <a:p>
            <a:pPr marL="0" marR="0" lvl="0" indent="0" algn="l" rtl="0">
              <a:spcBef>
                <a:spcPts val="0"/>
              </a:spcBef>
              <a:spcAft>
                <a:spcPts val="0"/>
              </a:spcAft>
              <a:buNone/>
            </a:pPr>
            <a:endParaRPr lang="en-US" sz="2400" b="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821796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1880273"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latin typeface="Arial"/>
                <a:ea typeface="Arial"/>
                <a:cs typeface="Arial"/>
                <a:sym typeface="Arial"/>
              </a:rPr>
              <a:t>1.3 Actitud y visibilidad</a:t>
            </a:r>
            <a:endParaRPr sz="4400" b="1" dirty="0">
              <a:solidFill>
                <a:srgbClr val="D00B24"/>
              </a:solidFill>
              <a:latin typeface="Arial"/>
              <a:ea typeface="Arial"/>
              <a:cs typeface="Arial"/>
              <a:sym typeface="Arial"/>
            </a:endParaRPr>
          </a:p>
        </p:txBody>
      </p:sp>
      <p:sp>
        <p:nvSpPr>
          <p:cNvPr id="159" name="Google Shape;159;p4"/>
          <p:cNvSpPr txBox="1"/>
          <p:nvPr/>
        </p:nvSpPr>
        <p:spPr>
          <a:xfrm>
            <a:off x="1524000" y="2562880"/>
            <a:ext cx="14034656" cy="45858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Helvetica Neue"/>
                <a:ea typeface="Helvetica Neue"/>
                <a:cs typeface="Helvetica Neue"/>
                <a:sym typeface="Helvetica Neue"/>
              </a:rPr>
              <a:t>1</a:t>
            </a:r>
            <a:r>
              <a:rPr lang="en-US" sz="2400" b="1">
                <a:solidFill>
                  <a:schemeClr val="dk1"/>
                </a:solidFill>
                <a:latin typeface="Helvetica Neue"/>
                <a:ea typeface="Helvetica Neue"/>
                <a:cs typeface="Helvetica Neue"/>
                <a:sym typeface="Helvetica Neue"/>
              </a:rPr>
              <a:t>. Código de vestimenta – Comportamiento </a:t>
            </a:r>
            <a:endParaRPr lang="en-US" sz="2400" dirty="0"/>
          </a:p>
          <a:p>
            <a:pPr marL="342900" marR="0" lvl="0" indent="-342900" algn="just" rtl="0">
              <a:spcBef>
                <a:spcPts val="0"/>
              </a:spcBef>
              <a:spcAft>
                <a:spcPts val="0"/>
              </a:spcAft>
              <a:buClr>
                <a:srgbClr val="141412"/>
              </a:buClr>
              <a:buSzPts val="2000"/>
              <a:buFont typeface="Arial"/>
              <a:buChar char="•"/>
            </a:pPr>
            <a:r>
              <a:rPr lang="es-ES" sz="2000" b="0" i="0">
                <a:solidFill>
                  <a:srgbClr val="141412"/>
                </a:solidFill>
                <a:latin typeface="Helvetica Neue"/>
                <a:ea typeface="Helvetica Neue"/>
                <a:cs typeface="Helvetica Neue"/>
                <a:sym typeface="Helvetica Neue"/>
              </a:rPr>
              <a:t>Las claves para causar una buena impresión son vestir adecuadamente y tu lenguaje corporal</a:t>
            </a:r>
          </a:p>
          <a:p>
            <a:pPr marL="342900" marR="0" lvl="0" indent="-342900" algn="just" rtl="0">
              <a:spcBef>
                <a:spcPts val="0"/>
              </a:spcBef>
              <a:spcAft>
                <a:spcPts val="0"/>
              </a:spcAft>
              <a:buClr>
                <a:srgbClr val="141412"/>
              </a:buClr>
              <a:buSzPts val="2000"/>
              <a:buFont typeface="Arial"/>
              <a:buChar char="•"/>
            </a:pPr>
            <a:r>
              <a:rPr lang="es-ES" sz="2000" b="0" i="0">
                <a:solidFill>
                  <a:srgbClr val="141412"/>
                </a:solidFill>
                <a:latin typeface="Helvetica Neue"/>
                <a:ea typeface="Helvetica Neue"/>
                <a:cs typeface="Helvetica Neue"/>
                <a:sym typeface="Helvetica Neue"/>
              </a:rPr>
              <a:t>Entre comodidad, profesionalidad y cortesía hay un delicado equilibrio que difiere de un país a otro, </a:t>
            </a:r>
          </a:p>
          <a:p>
            <a:pPr marL="342900" marR="0" lvl="0" indent="-342900" algn="just" rtl="0">
              <a:spcBef>
                <a:spcPts val="0"/>
              </a:spcBef>
              <a:spcAft>
                <a:spcPts val="0"/>
              </a:spcAft>
              <a:buClr>
                <a:srgbClr val="141412"/>
              </a:buClr>
              <a:buSzPts val="2000"/>
              <a:buFont typeface="Arial"/>
              <a:buChar char="•"/>
            </a:pPr>
            <a:r>
              <a:rPr lang="es-ES" sz="2000" b="0" i="0">
                <a:solidFill>
                  <a:srgbClr val="141412"/>
                </a:solidFill>
                <a:latin typeface="Helvetica Neue"/>
                <a:ea typeface="Helvetica Neue"/>
                <a:cs typeface="Helvetica Neue"/>
                <a:sym typeface="Helvetica Neue"/>
              </a:rPr>
              <a:t>Es importante informarse del código de vestimenta del país, de la empresa y del tipo de acto, que es una muestra de respeto hacia sus interlocutores.</a:t>
            </a:r>
          </a:p>
          <a:p>
            <a:pPr marL="0" marR="0" lvl="0" indent="0" algn="l" rtl="0">
              <a:spcBef>
                <a:spcPts val="0"/>
              </a:spcBef>
              <a:spcAft>
                <a:spcPts val="0"/>
              </a:spcAft>
              <a:buNone/>
            </a:pPr>
            <a:endParaRPr lang="en-US" sz="2400" b="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b="1" dirty="0">
                <a:solidFill>
                  <a:schemeClr val="dk1"/>
                </a:solidFill>
                <a:latin typeface="Helvetica Neue"/>
                <a:ea typeface="Helvetica Neue"/>
                <a:cs typeface="Helvetica Neue"/>
                <a:sym typeface="Helvetica Neue"/>
              </a:rPr>
              <a:t>2</a:t>
            </a:r>
            <a:r>
              <a:rPr lang="en-US" sz="2400" b="1">
                <a:solidFill>
                  <a:schemeClr val="dk1"/>
                </a:solidFill>
                <a:latin typeface="Helvetica Neue"/>
                <a:ea typeface="Helvetica Neue"/>
                <a:cs typeface="Helvetica Neue"/>
                <a:sym typeface="Helvetica Neue"/>
              </a:rPr>
              <a:t>. Representar a la empresa y sus valores</a:t>
            </a:r>
            <a:endParaRPr lang="en-US" sz="2400" dirty="0"/>
          </a:p>
          <a:p>
            <a:pPr marL="342900" marR="0" lvl="0" indent="-342900" algn="just" rtl="0">
              <a:lnSpc>
                <a:spcPct val="100000"/>
              </a:lnSpc>
              <a:spcBef>
                <a:spcPts val="0"/>
              </a:spcBef>
              <a:spcAft>
                <a:spcPts val="0"/>
              </a:spcAft>
              <a:buClr>
                <a:srgbClr val="000000"/>
              </a:buClr>
              <a:buSzPts val="2000"/>
              <a:buFont typeface="Arial"/>
              <a:buChar char="•"/>
            </a:pPr>
            <a:r>
              <a:rPr lang="es-ES" sz="2000" b="0" i="0" u="none" strike="noStrike" cap="none">
                <a:solidFill>
                  <a:srgbClr val="000000"/>
                </a:solidFill>
                <a:latin typeface="Helvetica Neue"/>
                <a:ea typeface="Helvetica Neue"/>
                <a:cs typeface="Helvetica Neue"/>
                <a:sym typeface="Helvetica Neue"/>
              </a:rPr>
              <a:t>El representante de la empresa desempeña un papel importante en la imagen de la empresa y de sus empleados. Debe ser educado y comedido en sus intercambios; utilizar algunas palabras del idioma local siempre es bien recibido. Evite los juicios de valor y sea discreto sobre la información intercambiada. </a:t>
            </a:r>
          </a:p>
          <a:p>
            <a:pPr marL="342900" marR="0" lvl="0" indent="-342900" algn="just" rtl="0">
              <a:lnSpc>
                <a:spcPct val="100000"/>
              </a:lnSpc>
              <a:spcBef>
                <a:spcPts val="0"/>
              </a:spcBef>
              <a:spcAft>
                <a:spcPts val="0"/>
              </a:spcAft>
              <a:buClr>
                <a:srgbClr val="000000"/>
              </a:buClr>
              <a:buSzPts val="2000"/>
              <a:buFont typeface="Arial"/>
              <a:buChar char="•"/>
            </a:pPr>
            <a:r>
              <a:rPr lang="es-ES" sz="2000" b="0" i="0" u="none" strike="noStrike" cap="none">
                <a:solidFill>
                  <a:srgbClr val="000000"/>
                </a:solidFill>
                <a:latin typeface="Helvetica Neue"/>
                <a:ea typeface="Helvetica Neue"/>
                <a:cs typeface="Helvetica Neue"/>
                <a:sym typeface="Helvetica Neue"/>
              </a:rPr>
              <a:t>Debe tomarse el tiempo necesario para explicar qué hace fuerte a la empresa y anunciar sus valores: honradez, curiosidad, capacidad de compromiso, confianza y transparencia. </a:t>
            </a:r>
          </a:p>
          <a:p>
            <a:pPr marL="342900" marR="0" lvl="0" indent="-342900" algn="just" rtl="0">
              <a:lnSpc>
                <a:spcPct val="100000"/>
              </a:lnSpc>
              <a:spcBef>
                <a:spcPts val="0"/>
              </a:spcBef>
              <a:spcAft>
                <a:spcPts val="0"/>
              </a:spcAft>
              <a:buClr>
                <a:srgbClr val="000000"/>
              </a:buClr>
              <a:buSzPts val="2000"/>
              <a:buFont typeface="Arial"/>
              <a:buChar char="•"/>
            </a:pPr>
            <a:r>
              <a:rPr lang="es-ES" sz="2000" b="0" i="0" u="none" strike="noStrike" cap="none">
                <a:solidFill>
                  <a:srgbClr val="000000"/>
                </a:solidFill>
                <a:latin typeface="Helvetica Neue"/>
                <a:ea typeface="Helvetica Neue"/>
                <a:cs typeface="Helvetica Neue"/>
                <a:sym typeface="Helvetica Neue"/>
              </a:rPr>
              <a:t>Usted es el embajador de su empresa, su comportamiento es objeto de escrutinio: su puntualidad, su aspecto, su actitud son signos tranquilizadores para sus interlocutores.</a:t>
            </a:r>
            <a:endParaRPr lang="es-ES" sz="2000" b="0" i="0" u="none" strike="noStrike" cap="none" dirty="0">
              <a:solidFill>
                <a:srgbClr val="00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26114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1880273"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latin typeface="Arial"/>
                <a:ea typeface="Arial"/>
                <a:cs typeface="Arial"/>
                <a:sym typeface="Arial"/>
              </a:rPr>
              <a:t>1.3 Actitud y visibilidad</a:t>
            </a:r>
            <a:endParaRPr sz="4400" b="1" dirty="0">
              <a:solidFill>
                <a:srgbClr val="D00B24"/>
              </a:solidFill>
              <a:latin typeface="Arial"/>
              <a:ea typeface="Arial"/>
              <a:cs typeface="Arial"/>
              <a:sym typeface="Arial"/>
            </a:endParaRPr>
          </a:p>
        </p:txBody>
      </p:sp>
      <p:sp>
        <p:nvSpPr>
          <p:cNvPr id="159" name="Google Shape;159;p4"/>
          <p:cNvSpPr txBox="1"/>
          <p:nvPr/>
        </p:nvSpPr>
        <p:spPr>
          <a:xfrm>
            <a:off x="1523999" y="2562880"/>
            <a:ext cx="14117783" cy="23698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Helvetica Neue"/>
                <a:ea typeface="Helvetica Neue"/>
                <a:cs typeface="Helvetica Neue"/>
                <a:sym typeface="Helvetica Neue"/>
              </a:rPr>
              <a:t>3</a:t>
            </a:r>
            <a:r>
              <a:rPr lang="en-US" sz="2400" b="1">
                <a:solidFill>
                  <a:schemeClr val="dk1"/>
                </a:solidFill>
                <a:latin typeface="Helvetica Neue"/>
                <a:ea typeface="Helvetica Neue"/>
                <a:cs typeface="Helvetica Neue"/>
                <a:sym typeface="Helvetica Neue"/>
              </a:rPr>
              <a:t>. Consideración de las costumbres</a:t>
            </a:r>
            <a:endParaRPr lang="en-US" sz="2400" dirty="0"/>
          </a:p>
          <a:p>
            <a:pPr marL="342900" marR="0" lvl="0" indent="-342900" algn="just" rtl="0">
              <a:lnSpc>
                <a:spcPct val="100000"/>
              </a:lnSpc>
              <a:spcBef>
                <a:spcPts val="0"/>
              </a:spcBef>
              <a:spcAft>
                <a:spcPts val="0"/>
              </a:spcAft>
              <a:buClr>
                <a:srgbClr val="000000"/>
              </a:buClr>
              <a:buSzPts val="2000"/>
              <a:buFont typeface="Arial"/>
              <a:buChar char="•"/>
            </a:pPr>
            <a:r>
              <a:rPr lang="es-ES" sz="2000" b="0" i="0" u="none" strike="noStrike" cap="none">
                <a:solidFill>
                  <a:srgbClr val="000000"/>
                </a:solidFill>
                <a:latin typeface="Helvetica Neue"/>
                <a:ea typeface="Helvetica Neue"/>
                <a:cs typeface="Helvetica Neue"/>
                <a:sym typeface="Helvetica Neue"/>
              </a:rPr>
              <a:t>Después de descubrir el país y sus costumbres, es esencial preparar sus reuniones de negocios. Debes redactar tarjetas de notas con los elementos más importantes.</a:t>
            </a:r>
          </a:p>
          <a:p>
            <a:pPr marL="342900" marR="0" lvl="0" indent="-342900" algn="just" rtl="0">
              <a:lnSpc>
                <a:spcPct val="100000"/>
              </a:lnSpc>
              <a:spcBef>
                <a:spcPts val="0"/>
              </a:spcBef>
              <a:spcAft>
                <a:spcPts val="0"/>
              </a:spcAft>
              <a:buClr>
                <a:srgbClr val="000000"/>
              </a:buClr>
              <a:buSzPts val="2000"/>
              <a:buFont typeface="Arial"/>
              <a:buChar char="•"/>
            </a:pPr>
            <a:r>
              <a:rPr lang="es-ES" sz="2000" b="0" i="0" u="none" strike="noStrike" cap="none">
                <a:solidFill>
                  <a:srgbClr val="000000"/>
                </a:solidFill>
                <a:latin typeface="Helvetica Neue"/>
                <a:ea typeface="Helvetica Neue"/>
                <a:cs typeface="Helvetica Neue"/>
                <a:sym typeface="Helvetica Neue"/>
              </a:rPr>
              <a:t>Como mujer empresaria, debe estar aún más atenta. Es aconsejable adoptar un código de vestimenta y una actitud lo más neutros posible. En algunos países, piensa en cubrirte el pelo, llevar pantalones y ropa de manga larga.</a:t>
            </a:r>
          </a:p>
          <a:p>
            <a:pPr marL="342900" marR="0" lvl="0" indent="-342900" algn="just" rtl="0">
              <a:lnSpc>
                <a:spcPct val="100000"/>
              </a:lnSpc>
              <a:spcBef>
                <a:spcPts val="0"/>
              </a:spcBef>
              <a:spcAft>
                <a:spcPts val="0"/>
              </a:spcAft>
              <a:buClr>
                <a:srgbClr val="000000"/>
              </a:buClr>
              <a:buSzPts val="2000"/>
              <a:buFont typeface="Arial"/>
              <a:buChar char="•"/>
            </a:pPr>
            <a:r>
              <a:rPr lang="es-ES" sz="2000" b="0" i="0" u="none" strike="noStrike" cap="none">
                <a:solidFill>
                  <a:srgbClr val="000000"/>
                </a:solidFill>
                <a:latin typeface="Helvetica Neue"/>
                <a:ea typeface="Helvetica Neue"/>
                <a:cs typeface="Helvetica Neue"/>
                <a:sym typeface="Helvetica Neue"/>
              </a:rPr>
              <a:t>Es mejor saber el nombre, centrarse en la cara, apagar el smartphone</a:t>
            </a:r>
          </a:p>
          <a:p>
            <a:pPr marL="0" marR="0" lvl="0" indent="0" algn="l" rtl="0">
              <a:spcBef>
                <a:spcPts val="0"/>
              </a:spcBef>
              <a:spcAft>
                <a:spcPts val="0"/>
              </a:spcAft>
              <a:buNone/>
            </a:pPr>
            <a:endParaRPr lang="en-US" sz="24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648175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1880273"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latin typeface="Arial"/>
                <a:ea typeface="Arial"/>
                <a:cs typeface="Arial"/>
                <a:sym typeface="Arial"/>
              </a:rPr>
              <a:t>2.1 Algunos consejos</a:t>
            </a:r>
            <a:endParaRPr sz="4400" b="1" dirty="0">
              <a:solidFill>
                <a:srgbClr val="D00B24"/>
              </a:solidFill>
              <a:latin typeface="Arial"/>
              <a:ea typeface="Arial"/>
              <a:cs typeface="Arial"/>
              <a:sym typeface="Arial"/>
            </a:endParaRPr>
          </a:p>
        </p:txBody>
      </p:sp>
      <p:sp>
        <p:nvSpPr>
          <p:cNvPr id="159" name="Google Shape;159;p4"/>
          <p:cNvSpPr txBox="1"/>
          <p:nvPr/>
        </p:nvSpPr>
        <p:spPr>
          <a:xfrm>
            <a:off x="1523999" y="2562880"/>
            <a:ext cx="16182109" cy="56322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Helvetica Neue"/>
                <a:ea typeface="Helvetica Neue"/>
                <a:cs typeface="Helvetica Neue"/>
                <a:sym typeface="Helvetica Neue"/>
              </a:rPr>
              <a:t>1</a:t>
            </a:r>
            <a:r>
              <a:rPr lang="en-US" sz="2400" b="1">
                <a:solidFill>
                  <a:schemeClr val="dk1"/>
                </a:solidFill>
                <a:latin typeface="Helvetica Neue"/>
                <a:ea typeface="Helvetica Neue"/>
                <a:cs typeface="Helvetica Neue"/>
                <a:sym typeface="Helvetica Neue"/>
              </a:rPr>
              <a:t>. Tan grande como el mundo</a:t>
            </a:r>
            <a:endParaRPr lang="en-US" sz="2400" dirty="0"/>
          </a:p>
          <a:p>
            <a:pPr marL="342900" marR="0" lvl="0" indent="-342900" algn="just" rtl="0">
              <a:spcBef>
                <a:spcPts val="0"/>
              </a:spcBef>
              <a:spcAft>
                <a:spcPts val="0"/>
              </a:spcAft>
              <a:buClr>
                <a:srgbClr val="141412"/>
              </a:buClr>
              <a:buSzPts val="2000"/>
              <a:buFont typeface="Arial"/>
              <a:buChar char="•"/>
            </a:pPr>
            <a:r>
              <a:rPr lang="es-ES" sz="2000" b="0" i="0">
                <a:solidFill>
                  <a:srgbClr val="141412"/>
                </a:solidFill>
                <a:latin typeface="Helvetica Neue"/>
                <a:ea typeface="Helvetica Neue"/>
                <a:cs typeface="Helvetica Neue"/>
                <a:sym typeface="Helvetica Neue"/>
              </a:rPr>
              <a:t>La etiqueta en los negocios difiere de una región a otra y de un país a otro. </a:t>
            </a:r>
          </a:p>
          <a:p>
            <a:pPr marL="342900" marR="0" lvl="0" indent="-342900" algn="just" rtl="0">
              <a:spcBef>
                <a:spcPts val="0"/>
              </a:spcBef>
              <a:spcAft>
                <a:spcPts val="0"/>
              </a:spcAft>
              <a:buClr>
                <a:srgbClr val="141412"/>
              </a:buClr>
              <a:buSzPts val="2000"/>
              <a:buFont typeface="Arial"/>
              <a:buChar char="•"/>
            </a:pPr>
            <a:r>
              <a:rPr lang="es-ES" sz="2000" b="0" i="0">
                <a:solidFill>
                  <a:srgbClr val="141412"/>
                </a:solidFill>
                <a:latin typeface="Helvetica Neue"/>
                <a:ea typeface="Helvetica Neue"/>
                <a:cs typeface="Helvetica Neue"/>
                <a:sym typeface="Helvetica Neue"/>
              </a:rPr>
              <a:t>Esto crea una situación compleja para las personas, ya que es difícil equilibrar la atención prestada a la etiqueta empresarial internacional y a otras actividades empresariales al mismo tiempo.</a:t>
            </a:r>
          </a:p>
          <a:p>
            <a:pPr marL="342900" marR="0" lvl="0" indent="-342900" algn="just" rtl="0">
              <a:spcBef>
                <a:spcPts val="0"/>
              </a:spcBef>
              <a:spcAft>
                <a:spcPts val="0"/>
              </a:spcAft>
              <a:buClr>
                <a:srgbClr val="141412"/>
              </a:buClr>
              <a:buSzPts val="2000"/>
              <a:buFont typeface="Arial"/>
              <a:buChar char="•"/>
            </a:pPr>
            <a:r>
              <a:rPr lang="es-ES" sz="2000" b="0" i="0">
                <a:solidFill>
                  <a:srgbClr val="141412"/>
                </a:solidFill>
                <a:latin typeface="Helvetica Neue"/>
                <a:ea typeface="Helvetica Neue"/>
                <a:cs typeface="Helvetica Neue"/>
                <a:sym typeface="Helvetica Neue"/>
              </a:rPr>
              <a:t>Por lo tanto, una medida inteligente es centrarse en algunos pilares clave de la etiqueta empresarial. </a:t>
            </a:r>
          </a:p>
          <a:p>
            <a:pPr marL="0" marR="0" lvl="0" indent="0" algn="l" rtl="0">
              <a:spcBef>
                <a:spcPts val="0"/>
              </a:spcBef>
              <a:spcAft>
                <a:spcPts val="0"/>
              </a:spcAft>
              <a:buNone/>
            </a:pPr>
            <a:endParaRPr lang="en-US" sz="2400" b="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b="1" dirty="0">
                <a:solidFill>
                  <a:schemeClr val="dk1"/>
                </a:solidFill>
                <a:latin typeface="Helvetica Neue"/>
                <a:ea typeface="Helvetica Neue"/>
                <a:cs typeface="Helvetica Neue"/>
                <a:sym typeface="Helvetica Neue"/>
              </a:rPr>
              <a:t>2</a:t>
            </a:r>
            <a:r>
              <a:rPr lang="en-US" sz="2400" b="1">
                <a:solidFill>
                  <a:schemeClr val="dk1"/>
                </a:solidFill>
                <a:latin typeface="Helvetica Neue"/>
                <a:ea typeface="Helvetica Neue"/>
                <a:cs typeface="Helvetica Neue"/>
                <a:sym typeface="Helvetica Neue"/>
              </a:rPr>
              <a:t>. Una alquimia sutil</a:t>
            </a:r>
            <a:endParaRPr lang="en-US" sz="2400" b="1" dirty="0">
              <a:solidFill>
                <a:schemeClr val="dk1"/>
              </a:solidFill>
              <a:latin typeface="Helvetica Neue"/>
              <a:ea typeface="Helvetica Neue"/>
              <a:cs typeface="Helvetica Neue"/>
              <a:sym typeface="Helvetica Neue"/>
            </a:endParaRPr>
          </a:p>
          <a:p>
            <a:pPr marL="342900" marR="0" lvl="0" indent="-342900" algn="l" rtl="0">
              <a:spcBef>
                <a:spcPts val="0"/>
              </a:spcBef>
              <a:spcAft>
                <a:spcPts val="0"/>
              </a:spcAft>
              <a:buClr>
                <a:srgbClr val="000000"/>
              </a:buClr>
              <a:buSzPts val="2000"/>
              <a:buFont typeface="Arial"/>
              <a:buChar char="•"/>
            </a:pPr>
            <a:r>
              <a:rPr lang="es-ES" sz="2000">
                <a:solidFill>
                  <a:srgbClr val="000000"/>
                </a:solidFill>
                <a:latin typeface="Helvetica Neue"/>
                <a:ea typeface="Helvetica Neue"/>
                <a:cs typeface="Helvetica Neue"/>
                <a:sym typeface="Helvetica Neue"/>
              </a:rPr>
              <a:t>Ante todo, debe mantener una imagen estándar impecable de su empresa.</a:t>
            </a:r>
          </a:p>
          <a:p>
            <a:pPr marL="342900" marR="0" lvl="0" indent="-342900" algn="l" rtl="0">
              <a:spcBef>
                <a:spcPts val="0"/>
              </a:spcBef>
              <a:spcAft>
                <a:spcPts val="0"/>
              </a:spcAft>
              <a:buClr>
                <a:srgbClr val="000000"/>
              </a:buClr>
              <a:buSzPts val="2000"/>
              <a:buFont typeface="Arial"/>
              <a:buChar char="•"/>
            </a:pPr>
            <a:r>
              <a:rPr lang="es-ES" sz="2000">
                <a:solidFill>
                  <a:srgbClr val="000000"/>
                </a:solidFill>
                <a:latin typeface="Helvetica Neue"/>
                <a:ea typeface="Helvetica Neue"/>
                <a:cs typeface="Helvetica Neue"/>
                <a:sym typeface="Helvetica Neue"/>
              </a:rPr>
              <a:t>Ser auténtico es un valor que tranquiliza a su interlocutor.</a:t>
            </a:r>
          </a:p>
          <a:p>
            <a:pPr marL="342900" marR="0" lvl="0" indent="-342900" algn="l" rtl="0">
              <a:spcBef>
                <a:spcPts val="0"/>
              </a:spcBef>
              <a:spcAft>
                <a:spcPts val="0"/>
              </a:spcAft>
              <a:buClr>
                <a:srgbClr val="000000"/>
              </a:buClr>
              <a:buSzPts val="2000"/>
              <a:buFont typeface="Arial"/>
              <a:buChar char="•"/>
            </a:pPr>
            <a:r>
              <a:rPr lang="es-ES" sz="2000">
                <a:solidFill>
                  <a:srgbClr val="000000"/>
                </a:solidFill>
                <a:latin typeface="Helvetica Neue"/>
                <a:ea typeface="Helvetica Neue"/>
                <a:cs typeface="Helvetica Neue"/>
                <a:sym typeface="Helvetica Neue"/>
              </a:rPr>
              <a:t>Ser capaz de integrarse permite adoptar los códigos del país extranjero sin renunciar a la propia cultura.</a:t>
            </a:r>
          </a:p>
          <a:p>
            <a:pPr marL="342900" marR="0" lvl="0" indent="-342900" algn="l" rtl="0">
              <a:spcBef>
                <a:spcPts val="0"/>
              </a:spcBef>
              <a:spcAft>
                <a:spcPts val="0"/>
              </a:spcAft>
              <a:buClr>
                <a:srgbClr val="000000"/>
              </a:buClr>
              <a:buSzPts val="2000"/>
              <a:buFont typeface="Arial"/>
              <a:buChar char="•"/>
            </a:pPr>
            <a:r>
              <a:rPr lang="es-ES" sz="2000">
                <a:solidFill>
                  <a:srgbClr val="000000"/>
                </a:solidFill>
                <a:latin typeface="Helvetica Neue"/>
                <a:ea typeface="Helvetica Neue"/>
                <a:cs typeface="Helvetica Neue"/>
                <a:sym typeface="Helvetica Neue"/>
              </a:rPr>
              <a:t>Se trata de establecer un entendimiento mutuo y una relación de confianza. </a:t>
            </a:r>
          </a:p>
          <a:p>
            <a:pPr marL="0" marR="0" lvl="0" indent="0" algn="l" rtl="0">
              <a:spcBef>
                <a:spcPts val="0"/>
              </a:spcBef>
              <a:spcAft>
                <a:spcPts val="0"/>
              </a:spcAft>
              <a:buNone/>
            </a:pPr>
            <a:endParaRPr lang="en-US" sz="2400" b="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b="1" dirty="0">
                <a:solidFill>
                  <a:schemeClr val="dk1"/>
                </a:solidFill>
                <a:latin typeface="Helvetica Neue"/>
                <a:ea typeface="Helvetica Neue"/>
                <a:cs typeface="Helvetica Neue"/>
                <a:sym typeface="Helvetica Neue"/>
              </a:rPr>
              <a:t>3</a:t>
            </a:r>
            <a:r>
              <a:rPr lang="en-US" sz="2400" b="1">
                <a:solidFill>
                  <a:schemeClr val="dk1"/>
                </a:solidFill>
                <a:latin typeface="Helvetica Neue"/>
                <a:ea typeface="Helvetica Neue"/>
                <a:cs typeface="Helvetica Neue"/>
                <a:sym typeface="Helvetica Neue"/>
              </a:rPr>
              <a:t>. Percepción </a:t>
            </a:r>
            <a:endParaRPr lang="en-US" sz="2400" dirty="0"/>
          </a:p>
          <a:p>
            <a:pPr marL="342900" marR="0" lvl="0" indent="-342900" algn="just" rtl="0">
              <a:spcBef>
                <a:spcPts val="0"/>
              </a:spcBef>
              <a:spcAft>
                <a:spcPts val="0"/>
              </a:spcAft>
              <a:buClr>
                <a:srgbClr val="000000"/>
              </a:buClr>
              <a:buSzPts val="2000"/>
              <a:buFont typeface="Arial"/>
              <a:buChar char="•"/>
            </a:pPr>
            <a:r>
              <a:rPr lang="es-ES" sz="2000">
                <a:solidFill>
                  <a:srgbClr val="000000"/>
                </a:solidFill>
                <a:latin typeface="Helvetica Neue"/>
                <a:ea typeface="Helvetica Neue"/>
                <a:cs typeface="Helvetica Neue"/>
                <a:sym typeface="Helvetica Neue"/>
              </a:rPr>
              <a:t>Es importante adaptarse a cada caso. No existe una receta única, hay que ajustar los ingredientes para conseguir una situación ganadora.</a:t>
            </a:r>
          </a:p>
          <a:p>
            <a:pPr marL="342900" marR="0" lvl="0" indent="-342900" algn="just" rtl="0">
              <a:spcBef>
                <a:spcPts val="0"/>
              </a:spcBef>
              <a:spcAft>
                <a:spcPts val="0"/>
              </a:spcAft>
              <a:buClr>
                <a:srgbClr val="000000"/>
              </a:buClr>
              <a:buSzPts val="2000"/>
              <a:buFont typeface="Arial"/>
              <a:buChar char="•"/>
            </a:pPr>
            <a:r>
              <a:rPr lang="es-ES" sz="2000">
                <a:solidFill>
                  <a:srgbClr val="000000"/>
                </a:solidFill>
                <a:latin typeface="Helvetica Neue"/>
                <a:ea typeface="Helvetica Neue"/>
                <a:cs typeface="Helvetica Neue"/>
                <a:sym typeface="Helvetica Neue"/>
              </a:rPr>
              <a:t>El comportamiento de los representantes de otras empresas extranjeras ya establecidas puede servir de modelo.</a:t>
            </a:r>
          </a:p>
          <a:p>
            <a:pPr marL="342900" marR="0" lvl="0" indent="-342900" algn="just" rtl="0">
              <a:spcBef>
                <a:spcPts val="0"/>
              </a:spcBef>
              <a:spcAft>
                <a:spcPts val="0"/>
              </a:spcAft>
              <a:buClr>
                <a:srgbClr val="000000"/>
              </a:buClr>
              <a:buSzPts val="2000"/>
              <a:buFont typeface="Arial"/>
              <a:buChar char="•"/>
            </a:pPr>
            <a:r>
              <a:rPr lang="es-ES" sz="2000">
                <a:solidFill>
                  <a:srgbClr val="000000"/>
                </a:solidFill>
                <a:latin typeface="Helvetica Neue"/>
                <a:ea typeface="Helvetica Neue"/>
                <a:cs typeface="Helvetica Neue"/>
                <a:sym typeface="Helvetica Neue"/>
              </a:rPr>
              <a:t>Saber percibir y sentir la atmósfera ambiente y las vibraciones son factores que no deben descuidarse.</a:t>
            </a:r>
            <a:endParaRPr lang="es-ES" sz="2000" dirty="0">
              <a:solidFill>
                <a:srgbClr val="00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4027177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373338"/>
            <a:ext cx="11880273"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latin typeface="Arial"/>
                <a:ea typeface="Arial"/>
                <a:cs typeface="Arial"/>
                <a:sym typeface="Arial"/>
              </a:rPr>
              <a:t>2.2 Netiqueta</a:t>
            </a:r>
            <a:endParaRPr sz="4400" b="1" dirty="0">
              <a:solidFill>
                <a:srgbClr val="D00B24"/>
              </a:solidFill>
              <a:latin typeface="Arial"/>
              <a:ea typeface="Arial"/>
              <a:cs typeface="Arial"/>
              <a:sym typeface="Arial"/>
            </a:endParaRPr>
          </a:p>
        </p:txBody>
      </p:sp>
      <p:sp>
        <p:nvSpPr>
          <p:cNvPr id="159" name="Google Shape;159;p4"/>
          <p:cNvSpPr txBox="1"/>
          <p:nvPr/>
        </p:nvSpPr>
        <p:spPr>
          <a:xfrm>
            <a:off x="1447799" y="2342692"/>
            <a:ext cx="16182109" cy="61862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Helvetica Neue"/>
                <a:ea typeface="Helvetica Neue"/>
                <a:cs typeface="Helvetica Neue"/>
                <a:sym typeface="Helvetica Neue"/>
              </a:rPr>
              <a:t>Definición</a:t>
            </a:r>
            <a:endParaRPr lang="en-US" sz="2400" dirty="0"/>
          </a:p>
          <a:p>
            <a:pPr marL="342900" marR="0" lvl="0" indent="-342900" algn="just" rtl="0">
              <a:spcBef>
                <a:spcPts val="0"/>
              </a:spcBef>
              <a:spcAft>
                <a:spcPts val="0"/>
              </a:spcAft>
              <a:buClr>
                <a:schemeClr val="dk1"/>
              </a:buClr>
              <a:buSzPts val="2000"/>
              <a:buFont typeface="Arial"/>
              <a:buChar char="•"/>
            </a:pPr>
            <a:r>
              <a:rPr lang="es-ES" sz="2000">
                <a:solidFill>
                  <a:schemeClr val="dk1"/>
                </a:solidFill>
                <a:latin typeface="Helvetica Neue"/>
                <a:ea typeface="Helvetica Neue"/>
                <a:cs typeface="Helvetica Neue"/>
                <a:sym typeface="Helvetica Neue"/>
              </a:rPr>
              <a:t>Tómese su tiempo para recopilar información sobre el país o países de destino y sus usos.</a:t>
            </a:r>
          </a:p>
          <a:p>
            <a:pPr marL="342900" marR="0" lvl="0" indent="-342900" algn="just" rtl="0">
              <a:spcBef>
                <a:spcPts val="0"/>
              </a:spcBef>
              <a:spcAft>
                <a:spcPts val="0"/>
              </a:spcAft>
              <a:buClr>
                <a:schemeClr val="dk1"/>
              </a:buClr>
              <a:buSzPts val="2000"/>
              <a:buFont typeface="Arial"/>
              <a:buChar char="•"/>
            </a:pPr>
            <a:r>
              <a:rPr lang="es-ES" sz="2000">
                <a:solidFill>
                  <a:schemeClr val="dk1"/>
                </a:solidFill>
                <a:latin typeface="Helvetica Neue"/>
                <a:ea typeface="Helvetica Neue"/>
                <a:cs typeface="Helvetica Neue"/>
                <a:sym typeface="Helvetica Neue"/>
              </a:rPr>
              <a:t>Estar informado sobre el contexto histórico, geopolítico y económico de los países en cuestión. </a:t>
            </a:r>
          </a:p>
          <a:p>
            <a:pPr marL="342900" marR="0" lvl="0" indent="-342900" algn="just" rtl="0">
              <a:spcBef>
                <a:spcPts val="0"/>
              </a:spcBef>
              <a:spcAft>
                <a:spcPts val="0"/>
              </a:spcAft>
              <a:buClr>
                <a:schemeClr val="dk1"/>
              </a:buClr>
              <a:buSzPts val="2000"/>
              <a:buFont typeface="Arial"/>
              <a:buChar char="•"/>
            </a:pPr>
            <a:r>
              <a:rPr lang="es-ES" sz="2000">
                <a:solidFill>
                  <a:schemeClr val="dk1"/>
                </a:solidFill>
                <a:latin typeface="Helvetica Neue"/>
                <a:ea typeface="Helvetica Neue"/>
                <a:cs typeface="Helvetica Neue"/>
                <a:sym typeface="Helvetica Neue"/>
              </a:rPr>
              <a:t>Es importante investigar un poco sobre las costumbres y la conducta empresarial. Saber a quién dirigirse y cómo hacerlo para no ofender a nadie.</a:t>
            </a:r>
          </a:p>
          <a:p>
            <a:pPr marL="457200" marR="0" lvl="0" indent="-279400" algn="just" rtl="0">
              <a:spcBef>
                <a:spcPts val="0"/>
              </a:spcBef>
              <a:spcAft>
                <a:spcPts val="0"/>
              </a:spcAft>
              <a:buClr>
                <a:schemeClr val="dk1"/>
              </a:buClr>
              <a:buSzPts val="2800"/>
              <a:buFont typeface="Calibri"/>
              <a:buNone/>
            </a:pPr>
            <a:endParaRPr lang="en-US" sz="2400" b="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b="1">
                <a:solidFill>
                  <a:schemeClr val="dk1"/>
                </a:solidFill>
                <a:latin typeface="Helvetica Neue"/>
                <a:ea typeface="Helvetica Neue"/>
                <a:cs typeface="Helvetica Neue"/>
                <a:sym typeface="Helvetica Neue"/>
              </a:rPr>
              <a:t>Controlar y gestionar tu presencia en Internet</a:t>
            </a:r>
            <a:endParaRPr lang="en-US" sz="2400" dirty="0"/>
          </a:p>
          <a:p>
            <a:pPr marL="342900" marR="0" lvl="0" indent="-342900" algn="just" rtl="0">
              <a:spcBef>
                <a:spcPts val="0"/>
              </a:spcBef>
              <a:spcAft>
                <a:spcPts val="0"/>
              </a:spcAft>
              <a:buClr>
                <a:schemeClr val="dk1"/>
              </a:buClr>
              <a:buSzPts val="2000"/>
              <a:buFont typeface="Arial"/>
              <a:buChar char="•"/>
            </a:pPr>
            <a:r>
              <a:rPr lang="es-ES" sz="2000">
                <a:solidFill>
                  <a:schemeClr val="dk1"/>
                </a:solidFill>
                <a:latin typeface="Helvetica Neue"/>
                <a:ea typeface="Helvetica Neue"/>
                <a:cs typeface="Helvetica Neue"/>
                <a:sym typeface="Helvetica Neue"/>
              </a:rPr>
              <a:t>Averigüe con quién está hablando, cuál es su función o papel real.</a:t>
            </a:r>
          </a:p>
          <a:p>
            <a:pPr marL="342900" marR="0" lvl="0" indent="-342900" algn="just" rtl="0">
              <a:spcBef>
                <a:spcPts val="0"/>
              </a:spcBef>
              <a:spcAft>
                <a:spcPts val="0"/>
              </a:spcAft>
              <a:buClr>
                <a:schemeClr val="dk1"/>
              </a:buClr>
              <a:buSzPts val="2000"/>
              <a:buFont typeface="Arial"/>
              <a:buChar char="•"/>
            </a:pPr>
            <a:r>
              <a:rPr lang="es-ES" sz="2000">
                <a:solidFill>
                  <a:schemeClr val="dk1"/>
                </a:solidFill>
                <a:latin typeface="Helvetica Neue"/>
                <a:ea typeface="Helvetica Neue"/>
                <a:cs typeface="Helvetica Neue"/>
                <a:sym typeface="Helvetica Neue"/>
              </a:rPr>
              <a:t>Conozca su poder y su capacidad de decisión más allá de su título. A la inversa, los interlocutores discretos pueden ser decisores esenciales.</a:t>
            </a:r>
          </a:p>
          <a:p>
            <a:pPr marL="342900" marR="0" lvl="0" indent="-342900" algn="just" rtl="0">
              <a:spcBef>
                <a:spcPts val="0"/>
              </a:spcBef>
              <a:spcAft>
                <a:spcPts val="0"/>
              </a:spcAft>
              <a:buClr>
                <a:schemeClr val="dk1"/>
              </a:buClr>
              <a:buSzPts val="2000"/>
              <a:buFont typeface="Arial"/>
              <a:buChar char="•"/>
            </a:pPr>
            <a:r>
              <a:rPr lang="es-ES" sz="2000">
                <a:solidFill>
                  <a:schemeClr val="dk1"/>
                </a:solidFill>
                <a:latin typeface="Helvetica Neue"/>
                <a:ea typeface="Helvetica Neue"/>
                <a:cs typeface="Helvetica Neue"/>
                <a:sym typeface="Helvetica Neue"/>
              </a:rPr>
              <a:t>Un error de juicio puede ser fatal para el desarrollo de la empresa, de ahí el interés de estar bien asesorado y contar con referencias fiables.</a:t>
            </a:r>
          </a:p>
          <a:p>
            <a:pPr marR="0" lvl="0" algn="just" rtl="0">
              <a:spcBef>
                <a:spcPts val="0"/>
              </a:spcBef>
              <a:spcAft>
                <a:spcPts val="0"/>
              </a:spcAft>
              <a:buClr>
                <a:schemeClr val="dk1"/>
              </a:buClr>
              <a:buSzPts val="2000"/>
            </a:pPr>
            <a:endParaRPr lang="es-ES" sz="20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b="1">
                <a:solidFill>
                  <a:schemeClr val="dk1"/>
                </a:solidFill>
                <a:latin typeface="Helvetica Neue"/>
                <a:ea typeface="Helvetica Neue"/>
                <a:cs typeface="Helvetica Neue"/>
                <a:sym typeface="Helvetica Neue"/>
              </a:rPr>
              <a:t>Cómo gestionar tu imagen</a:t>
            </a:r>
            <a:endParaRPr lang="en-US" sz="2400" dirty="0"/>
          </a:p>
          <a:p>
            <a:pPr marL="342900" marR="0" lvl="0" indent="-342900" algn="l" rtl="0">
              <a:spcBef>
                <a:spcPts val="0"/>
              </a:spcBef>
              <a:spcAft>
                <a:spcPts val="0"/>
              </a:spcAft>
              <a:buClr>
                <a:schemeClr val="dk1"/>
              </a:buClr>
              <a:buSzPts val="2000"/>
              <a:buFont typeface="Arial"/>
              <a:buChar char="•"/>
            </a:pPr>
            <a:r>
              <a:rPr lang="es-ES" sz="2000">
                <a:solidFill>
                  <a:schemeClr val="dk1"/>
                </a:solidFill>
                <a:latin typeface="Helvetica Neue"/>
                <a:ea typeface="Helvetica Neue"/>
                <a:cs typeface="Helvetica Neue"/>
                <a:sym typeface="Helvetica Neue"/>
              </a:rPr>
              <a:t>Comprender un país, su funcionamiento, hacer un reconocimiento sobre el terreno.</a:t>
            </a:r>
          </a:p>
          <a:p>
            <a:pPr marL="342900" marR="0" lvl="0" indent="-342900" algn="l" rtl="0">
              <a:spcBef>
                <a:spcPts val="0"/>
              </a:spcBef>
              <a:spcAft>
                <a:spcPts val="0"/>
              </a:spcAft>
              <a:buClr>
                <a:schemeClr val="dk1"/>
              </a:buClr>
              <a:buSzPts val="2000"/>
              <a:buFont typeface="Arial"/>
              <a:buChar char="•"/>
            </a:pPr>
            <a:r>
              <a:rPr lang="es-ES" sz="2000">
                <a:solidFill>
                  <a:schemeClr val="dk1"/>
                </a:solidFill>
                <a:latin typeface="Helvetica Neue"/>
                <a:ea typeface="Helvetica Neue"/>
                <a:cs typeface="Helvetica Neue"/>
                <a:sym typeface="Helvetica Neue"/>
              </a:rPr>
              <a:t>Esta primera observación permite comprender mejor cómo se comunica la gente. Cómo dirigirse a la gente, según su rango o casta, para entrar en su esfera de interés e inspirar respeto.</a:t>
            </a:r>
          </a:p>
          <a:p>
            <a:pPr marL="342900" marR="0" lvl="0" indent="-342900" algn="l" rtl="0">
              <a:spcBef>
                <a:spcPts val="0"/>
              </a:spcBef>
              <a:spcAft>
                <a:spcPts val="0"/>
              </a:spcAft>
              <a:buClr>
                <a:schemeClr val="dk1"/>
              </a:buClr>
              <a:buSzPts val="2000"/>
              <a:buFont typeface="Arial"/>
              <a:buChar char="•"/>
            </a:pPr>
            <a:r>
              <a:rPr lang="es-ES" sz="2000">
                <a:solidFill>
                  <a:schemeClr val="dk1"/>
                </a:solidFill>
                <a:latin typeface="Helvetica Neue"/>
                <a:ea typeface="Helvetica Neue"/>
                <a:cs typeface="Helvetica Neue"/>
                <a:sym typeface="Helvetica Neue"/>
              </a:rPr>
              <a:t>Se trata de descubrir el mundo de los negocios y cómo funciona. ¿Está el mercado abierto a las empresas extranjeras? ¿Es necesario pensar en un socio local? ¿Cuáles son las normas que hay que respetar?</a:t>
            </a:r>
            <a:endParaRPr lang="es-ES" sz="2000"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72476532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1505</Words>
  <Application>Microsoft Office PowerPoint</Application>
  <PresentationFormat>Personalizado</PresentationFormat>
  <Paragraphs>124</Paragraphs>
  <Slides>14</Slides>
  <Notes>13</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14</vt:i4>
      </vt:variant>
    </vt:vector>
  </HeadingPairs>
  <TitlesOfParts>
    <vt:vector size="21" baseType="lpstr">
      <vt:lpstr>Microsoft Sans Serif</vt:lpstr>
      <vt:lpstr>Arial</vt:lpstr>
      <vt:lpstr>Helvetica Neue</vt:lpstr>
      <vt:lpstr>Calibri</vt:lpstr>
      <vt:lpstr>Tahoma</vt:lpstr>
      <vt:lpstr>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Miriam IWS</cp:lastModifiedBy>
  <cp:revision>3</cp:revision>
  <dcterms:created xsi:type="dcterms:W3CDTF">2022-05-13T08:01:25Z</dcterms:created>
  <dcterms:modified xsi:type="dcterms:W3CDTF">2023-06-09T11:32:34Z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2022-05-13T00:00:00Z</vt:filetime>
  </property>
  <property fmtid="{D5CDD505-2E9C-101B-9397-08002B2CF9AE}" pid="3" name="Creator">
    <vt:lpwstr>Canva</vt:lpwstr>
  </property>
  <property fmtid="{D5CDD505-2E9C-101B-9397-08002B2CF9AE}" pid="4" name="LastSaved">
    <vt:filetime>2022-05-13T00:00:00Z</vt:filetime>
  </property>
</Properties>
</file>