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7" r:id="rId23"/>
    <p:sldId id="328" r:id="rId24"/>
    <p:sldId id="326" r:id="rId25"/>
    <p:sldId id="263" r:id="rId26"/>
    <p:sldId id="265"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Microsoft Sans Serif" panose="020B0604020202020204" pitchFamily="34" charset="0"/>
      <p:regular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5247D-E240-4482-AE46-38A2AC8E365C}" v="49" dt="2023-04-14T22:43:15.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4660"/>
  </p:normalViewPr>
  <p:slideViewPr>
    <p:cSldViewPr snapToGrid="0">
      <p:cViewPr varScale="1">
        <p:scale>
          <a:sx n="58" d="100"/>
          <a:sy n="58" d="100"/>
        </p:scale>
        <p:origin x="125"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7B5247D-E240-4482-AE46-38A2AC8E365C}"/>
    <pc:docChg chg="undo custSel addSld delSld modSld sldOrd">
      <pc:chgData name="Holienka Marian" userId="d535e67f-eb73-4702-ae53-67bc05435d18" providerId="ADAL" clId="{57B5247D-E240-4482-AE46-38A2AC8E365C}" dt="2023-04-14T22:44:31.248" v="753" actId="47"/>
      <pc:docMkLst>
        <pc:docMk/>
      </pc:docMkLst>
      <pc:sldChg chg="modSp mod">
        <pc:chgData name="Holienka Marian" userId="d535e67f-eb73-4702-ae53-67bc05435d18" providerId="ADAL" clId="{57B5247D-E240-4482-AE46-38A2AC8E365C}" dt="2023-04-14T22:05:04.072" v="193" actId="2711"/>
        <pc:sldMkLst>
          <pc:docMk/>
          <pc:sldMk cId="0" sldId="257"/>
        </pc:sldMkLst>
        <pc:spChg chg="mod">
          <ac:chgData name="Holienka Marian" userId="d535e67f-eb73-4702-ae53-67bc05435d18" providerId="ADAL" clId="{57B5247D-E240-4482-AE46-38A2AC8E365C}" dt="2023-04-14T22:01:15.178" v="16" actId="20577"/>
          <ac:spMkLst>
            <pc:docMk/>
            <pc:sldMk cId="0" sldId="257"/>
            <ac:spMk id="121" creationId="{00000000-0000-0000-0000-000000000000}"/>
          </ac:spMkLst>
        </pc:spChg>
        <pc:spChg chg="mod">
          <ac:chgData name="Holienka Marian" userId="d535e67f-eb73-4702-ae53-67bc05435d18" providerId="ADAL" clId="{57B5247D-E240-4482-AE46-38A2AC8E365C}" dt="2023-04-14T22:05:04.072" v="193" actId="2711"/>
          <ac:spMkLst>
            <pc:docMk/>
            <pc:sldMk cId="0" sldId="257"/>
            <ac:spMk id="122" creationId="{00000000-0000-0000-0000-000000000000}"/>
          </ac:spMkLst>
        </pc:spChg>
        <pc:spChg chg="mod">
          <ac:chgData name="Holienka Marian" userId="d535e67f-eb73-4702-ae53-67bc05435d18" providerId="ADAL" clId="{57B5247D-E240-4482-AE46-38A2AC8E365C}" dt="2023-04-14T22:02:52.919" v="119" actId="1076"/>
          <ac:spMkLst>
            <pc:docMk/>
            <pc:sldMk cId="0" sldId="257"/>
            <ac:spMk id="128" creationId="{00000000-0000-0000-0000-000000000000}"/>
          </ac:spMkLst>
        </pc:spChg>
        <pc:spChg chg="mod">
          <ac:chgData name="Holienka Marian" userId="d535e67f-eb73-4702-ae53-67bc05435d18" providerId="ADAL" clId="{57B5247D-E240-4482-AE46-38A2AC8E365C}" dt="2023-04-14T22:02:37.971" v="118" actId="20577"/>
          <ac:spMkLst>
            <pc:docMk/>
            <pc:sldMk cId="0" sldId="257"/>
            <ac:spMk id="131" creationId="{00000000-0000-0000-0000-000000000000}"/>
          </ac:spMkLst>
        </pc:spChg>
        <pc:spChg chg="mod">
          <ac:chgData name="Holienka Marian" userId="d535e67f-eb73-4702-ae53-67bc05435d18" providerId="ADAL" clId="{57B5247D-E240-4482-AE46-38A2AC8E365C}" dt="2023-04-14T22:03:55.705" v="191" actId="20577"/>
          <ac:spMkLst>
            <pc:docMk/>
            <pc:sldMk cId="0" sldId="257"/>
            <ac:spMk id="134" creationId="{00000000-0000-0000-0000-000000000000}"/>
          </ac:spMkLst>
        </pc:spChg>
      </pc:sldChg>
      <pc:sldChg chg="modSp mod">
        <pc:chgData name="Holienka Marian" userId="d535e67f-eb73-4702-ae53-67bc05435d18" providerId="ADAL" clId="{57B5247D-E240-4482-AE46-38A2AC8E365C}" dt="2023-04-14T22:06:16.550" v="208" actId="12"/>
        <pc:sldMkLst>
          <pc:docMk/>
          <pc:sldMk cId="0" sldId="258"/>
        </pc:sldMkLst>
        <pc:spChg chg="mod">
          <ac:chgData name="Holienka Marian" userId="d535e67f-eb73-4702-ae53-67bc05435d18" providerId="ADAL" clId="{57B5247D-E240-4482-AE46-38A2AC8E365C}" dt="2023-04-14T22:05:57.469" v="200" actId="12"/>
          <ac:spMkLst>
            <pc:docMk/>
            <pc:sldMk cId="0" sldId="258"/>
            <ac:spMk id="142" creationId="{00000000-0000-0000-0000-000000000000}"/>
          </ac:spMkLst>
        </pc:spChg>
        <pc:spChg chg="mod">
          <ac:chgData name="Holienka Marian" userId="d535e67f-eb73-4702-ae53-67bc05435d18" providerId="ADAL" clId="{57B5247D-E240-4482-AE46-38A2AC8E365C}" dt="2023-04-14T22:05:19.084" v="194" actId="2711"/>
          <ac:spMkLst>
            <pc:docMk/>
            <pc:sldMk cId="0" sldId="258"/>
            <ac:spMk id="143" creationId="{00000000-0000-0000-0000-000000000000}"/>
          </ac:spMkLst>
        </pc:spChg>
        <pc:spChg chg="mod">
          <ac:chgData name="Holienka Marian" userId="d535e67f-eb73-4702-ae53-67bc05435d18" providerId="ADAL" clId="{57B5247D-E240-4482-AE46-38A2AC8E365C}" dt="2023-04-14T22:06:09.085" v="205" actId="12"/>
          <ac:spMkLst>
            <pc:docMk/>
            <pc:sldMk cId="0" sldId="258"/>
            <ac:spMk id="145" creationId="{00000000-0000-0000-0000-000000000000}"/>
          </ac:spMkLst>
        </pc:spChg>
        <pc:spChg chg="mod">
          <ac:chgData name="Holienka Marian" userId="d535e67f-eb73-4702-ae53-67bc05435d18" providerId="ADAL" clId="{57B5247D-E240-4482-AE46-38A2AC8E365C}" dt="2023-04-14T22:06:01.357" v="201" actId="20577"/>
          <ac:spMkLst>
            <pc:docMk/>
            <pc:sldMk cId="0" sldId="258"/>
            <ac:spMk id="146" creationId="{00000000-0000-0000-0000-000000000000}"/>
          </ac:spMkLst>
        </pc:spChg>
        <pc:spChg chg="mod">
          <ac:chgData name="Holienka Marian" userId="d535e67f-eb73-4702-ae53-67bc05435d18" providerId="ADAL" clId="{57B5247D-E240-4482-AE46-38A2AC8E365C}" dt="2023-04-14T22:06:16.550" v="208" actId="12"/>
          <ac:spMkLst>
            <pc:docMk/>
            <pc:sldMk cId="0" sldId="258"/>
            <ac:spMk id="148" creationId="{00000000-0000-0000-0000-000000000000}"/>
          </ac:spMkLst>
        </pc:spChg>
        <pc:spChg chg="mod">
          <ac:chgData name="Holienka Marian" userId="d535e67f-eb73-4702-ae53-67bc05435d18" providerId="ADAL" clId="{57B5247D-E240-4482-AE46-38A2AC8E365C}" dt="2023-04-14T22:06:12.939" v="206" actId="6549"/>
          <ac:spMkLst>
            <pc:docMk/>
            <pc:sldMk cId="0" sldId="258"/>
            <ac:spMk id="149" creationId="{00000000-0000-0000-0000-000000000000}"/>
          </ac:spMkLst>
        </pc:spChg>
      </pc:sldChg>
      <pc:sldChg chg="delSp modSp add mod">
        <pc:chgData name="Holienka Marian" userId="d535e67f-eb73-4702-ae53-67bc05435d18" providerId="ADAL" clId="{57B5247D-E240-4482-AE46-38A2AC8E365C}" dt="2023-04-14T22:09:01.207" v="214" actId="478"/>
        <pc:sldMkLst>
          <pc:docMk/>
          <pc:sldMk cId="0" sldId="259"/>
        </pc:sldMkLst>
        <pc:spChg chg="mod">
          <ac:chgData name="Holienka Marian" userId="d535e67f-eb73-4702-ae53-67bc05435d18" providerId="ADAL" clId="{57B5247D-E240-4482-AE46-38A2AC8E365C}" dt="2023-04-14T22:08:36.923" v="212" actId="14100"/>
          <ac:spMkLst>
            <pc:docMk/>
            <pc:sldMk cId="0" sldId="259"/>
            <ac:spMk id="158" creationId="{00000000-0000-0000-0000-000000000000}"/>
          </ac:spMkLst>
        </pc:spChg>
        <pc:spChg chg="mod">
          <ac:chgData name="Holienka Marian" userId="d535e67f-eb73-4702-ae53-67bc05435d18" providerId="ADAL" clId="{57B5247D-E240-4482-AE46-38A2AC8E365C}" dt="2023-04-14T22:08:52.988" v="213"/>
          <ac:spMkLst>
            <pc:docMk/>
            <pc:sldMk cId="0" sldId="259"/>
            <ac:spMk id="159" creationId="{00000000-0000-0000-0000-000000000000}"/>
          </ac:spMkLst>
        </pc:spChg>
        <pc:picChg chg="del">
          <ac:chgData name="Holienka Marian" userId="d535e67f-eb73-4702-ae53-67bc05435d18" providerId="ADAL" clId="{57B5247D-E240-4482-AE46-38A2AC8E365C}" dt="2023-04-14T22:09:01.207" v="214" actId="478"/>
          <ac:picMkLst>
            <pc:docMk/>
            <pc:sldMk cId="0" sldId="259"/>
            <ac:picMk id="160" creationId="{00000000-0000-0000-0000-000000000000}"/>
          </ac:picMkLst>
        </pc:picChg>
      </pc:sldChg>
      <pc:sldChg chg="modSp mod">
        <pc:chgData name="Holienka Marian" userId="d535e67f-eb73-4702-ae53-67bc05435d18" providerId="ADAL" clId="{57B5247D-E240-4482-AE46-38A2AC8E365C}" dt="2023-04-14T22:26:58.928" v="455" actId="20577"/>
        <pc:sldMkLst>
          <pc:docMk/>
          <pc:sldMk cId="0" sldId="263"/>
        </pc:sldMkLst>
        <pc:spChg chg="mod">
          <ac:chgData name="Holienka Marian" userId="d535e67f-eb73-4702-ae53-67bc05435d18" providerId="ADAL" clId="{57B5247D-E240-4482-AE46-38A2AC8E365C}" dt="2023-04-14T22:26:39.029" v="446" actId="20577"/>
          <ac:spMkLst>
            <pc:docMk/>
            <pc:sldMk cId="0" sldId="263"/>
            <ac:spMk id="2" creationId="{ED910D7B-3679-473C-FC22-2F2FA0D92872}"/>
          </ac:spMkLst>
        </pc:spChg>
        <pc:spChg chg="mod">
          <ac:chgData name="Holienka Marian" userId="d535e67f-eb73-4702-ae53-67bc05435d18" providerId="ADAL" clId="{57B5247D-E240-4482-AE46-38A2AC8E365C}" dt="2023-04-14T22:26:58.928" v="455" actId="20577"/>
          <ac:spMkLst>
            <pc:docMk/>
            <pc:sldMk cId="0" sldId="263"/>
            <ac:spMk id="3" creationId="{7CC67004-43E3-A9FE-2313-53F0F5E9548B}"/>
          </ac:spMkLst>
        </pc:spChg>
        <pc:spChg chg="mod">
          <ac:chgData name="Holienka Marian" userId="d535e67f-eb73-4702-ae53-67bc05435d18" providerId="ADAL" clId="{57B5247D-E240-4482-AE46-38A2AC8E365C}" dt="2023-04-14T22:26:08.768" v="423" actId="113"/>
          <ac:spMkLst>
            <pc:docMk/>
            <pc:sldMk cId="0" sldId="263"/>
            <ac:spMk id="211" creationId="{00000000-0000-0000-0000-000000000000}"/>
          </ac:spMkLst>
        </pc:spChg>
        <pc:spChg chg="mod">
          <ac:chgData name="Holienka Marian" userId="d535e67f-eb73-4702-ae53-67bc05435d18" providerId="ADAL" clId="{57B5247D-E240-4482-AE46-38A2AC8E365C}" dt="2023-04-14T22:26:08.768" v="423" actId="113"/>
          <ac:spMkLst>
            <pc:docMk/>
            <pc:sldMk cId="0" sldId="263"/>
            <ac:spMk id="213" creationId="{00000000-0000-0000-0000-000000000000}"/>
          </ac:spMkLst>
        </pc:spChg>
        <pc:spChg chg="mod">
          <ac:chgData name="Holienka Marian" userId="d535e67f-eb73-4702-ae53-67bc05435d18" providerId="ADAL" clId="{57B5247D-E240-4482-AE46-38A2AC8E365C}" dt="2023-04-14T22:26:44.254" v="447" actId="14100"/>
          <ac:spMkLst>
            <pc:docMk/>
            <pc:sldMk cId="0" sldId="263"/>
            <ac:spMk id="215" creationId="{00000000-0000-0000-0000-000000000000}"/>
          </ac:spMkLst>
        </pc:spChg>
        <pc:spChg chg="mod">
          <ac:chgData name="Holienka Marian" userId="d535e67f-eb73-4702-ae53-67bc05435d18" providerId="ADAL" clId="{57B5247D-E240-4482-AE46-38A2AC8E365C}" dt="2023-04-14T22:26:08.768" v="423" actId="113"/>
          <ac:spMkLst>
            <pc:docMk/>
            <pc:sldMk cId="0" sldId="263"/>
            <ac:spMk id="217" creationId="{00000000-0000-0000-0000-000000000000}"/>
          </ac:spMkLst>
        </pc:spChg>
      </pc:sldChg>
      <pc:sldChg chg="del">
        <pc:chgData name="Holienka Marian" userId="d535e67f-eb73-4702-ae53-67bc05435d18" providerId="ADAL" clId="{57B5247D-E240-4482-AE46-38A2AC8E365C}" dt="2023-04-14T22:09:09.431" v="215" actId="47"/>
        <pc:sldMkLst>
          <pc:docMk/>
          <pc:sldMk cId="1104413205" sldId="267"/>
        </pc:sldMkLst>
      </pc:sldChg>
      <pc:sldChg chg="del">
        <pc:chgData name="Holienka Marian" userId="d535e67f-eb73-4702-ae53-67bc05435d18" providerId="ADAL" clId="{57B5247D-E240-4482-AE46-38A2AC8E365C}" dt="2023-04-14T22:12:54.642" v="275" actId="47"/>
        <pc:sldMkLst>
          <pc:docMk/>
          <pc:sldMk cId="1220004863" sldId="275"/>
        </pc:sldMkLst>
      </pc:sldChg>
      <pc:sldChg chg="del">
        <pc:chgData name="Holienka Marian" userId="d535e67f-eb73-4702-ae53-67bc05435d18" providerId="ADAL" clId="{57B5247D-E240-4482-AE46-38A2AC8E365C}" dt="2023-04-14T22:14:38.145" v="289" actId="47"/>
        <pc:sldMkLst>
          <pc:docMk/>
          <pc:sldMk cId="1224725106" sldId="276"/>
        </pc:sldMkLst>
      </pc:sldChg>
      <pc:sldChg chg="del">
        <pc:chgData name="Holienka Marian" userId="d535e67f-eb73-4702-ae53-67bc05435d18" providerId="ADAL" clId="{57B5247D-E240-4482-AE46-38A2AC8E365C}" dt="2023-04-14T22:29:48.468" v="502" actId="47"/>
        <pc:sldMkLst>
          <pc:docMk/>
          <pc:sldMk cId="3326523155" sldId="291"/>
        </pc:sldMkLst>
      </pc:sldChg>
      <pc:sldChg chg="del">
        <pc:chgData name="Holienka Marian" userId="d535e67f-eb73-4702-ae53-67bc05435d18" providerId="ADAL" clId="{57B5247D-E240-4482-AE46-38A2AC8E365C}" dt="2023-04-14T22:31:53.848" v="532" actId="47"/>
        <pc:sldMkLst>
          <pc:docMk/>
          <pc:sldMk cId="2477743748" sldId="292"/>
        </pc:sldMkLst>
      </pc:sldChg>
      <pc:sldChg chg="del">
        <pc:chgData name="Holienka Marian" userId="d535e67f-eb73-4702-ae53-67bc05435d18" providerId="ADAL" clId="{57B5247D-E240-4482-AE46-38A2AC8E365C}" dt="2023-04-14T22:35:03.387" v="601" actId="47"/>
        <pc:sldMkLst>
          <pc:docMk/>
          <pc:sldMk cId="2466946602" sldId="293"/>
        </pc:sldMkLst>
      </pc:sldChg>
      <pc:sldChg chg="modSp del mod">
        <pc:chgData name="Holienka Marian" userId="d535e67f-eb73-4702-ae53-67bc05435d18" providerId="ADAL" clId="{57B5247D-E240-4482-AE46-38A2AC8E365C}" dt="2023-04-14T22:38:01.401" v="651" actId="47"/>
        <pc:sldMkLst>
          <pc:docMk/>
          <pc:sldMk cId="68320431" sldId="294"/>
        </pc:sldMkLst>
        <pc:spChg chg="mod">
          <ac:chgData name="Holienka Marian" userId="d535e67f-eb73-4702-ae53-67bc05435d18" providerId="ADAL" clId="{57B5247D-E240-4482-AE46-38A2AC8E365C}" dt="2023-04-14T22:35:39.275" v="603" actId="1076"/>
          <ac:spMkLst>
            <pc:docMk/>
            <pc:sldMk cId="68320431" sldId="294"/>
            <ac:spMk id="159" creationId="{00000000-0000-0000-0000-000000000000}"/>
          </ac:spMkLst>
        </pc:spChg>
      </pc:sldChg>
      <pc:sldChg chg="del">
        <pc:chgData name="Holienka Marian" userId="d535e67f-eb73-4702-ae53-67bc05435d18" providerId="ADAL" clId="{57B5247D-E240-4482-AE46-38A2AC8E365C}" dt="2023-04-14T22:42:33.394" v="702" actId="47"/>
        <pc:sldMkLst>
          <pc:docMk/>
          <pc:sldMk cId="3074260316" sldId="295"/>
        </pc:sldMkLst>
      </pc:sldChg>
      <pc:sldChg chg="del">
        <pc:chgData name="Holienka Marian" userId="d535e67f-eb73-4702-ae53-67bc05435d18" providerId="ADAL" clId="{57B5247D-E240-4482-AE46-38A2AC8E365C}" dt="2023-04-14T22:44:31.248" v="753" actId="47"/>
        <pc:sldMkLst>
          <pc:docMk/>
          <pc:sldMk cId="1772710582" sldId="296"/>
        </pc:sldMkLst>
      </pc:sldChg>
      <pc:sldChg chg="del">
        <pc:chgData name="Holienka Marian" userId="d535e67f-eb73-4702-ae53-67bc05435d18" providerId="ADAL" clId="{57B5247D-E240-4482-AE46-38A2AC8E365C}" dt="2023-04-14T22:15:25.036" v="293" actId="47"/>
        <pc:sldMkLst>
          <pc:docMk/>
          <pc:sldMk cId="870232204" sldId="300"/>
        </pc:sldMkLst>
      </pc:sldChg>
      <pc:sldChg chg="del">
        <pc:chgData name="Holienka Marian" userId="d535e67f-eb73-4702-ae53-67bc05435d18" providerId="ADAL" clId="{57B5247D-E240-4482-AE46-38A2AC8E365C}" dt="2023-04-14T22:16:10.376" v="309" actId="47"/>
        <pc:sldMkLst>
          <pc:docMk/>
          <pc:sldMk cId="2880756186" sldId="301"/>
        </pc:sldMkLst>
      </pc:sldChg>
      <pc:sldChg chg="del">
        <pc:chgData name="Holienka Marian" userId="d535e67f-eb73-4702-ae53-67bc05435d18" providerId="ADAL" clId="{57B5247D-E240-4482-AE46-38A2AC8E365C}" dt="2023-04-14T22:17:19.833" v="320" actId="47"/>
        <pc:sldMkLst>
          <pc:docMk/>
          <pc:sldMk cId="1622786115" sldId="302"/>
        </pc:sldMkLst>
      </pc:sldChg>
      <pc:sldChg chg="del">
        <pc:chgData name="Holienka Marian" userId="d535e67f-eb73-4702-ae53-67bc05435d18" providerId="ADAL" clId="{57B5247D-E240-4482-AE46-38A2AC8E365C}" dt="2023-04-14T22:20:17.819" v="350" actId="47"/>
        <pc:sldMkLst>
          <pc:docMk/>
          <pc:sldMk cId="529847147" sldId="303"/>
        </pc:sldMkLst>
      </pc:sldChg>
      <pc:sldChg chg="del">
        <pc:chgData name="Holienka Marian" userId="d535e67f-eb73-4702-ae53-67bc05435d18" providerId="ADAL" clId="{57B5247D-E240-4482-AE46-38A2AC8E365C}" dt="2023-04-14T22:22:29.639" v="382" actId="47"/>
        <pc:sldMkLst>
          <pc:docMk/>
          <pc:sldMk cId="4001769584" sldId="304"/>
        </pc:sldMkLst>
      </pc:sldChg>
      <pc:sldChg chg="del">
        <pc:chgData name="Holienka Marian" userId="d535e67f-eb73-4702-ae53-67bc05435d18" providerId="ADAL" clId="{57B5247D-E240-4482-AE46-38A2AC8E365C}" dt="2023-04-14T22:24:29.532" v="415" actId="47"/>
        <pc:sldMkLst>
          <pc:docMk/>
          <pc:sldMk cId="2357051777" sldId="305"/>
        </pc:sldMkLst>
      </pc:sldChg>
      <pc:sldChg chg="del">
        <pc:chgData name="Holienka Marian" userId="d535e67f-eb73-4702-ae53-67bc05435d18" providerId="ADAL" clId="{57B5247D-E240-4482-AE46-38A2AC8E365C}" dt="2023-04-14T22:25:09.916" v="419" actId="47"/>
        <pc:sldMkLst>
          <pc:docMk/>
          <pc:sldMk cId="43163035" sldId="306"/>
        </pc:sldMkLst>
      </pc:sldChg>
      <pc:sldChg chg="del">
        <pc:chgData name="Holienka Marian" userId="d535e67f-eb73-4702-ae53-67bc05435d18" providerId="ADAL" clId="{57B5247D-E240-4482-AE46-38A2AC8E365C}" dt="2023-04-14T22:40:02.511" v="676" actId="47"/>
        <pc:sldMkLst>
          <pc:docMk/>
          <pc:sldMk cId="1176513460" sldId="308"/>
        </pc:sldMkLst>
      </pc:sldChg>
      <pc:sldChg chg="add ord modNotes">
        <pc:chgData name="Holienka Marian" userId="d535e67f-eb73-4702-ae53-67bc05435d18" providerId="ADAL" clId="{57B5247D-E240-4482-AE46-38A2AC8E365C}" dt="2023-04-14T22:27:20.918" v="457"/>
        <pc:sldMkLst>
          <pc:docMk/>
          <pc:sldMk cId="4264589973" sldId="309"/>
        </pc:sldMkLst>
      </pc:sldChg>
      <pc:sldChg chg="delSp modSp add mod">
        <pc:chgData name="Holienka Marian" userId="d535e67f-eb73-4702-ae53-67bc05435d18" providerId="ADAL" clId="{57B5247D-E240-4482-AE46-38A2AC8E365C}" dt="2023-04-14T22:10:49.826" v="235" actId="20577"/>
        <pc:sldMkLst>
          <pc:docMk/>
          <pc:sldMk cId="2950095292" sldId="310"/>
        </pc:sldMkLst>
        <pc:spChg chg="mod">
          <ac:chgData name="Holienka Marian" userId="d535e67f-eb73-4702-ae53-67bc05435d18" providerId="ADAL" clId="{57B5247D-E240-4482-AE46-38A2AC8E365C}" dt="2023-04-14T22:09:55.957" v="219" actId="20577"/>
          <ac:spMkLst>
            <pc:docMk/>
            <pc:sldMk cId="2950095292" sldId="310"/>
            <ac:spMk id="158" creationId="{00000000-0000-0000-0000-000000000000}"/>
          </ac:spMkLst>
        </pc:spChg>
        <pc:spChg chg="mod">
          <ac:chgData name="Holienka Marian" userId="d535e67f-eb73-4702-ae53-67bc05435d18" providerId="ADAL" clId="{57B5247D-E240-4482-AE46-38A2AC8E365C}" dt="2023-04-14T22:10:49.826" v="235" actId="20577"/>
          <ac:spMkLst>
            <pc:docMk/>
            <pc:sldMk cId="2950095292" sldId="310"/>
            <ac:spMk id="159" creationId="{00000000-0000-0000-0000-000000000000}"/>
          </ac:spMkLst>
        </pc:spChg>
        <pc:picChg chg="del">
          <ac:chgData name="Holienka Marian" userId="d535e67f-eb73-4702-ae53-67bc05435d18" providerId="ADAL" clId="{57B5247D-E240-4482-AE46-38A2AC8E365C}" dt="2023-04-14T22:10:00.362" v="220" actId="478"/>
          <ac:picMkLst>
            <pc:docMk/>
            <pc:sldMk cId="2950095292" sldId="310"/>
            <ac:picMk id="160" creationId="{00000000-0000-0000-0000-000000000000}"/>
          </ac:picMkLst>
        </pc:picChg>
      </pc:sldChg>
      <pc:sldChg chg="addSp delSp modSp add mod">
        <pc:chgData name="Holienka Marian" userId="d535e67f-eb73-4702-ae53-67bc05435d18" providerId="ADAL" clId="{57B5247D-E240-4482-AE46-38A2AC8E365C}" dt="2023-04-14T22:12:44.480" v="274" actId="20577"/>
        <pc:sldMkLst>
          <pc:docMk/>
          <pc:sldMk cId="580419289" sldId="311"/>
        </pc:sldMkLst>
        <pc:spChg chg="add del mod">
          <ac:chgData name="Holienka Marian" userId="d535e67f-eb73-4702-ae53-67bc05435d18" providerId="ADAL" clId="{57B5247D-E240-4482-AE46-38A2AC8E365C}" dt="2023-04-14T22:12:44.480" v="274" actId="20577"/>
          <ac:spMkLst>
            <pc:docMk/>
            <pc:sldMk cId="580419289" sldId="311"/>
            <ac:spMk id="159" creationId="{00000000-0000-0000-0000-000000000000}"/>
          </ac:spMkLst>
        </pc:spChg>
      </pc:sldChg>
      <pc:sldChg chg="delSp modSp add mod">
        <pc:chgData name="Holienka Marian" userId="d535e67f-eb73-4702-ae53-67bc05435d18" providerId="ADAL" clId="{57B5247D-E240-4482-AE46-38A2AC8E365C}" dt="2023-04-14T22:14:31.263" v="288" actId="20577"/>
        <pc:sldMkLst>
          <pc:docMk/>
          <pc:sldMk cId="1726013001" sldId="312"/>
        </pc:sldMkLst>
        <pc:spChg chg="mod">
          <ac:chgData name="Holienka Marian" userId="d535e67f-eb73-4702-ae53-67bc05435d18" providerId="ADAL" clId="{57B5247D-E240-4482-AE46-38A2AC8E365C}" dt="2023-04-14T22:13:44.061" v="279" actId="14100"/>
          <ac:spMkLst>
            <pc:docMk/>
            <pc:sldMk cId="1726013001" sldId="312"/>
            <ac:spMk id="158" creationId="{00000000-0000-0000-0000-000000000000}"/>
          </ac:spMkLst>
        </pc:spChg>
        <pc:spChg chg="mod">
          <ac:chgData name="Holienka Marian" userId="d535e67f-eb73-4702-ae53-67bc05435d18" providerId="ADAL" clId="{57B5247D-E240-4482-AE46-38A2AC8E365C}" dt="2023-04-14T22:14:31.263" v="288" actId="20577"/>
          <ac:spMkLst>
            <pc:docMk/>
            <pc:sldMk cId="1726013001" sldId="312"/>
            <ac:spMk id="159" creationId="{00000000-0000-0000-0000-000000000000}"/>
          </ac:spMkLst>
        </pc:spChg>
        <pc:picChg chg="del">
          <ac:chgData name="Holienka Marian" userId="d535e67f-eb73-4702-ae53-67bc05435d18" providerId="ADAL" clId="{57B5247D-E240-4482-AE46-38A2AC8E365C}" dt="2023-04-14T22:13:46.871" v="280" actId="478"/>
          <ac:picMkLst>
            <pc:docMk/>
            <pc:sldMk cId="1726013001" sldId="312"/>
            <ac:picMk id="160" creationId="{00000000-0000-0000-0000-000000000000}"/>
          </ac:picMkLst>
        </pc:picChg>
      </pc:sldChg>
      <pc:sldChg chg="modSp add mod">
        <pc:chgData name="Holienka Marian" userId="d535e67f-eb73-4702-ae53-67bc05435d18" providerId="ADAL" clId="{57B5247D-E240-4482-AE46-38A2AC8E365C}" dt="2023-04-14T22:15:21.723" v="292"/>
        <pc:sldMkLst>
          <pc:docMk/>
          <pc:sldMk cId="3599402507" sldId="313"/>
        </pc:sldMkLst>
        <pc:spChg chg="mod">
          <ac:chgData name="Holienka Marian" userId="d535e67f-eb73-4702-ae53-67bc05435d18" providerId="ADAL" clId="{57B5247D-E240-4482-AE46-38A2AC8E365C}" dt="2023-04-14T22:15:21.723" v="292"/>
          <ac:spMkLst>
            <pc:docMk/>
            <pc:sldMk cId="3599402507" sldId="313"/>
            <ac:spMk id="159" creationId="{00000000-0000-0000-0000-000000000000}"/>
          </ac:spMkLst>
        </pc:spChg>
      </pc:sldChg>
      <pc:sldChg chg="modSp add mod">
        <pc:chgData name="Holienka Marian" userId="d535e67f-eb73-4702-ae53-67bc05435d18" providerId="ADAL" clId="{57B5247D-E240-4482-AE46-38A2AC8E365C}" dt="2023-04-14T22:16:06.610" v="308" actId="20577"/>
        <pc:sldMkLst>
          <pc:docMk/>
          <pc:sldMk cId="3479623711" sldId="314"/>
        </pc:sldMkLst>
        <pc:spChg chg="mod">
          <ac:chgData name="Holienka Marian" userId="d535e67f-eb73-4702-ae53-67bc05435d18" providerId="ADAL" clId="{57B5247D-E240-4482-AE46-38A2AC8E365C}" dt="2023-04-14T22:16:06.610" v="308" actId="20577"/>
          <ac:spMkLst>
            <pc:docMk/>
            <pc:sldMk cId="3479623711" sldId="314"/>
            <ac:spMk id="159" creationId="{00000000-0000-0000-0000-000000000000}"/>
          </ac:spMkLst>
        </pc:spChg>
      </pc:sldChg>
      <pc:sldChg chg="modSp add mod">
        <pc:chgData name="Holienka Marian" userId="d535e67f-eb73-4702-ae53-67bc05435d18" providerId="ADAL" clId="{57B5247D-E240-4482-AE46-38A2AC8E365C}" dt="2023-04-14T22:17:13.772" v="319" actId="6549"/>
        <pc:sldMkLst>
          <pc:docMk/>
          <pc:sldMk cId="3354034392" sldId="315"/>
        </pc:sldMkLst>
        <pc:spChg chg="mod">
          <ac:chgData name="Holienka Marian" userId="d535e67f-eb73-4702-ae53-67bc05435d18" providerId="ADAL" clId="{57B5247D-E240-4482-AE46-38A2AC8E365C}" dt="2023-04-14T22:17:13.772" v="319" actId="6549"/>
          <ac:spMkLst>
            <pc:docMk/>
            <pc:sldMk cId="3354034392" sldId="315"/>
            <ac:spMk id="159" creationId="{00000000-0000-0000-0000-000000000000}"/>
          </ac:spMkLst>
        </pc:spChg>
      </pc:sldChg>
      <pc:sldChg chg="addSp delSp modSp add mod">
        <pc:chgData name="Holienka Marian" userId="d535e67f-eb73-4702-ae53-67bc05435d18" providerId="ADAL" clId="{57B5247D-E240-4482-AE46-38A2AC8E365C}" dt="2023-04-14T22:20:11.395" v="349" actId="1076"/>
        <pc:sldMkLst>
          <pc:docMk/>
          <pc:sldMk cId="1564608588" sldId="316"/>
        </pc:sldMkLst>
        <pc:spChg chg="add mod">
          <ac:chgData name="Holienka Marian" userId="d535e67f-eb73-4702-ae53-67bc05435d18" providerId="ADAL" clId="{57B5247D-E240-4482-AE46-38A2AC8E365C}" dt="2023-04-14T22:19:57.599" v="348" actId="1076"/>
          <ac:spMkLst>
            <pc:docMk/>
            <pc:sldMk cId="1564608588" sldId="316"/>
            <ac:spMk id="2" creationId="{69B04369-42C0-27D1-AF0C-BEFE4C9C5F33}"/>
          </ac:spMkLst>
        </pc:spChg>
        <pc:spChg chg="add mod">
          <ac:chgData name="Holienka Marian" userId="d535e67f-eb73-4702-ae53-67bc05435d18" providerId="ADAL" clId="{57B5247D-E240-4482-AE46-38A2AC8E365C}" dt="2023-04-14T22:19:57.599" v="348" actId="1076"/>
          <ac:spMkLst>
            <pc:docMk/>
            <pc:sldMk cId="1564608588" sldId="316"/>
            <ac:spMk id="3" creationId="{EA9C6F89-0B44-E6DA-9FA4-9D16378AD672}"/>
          </ac:spMkLst>
        </pc:spChg>
        <pc:spChg chg="add mod">
          <ac:chgData name="Holienka Marian" userId="d535e67f-eb73-4702-ae53-67bc05435d18" providerId="ADAL" clId="{57B5247D-E240-4482-AE46-38A2AC8E365C}" dt="2023-04-14T22:19:57.599" v="348" actId="1076"/>
          <ac:spMkLst>
            <pc:docMk/>
            <pc:sldMk cId="1564608588" sldId="316"/>
            <ac:spMk id="4" creationId="{CF5E9C46-20CB-D45F-F374-897EE313A74A}"/>
          </ac:spMkLst>
        </pc:spChg>
        <pc:spChg chg="add del mod">
          <ac:chgData name="Holienka Marian" userId="d535e67f-eb73-4702-ae53-67bc05435d18" providerId="ADAL" clId="{57B5247D-E240-4482-AE46-38A2AC8E365C}" dt="2023-04-14T22:18:59.662" v="335" actId="478"/>
          <ac:spMkLst>
            <pc:docMk/>
            <pc:sldMk cId="1564608588" sldId="316"/>
            <ac:spMk id="5" creationId="{E3B895A4-02F7-1763-4724-CAB1CE2FD9AA}"/>
          </ac:spMkLst>
        </pc:spChg>
        <pc:spChg chg="add del mod">
          <ac:chgData name="Holienka Marian" userId="d535e67f-eb73-4702-ae53-67bc05435d18" providerId="ADAL" clId="{57B5247D-E240-4482-AE46-38A2AC8E365C}" dt="2023-04-14T22:19:00.971" v="336" actId="478"/>
          <ac:spMkLst>
            <pc:docMk/>
            <pc:sldMk cId="1564608588" sldId="316"/>
            <ac:spMk id="6" creationId="{0C249813-6967-A351-AAF9-4EF9895E5B54}"/>
          </ac:spMkLst>
        </pc:spChg>
        <pc:spChg chg="add del mod">
          <ac:chgData name="Holienka Marian" userId="d535e67f-eb73-4702-ae53-67bc05435d18" providerId="ADAL" clId="{57B5247D-E240-4482-AE46-38A2AC8E365C}" dt="2023-04-14T22:19:01.706" v="337" actId="478"/>
          <ac:spMkLst>
            <pc:docMk/>
            <pc:sldMk cId="1564608588" sldId="316"/>
            <ac:spMk id="7" creationId="{25AF0032-179A-2DEC-7ACC-C4BE637B1EB7}"/>
          </ac:spMkLst>
        </pc:spChg>
        <pc:spChg chg="add del mod">
          <ac:chgData name="Holienka Marian" userId="d535e67f-eb73-4702-ae53-67bc05435d18" providerId="ADAL" clId="{57B5247D-E240-4482-AE46-38A2AC8E365C}" dt="2023-04-14T22:19:02.991" v="338" actId="478"/>
          <ac:spMkLst>
            <pc:docMk/>
            <pc:sldMk cId="1564608588" sldId="316"/>
            <ac:spMk id="8" creationId="{8E127A9D-AFCC-D408-FEB8-54EFCBE4273B}"/>
          </ac:spMkLst>
        </pc:spChg>
        <pc:spChg chg="add del mod">
          <ac:chgData name="Holienka Marian" userId="d535e67f-eb73-4702-ae53-67bc05435d18" providerId="ADAL" clId="{57B5247D-E240-4482-AE46-38A2AC8E365C}" dt="2023-04-14T22:19:06.320" v="339" actId="478"/>
          <ac:spMkLst>
            <pc:docMk/>
            <pc:sldMk cId="1564608588" sldId="316"/>
            <ac:spMk id="9" creationId="{C927516B-FE2A-42E2-FFD1-74F7AEFD5E43}"/>
          </ac:spMkLst>
        </pc:spChg>
        <pc:spChg chg="add mod">
          <ac:chgData name="Holienka Marian" userId="d535e67f-eb73-4702-ae53-67bc05435d18" providerId="ADAL" clId="{57B5247D-E240-4482-AE46-38A2AC8E365C}" dt="2023-04-14T22:19:57.599" v="348" actId="1076"/>
          <ac:spMkLst>
            <pc:docMk/>
            <pc:sldMk cId="1564608588" sldId="316"/>
            <ac:spMk id="10" creationId="{C6A11DF3-A063-D040-70B7-CDBE9FAF75A9}"/>
          </ac:spMkLst>
        </pc:spChg>
        <pc:spChg chg="add del mod">
          <ac:chgData name="Holienka Marian" userId="d535e67f-eb73-4702-ae53-67bc05435d18" providerId="ADAL" clId="{57B5247D-E240-4482-AE46-38A2AC8E365C}" dt="2023-04-14T22:19:07.472" v="340" actId="478"/>
          <ac:spMkLst>
            <pc:docMk/>
            <pc:sldMk cId="1564608588" sldId="316"/>
            <ac:spMk id="11" creationId="{880F96CA-1557-6CB2-145E-032ED004FA17}"/>
          </ac:spMkLst>
        </pc:spChg>
        <pc:spChg chg="add mod">
          <ac:chgData name="Holienka Marian" userId="d535e67f-eb73-4702-ae53-67bc05435d18" providerId="ADAL" clId="{57B5247D-E240-4482-AE46-38A2AC8E365C}" dt="2023-04-14T22:19:57.599" v="348" actId="1076"/>
          <ac:spMkLst>
            <pc:docMk/>
            <pc:sldMk cId="1564608588" sldId="316"/>
            <ac:spMk id="12" creationId="{AD56A74F-1936-EDB4-526F-4FBE6407C2EF}"/>
          </ac:spMkLst>
        </pc:spChg>
        <pc:spChg chg="add mod">
          <ac:chgData name="Holienka Marian" userId="d535e67f-eb73-4702-ae53-67bc05435d18" providerId="ADAL" clId="{57B5247D-E240-4482-AE46-38A2AC8E365C}" dt="2023-04-14T22:20:11.395" v="349" actId="1076"/>
          <ac:spMkLst>
            <pc:docMk/>
            <pc:sldMk cId="1564608588" sldId="316"/>
            <ac:spMk id="13" creationId="{CEF49DE3-ACE0-2B59-4406-8018FFB007A5}"/>
          </ac:spMkLst>
        </pc:spChg>
        <pc:spChg chg="add mod">
          <ac:chgData name="Holienka Marian" userId="d535e67f-eb73-4702-ae53-67bc05435d18" providerId="ADAL" clId="{57B5247D-E240-4482-AE46-38A2AC8E365C}" dt="2023-04-14T22:20:11.395" v="349" actId="1076"/>
          <ac:spMkLst>
            <pc:docMk/>
            <pc:sldMk cId="1564608588" sldId="316"/>
            <ac:spMk id="14" creationId="{72E96BB1-B3DB-64E0-9CFC-6B937228BF99}"/>
          </ac:spMkLst>
        </pc:spChg>
        <pc:spChg chg="add mod">
          <ac:chgData name="Holienka Marian" userId="d535e67f-eb73-4702-ae53-67bc05435d18" providerId="ADAL" clId="{57B5247D-E240-4482-AE46-38A2AC8E365C}" dt="2023-04-14T22:19:57.599" v="348" actId="1076"/>
          <ac:spMkLst>
            <pc:docMk/>
            <pc:sldMk cId="1564608588" sldId="316"/>
            <ac:spMk id="15" creationId="{65B919DA-5251-DFD9-AA21-513C456C296B}"/>
          </ac:spMkLst>
        </pc:spChg>
        <pc:spChg chg="add del mod">
          <ac:chgData name="Holienka Marian" userId="d535e67f-eb73-4702-ae53-67bc05435d18" providerId="ADAL" clId="{57B5247D-E240-4482-AE46-38A2AC8E365C}" dt="2023-04-14T22:19:57.599" v="348" actId="1076"/>
          <ac:spMkLst>
            <pc:docMk/>
            <pc:sldMk cId="1564608588" sldId="316"/>
            <ac:spMk id="16" creationId="{CB55FAAF-2601-F317-A3E1-C9C483EF7DDC}"/>
          </ac:spMkLst>
        </pc:spChg>
        <pc:spChg chg="add mod">
          <ac:chgData name="Holienka Marian" userId="d535e67f-eb73-4702-ae53-67bc05435d18" providerId="ADAL" clId="{57B5247D-E240-4482-AE46-38A2AC8E365C}" dt="2023-04-14T22:18:39.477" v="330" actId="1076"/>
          <ac:spMkLst>
            <pc:docMk/>
            <pc:sldMk cId="1564608588" sldId="316"/>
            <ac:spMk id="17" creationId="{47D51509-7B4E-1DC0-AB96-B62B73279256}"/>
          </ac:spMkLst>
        </pc:spChg>
        <pc:spChg chg="add mod">
          <ac:chgData name="Holienka Marian" userId="d535e67f-eb73-4702-ae53-67bc05435d18" providerId="ADAL" clId="{57B5247D-E240-4482-AE46-38A2AC8E365C}" dt="2023-04-14T22:19:57.599" v="348" actId="1076"/>
          <ac:spMkLst>
            <pc:docMk/>
            <pc:sldMk cId="1564608588" sldId="316"/>
            <ac:spMk id="18" creationId="{8132A62B-5EC2-538E-0350-0262EC7CB47B}"/>
          </ac:spMkLst>
        </pc:spChg>
        <pc:spChg chg="add mod">
          <ac:chgData name="Holienka Marian" userId="d535e67f-eb73-4702-ae53-67bc05435d18" providerId="ADAL" clId="{57B5247D-E240-4482-AE46-38A2AC8E365C}" dt="2023-04-14T22:19:57.599" v="348" actId="1076"/>
          <ac:spMkLst>
            <pc:docMk/>
            <pc:sldMk cId="1564608588" sldId="316"/>
            <ac:spMk id="19" creationId="{DA7A833D-B976-10C6-1B11-CF5D76930D63}"/>
          </ac:spMkLst>
        </pc:spChg>
        <pc:spChg chg="add mod">
          <ac:chgData name="Holienka Marian" userId="d535e67f-eb73-4702-ae53-67bc05435d18" providerId="ADAL" clId="{57B5247D-E240-4482-AE46-38A2AC8E365C}" dt="2023-04-14T22:19:57.599" v="348" actId="1076"/>
          <ac:spMkLst>
            <pc:docMk/>
            <pc:sldMk cId="1564608588" sldId="316"/>
            <ac:spMk id="20" creationId="{618171E1-5248-764C-5440-0AC77A0FB82E}"/>
          </ac:spMkLst>
        </pc:spChg>
        <pc:spChg chg="add mod">
          <ac:chgData name="Holienka Marian" userId="d535e67f-eb73-4702-ae53-67bc05435d18" providerId="ADAL" clId="{57B5247D-E240-4482-AE46-38A2AC8E365C}" dt="2023-04-14T22:19:57.599" v="348" actId="1076"/>
          <ac:spMkLst>
            <pc:docMk/>
            <pc:sldMk cId="1564608588" sldId="316"/>
            <ac:spMk id="21" creationId="{03D343FD-656D-C4FD-FB53-CDF97E79AEB8}"/>
          </ac:spMkLst>
        </pc:spChg>
        <pc:spChg chg="add mod">
          <ac:chgData name="Holienka Marian" userId="d535e67f-eb73-4702-ae53-67bc05435d18" providerId="ADAL" clId="{57B5247D-E240-4482-AE46-38A2AC8E365C}" dt="2023-04-14T22:19:57.599" v="348" actId="1076"/>
          <ac:spMkLst>
            <pc:docMk/>
            <pc:sldMk cId="1564608588" sldId="316"/>
            <ac:spMk id="22" creationId="{8DFC3740-097B-E5F3-5112-80560DC4F304}"/>
          </ac:spMkLst>
        </pc:spChg>
        <pc:spChg chg="add mod">
          <ac:chgData name="Holienka Marian" userId="d535e67f-eb73-4702-ae53-67bc05435d18" providerId="ADAL" clId="{57B5247D-E240-4482-AE46-38A2AC8E365C}" dt="2023-04-14T22:19:57.599" v="348" actId="1076"/>
          <ac:spMkLst>
            <pc:docMk/>
            <pc:sldMk cId="1564608588" sldId="316"/>
            <ac:spMk id="23" creationId="{C58C81EE-7FD5-A1A0-55EA-F08DF477F49D}"/>
          </ac:spMkLst>
        </pc:spChg>
        <pc:spChg chg="mod">
          <ac:chgData name="Holienka Marian" userId="d535e67f-eb73-4702-ae53-67bc05435d18" providerId="ADAL" clId="{57B5247D-E240-4482-AE46-38A2AC8E365C}" dt="2023-04-14T22:18:00.735" v="328" actId="6549"/>
          <ac:spMkLst>
            <pc:docMk/>
            <pc:sldMk cId="1564608588" sldId="316"/>
            <ac:spMk id="159" creationId="{00000000-0000-0000-0000-000000000000}"/>
          </ac:spMkLst>
        </pc:spChg>
      </pc:sldChg>
      <pc:sldChg chg="addSp modSp add mod">
        <pc:chgData name="Holienka Marian" userId="d535e67f-eb73-4702-ae53-67bc05435d18" providerId="ADAL" clId="{57B5247D-E240-4482-AE46-38A2AC8E365C}" dt="2023-04-14T22:22:22.733" v="381" actId="20577"/>
        <pc:sldMkLst>
          <pc:docMk/>
          <pc:sldMk cId="504674744" sldId="317"/>
        </pc:sldMkLst>
        <pc:spChg chg="add mod">
          <ac:chgData name="Holienka Marian" userId="d535e67f-eb73-4702-ae53-67bc05435d18" providerId="ADAL" clId="{57B5247D-E240-4482-AE46-38A2AC8E365C}" dt="2023-04-14T22:22:22.733" v="381" actId="20577"/>
          <ac:spMkLst>
            <pc:docMk/>
            <pc:sldMk cId="504674744" sldId="317"/>
            <ac:spMk id="2" creationId="{1B840261-B158-2E07-3F06-46561CF4BB45}"/>
          </ac:spMkLst>
        </pc:spChg>
        <pc:spChg chg="mod">
          <ac:chgData name="Holienka Marian" userId="d535e67f-eb73-4702-ae53-67bc05435d18" providerId="ADAL" clId="{57B5247D-E240-4482-AE46-38A2AC8E365C}" dt="2023-04-14T22:21:25.199" v="360" actId="404"/>
          <ac:spMkLst>
            <pc:docMk/>
            <pc:sldMk cId="504674744" sldId="317"/>
            <ac:spMk id="159" creationId="{00000000-0000-0000-0000-000000000000}"/>
          </ac:spMkLst>
        </pc:spChg>
      </pc:sldChg>
      <pc:sldChg chg="modSp add mod">
        <pc:chgData name="Holienka Marian" userId="d535e67f-eb73-4702-ae53-67bc05435d18" providerId="ADAL" clId="{57B5247D-E240-4482-AE46-38A2AC8E365C}" dt="2023-04-14T22:23:29.654" v="405" actId="20577"/>
        <pc:sldMkLst>
          <pc:docMk/>
          <pc:sldMk cId="846340861" sldId="318"/>
        </pc:sldMkLst>
        <pc:spChg chg="mod">
          <ac:chgData name="Holienka Marian" userId="d535e67f-eb73-4702-ae53-67bc05435d18" providerId="ADAL" clId="{57B5247D-E240-4482-AE46-38A2AC8E365C}" dt="2023-04-14T22:23:29.654" v="405" actId="20577"/>
          <ac:spMkLst>
            <pc:docMk/>
            <pc:sldMk cId="846340861" sldId="318"/>
            <ac:spMk id="159" creationId="{00000000-0000-0000-0000-000000000000}"/>
          </ac:spMkLst>
        </pc:spChg>
      </pc:sldChg>
      <pc:sldChg chg="modSp add mod">
        <pc:chgData name="Holienka Marian" userId="d535e67f-eb73-4702-ae53-67bc05435d18" providerId="ADAL" clId="{57B5247D-E240-4482-AE46-38A2AC8E365C}" dt="2023-04-14T22:24:22.593" v="414" actId="403"/>
        <pc:sldMkLst>
          <pc:docMk/>
          <pc:sldMk cId="3015632089" sldId="319"/>
        </pc:sldMkLst>
        <pc:spChg chg="mod">
          <ac:chgData name="Holienka Marian" userId="d535e67f-eb73-4702-ae53-67bc05435d18" providerId="ADAL" clId="{57B5247D-E240-4482-AE46-38A2AC8E365C}" dt="2023-04-14T22:24:22.593" v="414" actId="403"/>
          <ac:spMkLst>
            <pc:docMk/>
            <pc:sldMk cId="3015632089" sldId="319"/>
            <ac:spMk id="159" creationId="{00000000-0000-0000-0000-000000000000}"/>
          </ac:spMkLst>
        </pc:spChg>
      </pc:sldChg>
      <pc:sldChg chg="modSp add mod">
        <pc:chgData name="Holienka Marian" userId="d535e67f-eb73-4702-ae53-67bc05435d18" providerId="ADAL" clId="{57B5247D-E240-4482-AE46-38A2AC8E365C}" dt="2023-04-14T22:25:04.820" v="418"/>
        <pc:sldMkLst>
          <pc:docMk/>
          <pc:sldMk cId="2196689595" sldId="320"/>
        </pc:sldMkLst>
        <pc:spChg chg="mod">
          <ac:chgData name="Holienka Marian" userId="d535e67f-eb73-4702-ae53-67bc05435d18" providerId="ADAL" clId="{57B5247D-E240-4482-AE46-38A2AC8E365C}" dt="2023-04-14T22:25:04.820" v="418"/>
          <ac:spMkLst>
            <pc:docMk/>
            <pc:sldMk cId="2196689595" sldId="320"/>
            <ac:spMk id="159" creationId="{00000000-0000-0000-0000-000000000000}"/>
          </ac:spMkLst>
        </pc:spChg>
      </pc:sldChg>
      <pc:sldChg chg="addSp delSp modSp add mod">
        <pc:chgData name="Holienka Marian" userId="d535e67f-eb73-4702-ae53-67bc05435d18" providerId="ADAL" clId="{57B5247D-E240-4482-AE46-38A2AC8E365C}" dt="2023-04-14T22:29:44.644" v="501" actId="1076"/>
        <pc:sldMkLst>
          <pc:docMk/>
          <pc:sldMk cId="2431115410" sldId="321"/>
        </pc:sldMkLst>
        <pc:spChg chg="mod">
          <ac:chgData name="Holienka Marian" userId="d535e67f-eb73-4702-ae53-67bc05435d18" providerId="ADAL" clId="{57B5247D-E240-4482-AE46-38A2AC8E365C}" dt="2023-04-14T22:27:41.721" v="462" actId="14100"/>
          <ac:spMkLst>
            <pc:docMk/>
            <pc:sldMk cId="2431115410" sldId="321"/>
            <ac:spMk id="158" creationId="{00000000-0000-0000-0000-000000000000}"/>
          </ac:spMkLst>
        </pc:spChg>
        <pc:spChg chg="mod">
          <ac:chgData name="Holienka Marian" userId="d535e67f-eb73-4702-ae53-67bc05435d18" providerId="ADAL" clId="{57B5247D-E240-4482-AE46-38A2AC8E365C}" dt="2023-04-14T22:29:27.353" v="498" actId="14100"/>
          <ac:spMkLst>
            <pc:docMk/>
            <pc:sldMk cId="2431115410" sldId="321"/>
            <ac:spMk id="159" creationId="{00000000-0000-0000-0000-000000000000}"/>
          </ac:spMkLst>
        </pc:spChg>
        <pc:picChg chg="add mod">
          <ac:chgData name="Holienka Marian" userId="d535e67f-eb73-4702-ae53-67bc05435d18" providerId="ADAL" clId="{57B5247D-E240-4482-AE46-38A2AC8E365C}" dt="2023-04-14T22:29:44.644" v="501" actId="1076"/>
          <ac:picMkLst>
            <pc:docMk/>
            <pc:sldMk cId="2431115410" sldId="321"/>
            <ac:picMk id="2" creationId="{15009A81-8BCF-2A24-77A4-51EB1131EBF3}"/>
          </ac:picMkLst>
        </pc:picChg>
        <pc:picChg chg="del">
          <ac:chgData name="Holienka Marian" userId="d535e67f-eb73-4702-ae53-67bc05435d18" providerId="ADAL" clId="{57B5247D-E240-4482-AE46-38A2AC8E365C}" dt="2023-04-14T22:27:53.297" v="466" actId="478"/>
          <ac:picMkLst>
            <pc:docMk/>
            <pc:sldMk cId="2431115410" sldId="321"/>
            <ac:picMk id="160" creationId="{00000000-0000-0000-0000-000000000000}"/>
          </ac:picMkLst>
        </pc:picChg>
      </pc:sldChg>
      <pc:sldChg chg="delSp modSp add mod">
        <pc:chgData name="Holienka Marian" userId="d535e67f-eb73-4702-ae53-67bc05435d18" providerId="ADAL" clId="{57B5247D-E240-4482-AE46-38A2AC8E365C}" dt="2023-04-14T22:31:07.491" v="527" actId="20577"/>
        <pc:sldMkLst>
          <pc:docMk/>
          <pc:sldMk cId="2405112690" sldId="322"/>
        </pc:sldMkLst>
        <pc:spChg chg="mod">
          <ac:chgData name="Holienka Marian" userId="d535e67f-eb73-4702-ae53-67bc05435d18" providerId="ADAL" clId="{57B5247D-E240-4482-AE46-38A2AC8E365C}" dt="2023-04-14T22:30:26.899" v="507" actId="20577"/>
          <ac:spMkLst>
            <pc:docMk/>
            <pc:sldMk cId="2405112690" sldId="322"/>
            <ac:spMk id="158" creationId="{00000000-0000-0000-0000-000000000000}"/>
          </ac:spMkLst>
        </pc:spChg>
        <pc:spChg chg="mod">
          <ac:chgData name="Holienka Marian" userId="d535e67f-eb73-4702-ae53-67bc05435d18" providerId="ADAL" clId="{57B5247D-E240-4482-AE46-38A2AC8E365C}" dt="2023-04-14T22:31:07.491" v="527" actId="20577"/>
          <ac:spMkLst>
            <pc:docMk/>
            <pc:sldMk cId="2405112690" sldId="322"/>
            <ac:spMk id="159" creationId="{00000000-0000-0000-0000-000000000000}"/>
          </ac:spMkLst>
        </pc:spChg>
        <pc:picChg chg="del">
          <ac:chgData name="Holienka Marian" userId="d535e67f-eb73-4702-ae53-67bc05435d18" providerId="ADAL" clId="{57B5247D-E240-4482-AE46-38A2AC8E365C}" dt="2023-04-14T22:30:53.160" v="513" actId="478"/>
          <ac:picMkLst>
            <pc:docMk/>
            <pc:sldMk cId="2405112690" sldId="322"/>
            <ac:picMk id="160" creationId="{00000000-0000-0000-0000-000000000000}"/>
          </ac:picMkLst>
        </pc:picChg>
      </pc:sldChg>
      <pc:sldChg chg="addSp modSp add mod">
        <pc:chgData name="Holienka Marian" userId="d535e67f-eb73-4702-ae53-67bc05435d18" providerId="ADAL" clId="{57B5247D-E240-4482-AE46-38A2AC8E365C}" dt="2023-04-14T22:31:49.376" v="531" actId="1076"/>
        <pc:sldMkLst>
          <pc:docMk/>
          <pc:sldMk cId="1746071789" sldId="323"/>
        </pc:sldMkLst>
        <pc:spChg chg="add mod">
          <ac:chgData name="Holienka Marian" userId="d535e67f-eb73-4702-ae53-67bc05435d18" providerId="ADAL" clId="{57B5247D-E240-4482-AE46-38A2AC8E365C}" dt="2023-04-14T22:31:49.376" v="531" actId="1076"/>
          <ac:spMkLst>
            <pc:docMk/>
            <pc:sldMk cId="1746071789" sldId="323"/>
            <ac:spMk id="2" creationId="{5DCB4ACB-2392-E628-0E62-9B519212704E}"/>
          </ac:spMkLst>
        </pc:spChg>
        <pc:spChg chg="add mod">
          <ac:chgData name="Holienka Marian" userId="d535e67f-eb73-4702-ae53-67bc05435d18" providerId="ADAL" clId="{57B5247D-E240-4482-AE46-38A2AC8E365C}" dt="2023-04-14T22:31:49.376" v="531" actId="1076"/>
          <ac:spMkLst>
            <pc:docMk/>
            <pc:sldMk cId="1746071789" sldId="323"/>
            <ac:spMk id="3" creationId="{EC68CBF1-D65A-5630-294A-5B1707223706}"/>
          </ac:spMkLst>
        </pc:spChg>
        <pc:spChg chg="add mod">
          <ac:chgData name="Holienka Marian" userId="d535e67f-eb73-4702-ae53-67bc05435d18" providerId="ADAL" clId="{57B5247D-E240-4482-AE46-38A2AC8E365C}" dt="2023-04-14T22:31:49.376" v="531" actId="1076"/>
          <ac:spMkLst>
            <pc:docMk/>
            <pc:sldMk cId="1746071789" sldId="323"/>
            <ac:spMk id="4" creationId="{F54F8D42-B080-F2C9-8D98-64B8DE63DBEB}"/>
          </ac:spMkLst>
        </pc:spChg>
        <pc:spChg chg="add mod">
          <ac:chgData name="Holienka Marian" userId="d535e67f-eb73-4702-ae53-67bc05435d18" providerId="ADAL" clId="{57B5247D-E240-4482-AE46-38A2AC8E365C}" dt="2023-04-14T22:31:49.376" v="531" actId="1076"/>
          <ac:spMkLst>
            <pc:docMk/>
            <pc:sldMk cId="1746071789" sldId="323"/>
            <ac:spMk id="6" creationId="{98F1BD65-6AFC-3CEB-4580-E837F97F5A81}"/>
          </ac:spMkLst>
        </pc:spChg>
        <pc:spChg chg="add mod">
          <ac:chgData name="Holienka Marian" userId="d535e67f-eb73-4702-ae53-67bc05435d18" providerId="ADAL" clId="{57B5247D-E240-4482-AE46-38A2AC8E365C}" dt="2023-04-14T22:31:49.376" v="531" actId="1076"/>
          <ac:spMkLst>
            <pc:docMk/>
            <pc:sldMk cId="1746071789" sldId="323"/>
            <ac:spMk id="7" creationId="{A3AA58BB-7B7B-0AA9-5680-BF7181707339}"/>
          </ac:spMkLst>
        </pc:spChg>
        <pc:spChg chg="add mod">
          <ac:chgData name="Holienka Marian" userId="d535e67f-eb73-4702-ae53-67bc05435d18" providerId="ADAL" clId="{57B5247D-E240-4482-AE46-38A2AC8E365C}" dt="2023-04-14T22:31:49.376" v="531" actId="1076"/>
          <ac:spMkLst>
            <pc:docMk/>
            <pc:sldMk cId="1746071789" sldId="323"/>
            <ac:spMk id="8" creationId="{BE04446C-FA4D-F2D8-143E-B6A1F6CA4ADA}"/>
          </ac:spMkLst>
        </pc:spChg>
        <pc:spChg chg="mod">
          <ac:chgData name="Holienka Marian" userId="d535e67f-eb73-4702-ae53-67bc05435d18" providerId="ADAL" clId="{57B5247D-E240-4482-AE46-38A2AC8E365C}" dt="2023-04-14T22:31:26.860" v="529" actId="20577"/>
          <ac:spMkLst>
            <pc:docMk/>
            <pc:sldMk cId="1746071789" sldId="323"/>
            <ac:spMk id="159" creationId="{00000000-0000-0000-0000-000000000000}"/>
          </ac:spMkLst>
        </pc:spChg>
        <pc:cxnChg chg="add mod">
          <ac:chgData name="Holienka Marian" userId="d535e67f-eb73-4702-ae53-67bc05435d18" providerId="ADAL" clId="{57B5247D-E240-4482-AE46-38A2AC8E365C}" dt="2023-04-14T22:31:49.376" v="531" actId="1076"/>
          <ac:cxnSpMkLst>
            <pc:docMk/>
            <pc:sldMk cId="1746071789" sldId="323"/>
            <ac:cxnSpMk id="5" creationId="{B43BB621-8A75-E25A-594D-C822A4E14E59}"/>
          </ac:cxnSpMkLst>
        </pc:cxnChg>
        <pc:cxnChg chg="add mod">
          <ac:chgData name="Holienka Marian" userId="d535e67f-eb73-4702-ae53-67bc05435d18" providerId="ADAL" clId="{57B5247D-E240-4482-AE46-38A2AC8E365C}" dt="2023-04-14T22:31:49.376" v="531" actId="1076"/>
          <ac:cxnSpMkLst>
            <pc:docMk/>
            <pc:sldMk cId="1746071789" sldId="323"/>
            <ac:cxnSpMk id="9" creationId="{5150E847-86E5-81EC-D02C-4196CE140E1B}"/>
          </ac:cxnSpMkLst>
        </pc:cxnChg>
      </pc:sldChg>
      <pc:sldChg chg="addSp delSp modSp add mod">
        <pc:chgData name="Holienka Marian" userId="d535e67f-eb73-4702-ae53-67bc05435d18" providerId="ADAL" clId="{57B5247D-E240-4482-AE46-38A2AC8E365C}" dt="2023-04-14T22:34:57.350" v="600" actId="20577"/>
        <pc:sldMkLst>
          <pc:docMk/>
          <pc:sldMk cId="1323118275" sldId="324"/>
        </pc:sldMkLst>
        <pc:spChg chg="add del mod">
          <ac:chgData name="Holienka Marian" userId="d535e67f-eb73-4702-ae53-67bc05435d18" providerId="ADAL" clId="{57B5247D-E240-4482-AE46-38A2AC8E365C}" dt="2023-04-14T22:33:15.616" v="548" actId="478"/>
          <ac:spMkLst>
            <pc:docMk/>
            <pc:sldMk cId="1323118275" sldId="324"/>
            <ac:spMk id="2" creationId="{EBC57412-E78C-F544-993A-6048CC4346DE}"/>
          </ac:spMkLst>
        </pc:spChg>
        <pc:spChg chg="add del mod">
          <ac:chgData name="Holienka Marian" userId="d535e67f-eb73-4702-ae53-67bc05435d18" providerId="ADAL" clId="{57B5247D-E240-4482-AE46-38A2AC8E365C}" dt="2023-04-14T22:33:15.616" v="548" actId="478"/>
          <ac:spMkLst>
            <pc:docMk/>
            <pc:sldMk cId="1323118275" sldId="324"/>
            <ac:spMk id="4" creationId="{A23E8455-1D67-367E-37F3-4FADD7724866}"/>
          </ac:spMkLst>
        </pc:spChg>
        <pc:spChg chg="add del mod">
          <ac:chgData name="Holienka Marian" userId="d535e67f-eb73-4702-ae53-67bc05435d18" providerId="ADAL" clId="{57B5247D-E240-4482-AE46-38A2AC8E365C}" dt="2023-04-14T22:33:22.149" v="550" actId="478"/>
          <ac:spMkLst>
            <pc:docMk/>
            <pc:sldMk cId="1323118275" sldId="324"/>
            <ac:spMk id="5" creationId="{E5A5B480-FD12-A72B-198D-BF7F366113E0}"/>
          </ac:spMkLst>
        </pc:spChg>
        <pc:spChg chg="add mod">
          <ac:chgData name="Holienka Marian" userId="d535e67f-eb73-4702-ae53-67bc05435d18" providerId="ADAL" clId="{57B5247D-E240-4482-AE46-38A2AC8E365C}" dt="2023-04-14T22:34:57.350" v="600" actId="20577"/>
          <ac:spMkLst>
            <pc:docMk/>
            <pc:sldMk cId="1323118275" sldId="324"/>
            <ac:spMk id="7" creationId="{B1486B6C-0B31-6702-6B6D-78A4AB57701B}"/>
          </ac:spMkLst>
        </pc:spChg>
        <pc:spChg chg="mod">
          <ac:chgData name="Holienka Marian" userId="d535e67f-eb73-4702-ae53-67bc05435d18" providerId="ADAL" clId="{57B5247D-E240-4482-AE46-38A2AC8E365C}" dt="2023-04-14T22:32:47.397" v="546" actId="20577"/>
          <ac:spMkLst>
            <pc:docMk/>
            <pc:sldMk cId="1323118275" sldId="324"/>
            <ac:spMk id="159" creationId="{00000000-0000-0000-0000-000000000000}"/>
          </ac:spMkLst>
        </pc:spChg>
        <pc:graphicFrameChg chg="add del mod">
          <ac:chgData name="Holienka Marian" userId="d535e67f-eb73-4702-ae53-67bc05435d18" providerId="ADAL" clId="{57B5247D-E240-4482-AE46-38A2AC8E365C}" dt="2023-04-14T22:33:15.616" v="548" actId="478"/>
          <ac:graphicFrameMkLst>
            <pc:docMk/>
            <pc:sldMk cId="1323118275" sldId="324"/>
            <ac:graphicFrameMk id="3" creationId="{9969EA2E-4876-823D-54D2-FCF95BAD5ACA}"/>
          </ac:graphicFrameMkLst>
        </pc:graphicFrameChg>
        <pc:graphicFrameChg chg="add mod">
          <ac:chgData name="Holienka Marian" userId="d535e67f-eb73-4702-ae53-67bc05435d18" providerId="ADAL" clId="{57B5247D-E240-4482-AE46-38A2AC8E365C}" dt="2023-04-14T22:33:35.652" v="552" actId="1076"/>
          <ac:graphicFrameMkLst>
            <pc:docMk/>
            <pc:sldMk cId="1323118275" sldId="324"/>
            <ac:graphicFrameMk id="6" creationId="{086B0426-8073-C953-F2A9-76F25CDE5FAA}"/>
          </ac:graphicFrameMkLst>
        </pc:graphicFrameChg>
      </pc:sldChg>
      <pc:sldChg chg="addSp delSp modSp add mod">
        <pc:chgData name="Holienka Marian" userId="d535e67f-eb73-4702-ae53-67bc05435d18" providerId="ADAL" clId="{57B5247D-E240-4482-AE46-38A2AC8E365C}" dt="2023-04-14T22:37:51.988" v="650" actId="14100"/>
        <pc:sldMkLst>
          <pc:docMk/>
          <pc:sldMk cId="3071624659" sldId="325"/>
        </pc:sldMkLst>
        <pc:spChg chg="add mod">
          <ac:chgData name="Holienka Marian" userId="d535e67f-eb73-4702-ae53-67bc05435d18" providerId="ADAL" clId="{57B5247D-E240-4482-AE46-38A2AC8E365C}" dt="2023-04-14T22:37:42.319" v="648" actId="1076"/>
          <ac:spMkLst>
            <pc:docMk/>
            <pc:sldMk cId="3071624659" sldId="325"/>
            <ac:spMk id="2" creationId="{6FDF5085-18F2-182D-D68A-106D39EB7745}"/>
          </ac:spMkLst>
        </pc:spChg>
        <pc:spChg chg="del">
          <ac:chgData name="Holienka Marian" userId="d535e67f-eb73-4702-ae53-67bc05435d18" providerId="ADAL" clId="{57B5247D-E240-4482-AE46-38A2AC8E365C}" dt="2023-04-14T22:36:11.470" v="606" actId="478"/>
          <ac:spMkLst>
            <pc:docMk/>
            <pc:sldMk cId="3071624659" sldId="325"/>
            <ac:spMk id="7" creationId="{B1486B6C-0B31-6702-6B6D-78A4AB57701B}"/>
          </ac:spMkLst>
        </pc:spChg>
        <pc:spChg chg="mod">
          <ac:chgData name="Holienka Marian" userId="d535e67f-eb73-4702-ae53-67bc05435d18" providerId="ADAL" clId="{57B5247D-E240-4482-AE46-38A2AC8E365C}" dt="2023-04-14T22:36:17.647" v="607" actId="6549"/>
          <ac:spMkLst>
            <pc:docMk/>
            <pc:sldMk cId="3071624659" sldId="325"/>
            <ac:spMk id="159" creationId="{00000000-0000-0000-0000-000000000000}"/>
          </ac:spMkLst>
        </pc:spChg>
        <pc:graphicFrameChg chg="add mod">
          <ac:chgData name="Holienka Marian" userId="d535e67f-eb73-4702-ae53-67bc05435d18" providerId="ADAL" clId="{57B5247D-E240-4482-AE46-38A2AC8E365C}" dt="2023-04-14T22:37:51.988" v="650" actId="14100"/>
          <ac:graphicFrameMkLst>
            <pc:docMk/>
            <pc:sldMk cId="3071624659" sldId="325"/>
            <ac:graphicFrameMk id="3" creationId="{2BE265A7-2EA4-F316-C6C5-69A20B95D76B}"/>
          </ac:graphicFrameMkLst>
        </pc:graphicFrameChg>
        <pc:graphicFrameChg chg="del">
          <ac:chgData name="Holienka Marian" userId="d535e67f-eb73-4702-ae53-67bc05435d18" providerId="ADAL" clId="{57B5247D-E240-4482-AE46-38A2AC8E365C}" dt="2023-04-14T22:35:58.561" v="605" actId="478"/>
          <ac:graphicFrameMkLst>
            <pc:docMk/>
            <pc:sldMk cId="3071624659" sldId="325"/>
            <ac:graphicFrameMk id="6" creationId="{086B0426-8073-C953-F2A9-76F25CDE5FAA}"/>
          </ac:graphicFrameMkLst>
        </pc:graphicFrameChg>
      </pc:sldChg>
      <pc:sldChg chg="delSp modSp add mod">
        <pc:chgData name="Holienka Marian" userId="d535e67f-eb73-4702-ae53-67bc05435d18" providerId="ADAL" clId="{57B5247D-E240-4482-AE46-38A2AC8E365C}" dt="2023-04-14T22:39:56.859" v="675" actId="6549"/>
        <pc:sldMkLst>
          <pc:docMk/>
          <pc:sldMk cId="2510567902" sldId="326"/>
        </pc:sldMkLst>
        <pc:spChg chg="mod">
          <ac:chgData name="Holienka Marian" userId="d535e67f-eb73-4702-ae53-67bc05435d18" providerId="ADAL" clId="{57B5247D-E240-4482-AE46-38A2AC8E365C}" dt="2023-04-14T22:38:44.172" v="656" actId="14100"/>
          <ac:spMkLst>
            <pc:docMk/>
            <pc:sldMk cId="2510567902" sldId="326"/>
            <ac:spMk id="158" creationId="{00000000-0000-0000-0000-000000000000}"/>
          </ac:spMkLst>
        </pc:spChg>
        <pc:spChg chg="mod">
          <ac:chgData name="Holienka Marian" userId="d535e67f-eb73-4702-ae53-67bc05435d18" providerId="ADAL" clId="{57B5247D-E240-4482-AE46-38A2AC8E365C}" dt="2023-04-14T22:39:56.859" v="675" actId="6549"/>
          <ac:spMkLst>
            <pc:docMk/>
            <pc:sldMk cId="2510567902" sldId="326"/>
            <ac:spMk id="159" creationId="{00000000-0000-0000-0000-000000000000}"/>
          </ac:spMkLst>
        </pc:spChg>
        <pc:picChg chg="del">
          <ac:chgData name="Holienka Marian" userId="d535e67f-eb73-4702-ae53-67bc05435d18" providerId="ADAL" clId="{57B5247D-E240-4482-AE46-38A2AC8E365C}" dt="2023-04-14T22:38:52.877" v="658" actId="478"/>
          <ac:picMkLst>
            <pc:docMk/>
            <pc:sldMk cId="2510567902" sldId="326"/>
            <ac:picMk id="160" creationId="{00000000-0000-0000-0000-000000000000}"/>
          </ac:picMkLst>
        </pc:picChg>
      </pc:sldChg>
      <pc:sldChg chg="addSp modSp add mod">
        <pc:chgData name="Holienka Marian" userId="d535e67f-eb73-4702-ae53-67bc05435d18" providerId="ADAL" clId="{57B5247D-E240-4482-AE46-38A2AC8E365C}" dt="2023-04-14T22:42:24.722" v="701" actId="20577"/>
        <pc:sldMkLst>
          <pc:docMk/>
          <pc:sldMk cId="1438820471" sldId="327"/>
        </pc:sldMkLst>
        <pc:spChg chg="add mod">
          <ac:chgData name="Holienka Marian" userId="d535e67f-eb73-4702-ae53-67bc05435d18" providerId="ADAL" clId="{57B5247D-E240-4482-AE46-38A2AC8E365C}" dt="2023-04-14T22:41:37.281" v="694" actId="1076"/>
          <ac:spMkLst>
            <pc:docMk/>
            <pc:sldMk cId="1438820471" sldId="327"/>
            <ac:spMk id="2" creationId="{E7108054-A553-B3EB-2566-87F405D46676}"/>
          </ac:spMkLst>
        </pc:spChg>
        <pc:spChg chg="add mod">
          <ac:chgData name="Holienka Marian" userId="d535e67f-eb73-4702-ae53-67bc05435d18" providerId="ADAL" clId="{57B5247D-E240-4482-AE46-38A2AC8E365C}" dt="2023-04-14T22:42:24.722" v="701" actId="20577"/>
          <ac:spMkLst>
            <pc:docMk/>
            <pc:sldMk cId="1438820471" sldId="327"/>
            <ac:spMk id="3" creationId="{CD133BCC-22D7-BBF4-F0B7-6A0941C3187B}"/>
          </ac:spMkLst>
        </pc:spChg>
        <pc:spChg chg="mod">
          <ac:chgData name="Holienka Marian" userId="d535e67f-eb73-4702-ae53-67bc05435d18" providerId="ADAL" clId="{57B5247D-E240-4482-AE46-38A2AC8E365C}" dt="2023-04-14T22:41:04.366" v="687" actId="20577"/>
          <ac:spMkLst>
            <pc:docMk/>
            <pc:sldMk cId="1438820471" sldId="327"/>
            <ac:spMk id="159" creationId="{00000000-0000-0000-0000-000000000000}"/>
          </ac:spMkLst>
        </pc:spChg>
      </pc:sldChg>
      <pc:sldChg chg="addSp delSp modSp add mod">
        <pc:chgData name="Holienka Marian" userId="d535e67f-eb73-4702-ae53-67bc05435d18" providerId="ADAL" clId="{57B5247D-E240-4482-AE46-38A2AC8E365C}" dt="2023-04-14T22:44:20.389" v="752" actId="20577"/>
        <pc:sldMkLst>
          <pc:docMk/>
          <pc:sldMk cId="4286919008" sldId="328"/>
        </pc:sldMkLst>
        <pc:spChg chg="del">
          <ac:chgData name="Holienka Marian" userId="d535e67f-eb73-4702-ae53-67bc05435d18" providerId="ADAL" clId="{57B5247D-E240-4482-AE46-38A2AC8E365C}" dt="2023-04-14T22:42:49.846" v="704" actId="478"/>
          <ac:spMkLst>
            <pc:docMk/>
            <pc:sldMk cId="4286919008" sldId="328"/>
            <ac:spMk id="2" creationId="{E7108054-A553-B3EB-2566-87F405D46676}"/>
          </ac:spMkLst>
        </pc:spChg>
        <pc:spChg chg="del">
          <ac:chgData name="Holienka Marian" userId="d535e67f-eb73-4702-ae53-67bc05435d18" providerId="ADAL" clId="{57B5247D-E240-4482-AE46-38A2AC8E365C}" dt="2023-04-14T22:42:51.564" v="705" actId="478"/>
          <ac:spMkLst>
            <pc:docMk/>
            <pc:sldMk cId="4286919008" sldId="328"/>
            <ac:spMk id="3" creationId="{CD133BCC-22D7-BBF4-F0B7-6A0941C3187B}"/>
          </ac:spMkLst>
        </pc:spChg>
        <pc:spChg chg="add mod">
          <ac:chgData name="Holienka Marian" userId="d535e67f-eb73-4702-ae53-67bc05435d18" providerId="ADAL" clId="{57B5247D-E240-4482-AE46-38A2AC8E365C}" dt="2023-04-14T22:43:43.616" v="722" actId="20577"/>
          <ac:spMkLst>
            <pc:docMk/>
            <pc:sldMk cId="4286919008" sldId="328"/>
            <ac:spMk id="4" creationId="{C6694433-479C-F0F7-884B-6609FD06F47F}"/>
          </ac:spMkLst>
        </pc:spChg>
        <pc:spChg chg="add mod">
          <ac:chgData name="Holienka Marian" userId="d535e67f-eb73-4702-ae53-67bc05435d18" providerId="ADAL" clId="{57B5247D-E240-4482-AE46-38A2AC8E365C}" dt="2023-04-14T22:44:20.389" v="752" actId="20577"/>
          <ac:spMkLst>
            <pc:docMk/>
            <pc:sldMk cId="4286919008" sldId="328"/>
            <ac:spMk id="5" creationId="{949B81C9-9E31-D40C-5262-ADF709AB6321}"/>
          </ac:spMkLst>
        </pc:spChg>
        <pc:spChg chg="mod">
          <ac:chgData name="Holienka Marian" userId="d535e67f-eb73-4702-ae53-67bc05435d18" providerId="ADAL" clId="{57B5247D-E240-4482-AE46-38A2AC8E365C}" dt="2023-04-14T22:43:08.110" v="708" actId="20577"/>
          <ac:spMkLst>
            <pc:docMk/>
            <pc:sldMk cId="4286919008" sldId="328"/>
            <ac:spMk id="15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2194C1C5-B2FB-48DF-9374-FD9E20B5766B}">
      <dgm:prSet phldrT="[Testo]" custT="1"/>
      <dgm:spPr>
        <a:solidFill>
          <a:srgbClr val="0070C0"/>
        </a:solidFill>
      </dgm:spPr>
      <dgm:t>
        <a:bodyPr/>
        <a:lstStyle/>
        <a:p>
          <a:r>
            <a:rPr lang="en-US" sz="2000" b="0" noProof="0">
              <a:solidFill>
                <a:schemeClr val="bg1"/>
              </a:solidFill>
            </a:rPr>
            <a:t>Argumento </a:t>
          </a:r>
          <a:r>
            <a:rPr lang="en-US" sz="2000" b="0" noProof="0" dirty="0">
              <a:solidFill>
                <a:schemeClr val="bg1"/>
              </a:solidFill>
            </a:rPr>
            <a:t>2</a:t>
          </a:r>
        </a:p>
      </dgm:t>
    </dgm:pt>
    <dgm:pt modelId="{7D5E4C91-8754-4FDB-8447-B0F1570510BA}" type="parTrans" cxnId="{EB74F5D5-727E-4DD8-9CDD-0FED070A0A83}">
      <dgm:prSet/>
      <dgm:spPr/>
      <dgm:t>
        <a:bodyPr/>
        <a:lstStyle/>
        <a:p>
          <a:endParaRPr lang="en-US" sz="2000" noProof="0" dirty="0"/>
        </a:p>
      </dgm:t>
    </dgm:pt>
    <dgm:pt modelId="{B074B22F-15E2-4BE7-B64C-2429DA638D80}" type="sibTrans" cxnId="{EB74F5D5-727E-4DD8-9CDD-0FED070A0A83}">
      <dgm:prSet/>
      <dgm:spPr/>
      <dgm:t>
        <a:bodyPr/>
        <a:lstStyle/>
        <a:p>
          <a:endParaRPr lang="en-US" sz="2000" noProof="0" dirty="0"/>
        </a:p>
      </dgm:t>
    </dgm:pt>
    <dgm:pt modelId="{A3D5B927-E683-496F-BAB0-F204A2063EDB}">
      <dgm:prSet phldrT="[Testo]" custT="1"/>
      <dgm:spPr>
        <a:solidFill>
          <a:srgbClr val="0070C0"/>
        </a:solidFill>
      </dgm:spPr>
      <dgm:t>
        <a:bodyPr/>
        <a:lstStyle/>
        <a:p>
          <a:r>
            <a:rPr lang="en-US" sz="2000" noProof="0">
              <a:solidFill>
                <a:schemeClr val="bg1"/>
              </a:solidFill>
            </a:rPr>
            <a:t>Argumento </a:t>
          </a:r>
          <a:r>
            <a:rPr lang="en-US" sz="2000" noProof="0" dirty="0">
              <a:solidFill>
                <a:schemeClr val="bg1"/>
              </a:solidFill>
            </a:rPr>
            <a:t>1</a:t>
          </a:r>
        </a:p>
      </dgm:t>
    </dgm:pt>
    <dgm:pt modelId="{449CFDB1-FEC4-4D17-ADF8-A5E512B8CF43}" type="parTrans" cxnId="{48E995C4-D7CA-40E9-B490-87A6387D787E}">
      <dgm:prSet/>
      <dgm:spPr/>
      <dgm:t>
        <a:bodyPr/>
        <a:lstStyle/>
        <a:p>
          <a:endParaRPr lang="en-US" sz="2000" noProof="0" dirty="0"/>
        </a:p>
      </dgm:t>
    </dgm:pt>
    <dgm:pt modelId="{CDDFF156-795F-4832-8153-E4A58B7F86FF}" type="sibTrans" cxnId="{48E995C4-D7CA-40E9-B490-87A6387D787E}">
      <dgm:prSet/>
      <dgm:spPr/>
      <dgm:t>
        <a:bodyPr/>
        <a:lstStyle/>
        <a:p>
          <a:endParaRPr lang="en-US" sz="2000" noProof="0" dirty="0"/>
        </a:p>
      </dgm:t>
    </dgm:pt>
    <dgm:pt modelId="{8739DB71-6B2C-4DB7-8670-DEA11183A1D6}">
      <dgm:prSet phldrT="[Testo]" custT="1"/>
      <dgm:spPr>
        <a:solidFill>
          <a:srgbClr val="0070C0"/>
        </a:solidFill>
      </dgm:spPr>
      <dgm:t>
        <a:bodyPr/>
        <a:lstStyle/>
        <a:p>
          <a:r>
            <a:rPr lang="en-US" sz="2000" noProof="0">
              <a:solidFill>
                <a:schemeClr val="bg1"/>
              </a:solidFill>
            </a:rPr>
            <a:t>Argumento </a:t>
          </a:r>
          <a:r>
            <a:rPr lang="en-US" sz="2000" noProof="0" dirty="0">
              <a:solidFill>
                <a:schemeClr val="bg1"/>
              </a:solidFill>
            </a:rPr>
            <a:t>3</a:t>
          </a:r>
        </a:p>
      </dgm:t>
    </dgm:pt>
    <dgm:pt modelId="{440F9B06-DBC2-4115-92BD-809D03B417B7}" type="sibTrans" cxnId="{C8ADFD62-AB6D-4591-BE90-C30C4EEF6764}">
      <dgm:prSet/>
      <dgm:spPr/>
      <dgm:t>
        <a:bodyPr/>
        <a:lstStyle/>
        <a:p>
          <a:endParaRPr lang="en-US" sz="2000" noProof="0" dirty="0"/>
        </a:p>
      </dgm:t>
    </dgm:pt>
    <dgm:pt modelId="{887DD1AC-90DD-46F9-B26B-B98E5B615001}" type="parTrans" cxnId="{C8ADFD62-AB6D-4591-BE90-C30C4EEF6764}">
      <dgm:prSet/>
      <dgm:spPr/>
      <dgm:t>
        <a:bodyPr/>
        <a:lstStyle/>
        <a:p>
          <a:endParaRPr lang="en-US" sz="2000" noProof="0" dirty="0"/>
        </a:p>
      </dgm:t>
    </dgm:pt>
    <dgm:pt modelId="{6E1909AF-5F98-4CFE-AF48-C4AA67212452}">
      <dgm:prSet phldrT="[Testo]" custT="1"/>
      <dgm:spPr>
        <a:solidFill>
          <a:schemeClr val="accent1">
            <a:lumMod val="60000"/>
            <a:lumOff val="40000"/>
          </a:schemeClr>
        </a:solidFill>
      </dgm:spPr>
      <dgm:t>
        <a:bodyPr/>
        <a:lstStyle/>
        <a:p>
          <a:r>
            <a:rPr lang="en-US" sz="2000" noProof="0">
              <a:solidFill>
                <a:schemeClr val="bg1"/>
              </a:solidFill>
            </a:rPr>
            <a:t>Apoyo </a:t>
          </a:r>
          <a:r>
            <a:rPr lang="en-US" sz="2000" noProof="0" dirty="0">
              <a:solidFill>
                <a:schemeClr val="bg1"/>
              </a:solidFill>
            </a:rPr>
            <a:t>3</a:t>
          </a:r>
        </a:p>
      </dgm:t>
    </dgm:pt>
    <dgm:pt modelId="{3EE5E83D-ED12-4800-9365-A245756B4583}" type="parTrans" cxnId="{EB6039A8-D7EB-43CC-99E8-5D564B08E05C}">
      <dgm:prSet/>
      <dgm:spPr/>
      <dgm:t>
        <a:bodyPr/>
        <a:lstStyle/>
        <a:p>
          <a:endParaRPr lang="it-IT"/>
        </a:p>
      </dgm:t>
    </dgm:pt>
    <dgm:pt modelId="{3A0E744C-E328-4338-B5F9-677D234F4077}" type="sibTrans" cxnId="{EB6039A8-D7EB-43CC-99E8-5D564B08E05C}">
      <dgm:prSet/>
      <dgm:spPr/>
      <dgm:t>
        <a:bodyPr/>
        <a:lstStyle/>
        <a:p>
          <a:endParaRPr lang="it-IT"/>
        </a:p>
      </dgm:t>
    </dgm:pt>
    <dgm:pt modelId="{90A5A3B8-FDD1-4CBE-B107-157DE80BA1E8}">
      <dgm:prSet phldrT="[Testo]" custT="1"/>
      <dgm:spPr>
        <a:solidFill>
          <a:schemeClr val="accent1">
            <a:lumMod val="60000"/>
            <a:lumOff val="40000"/>
          </a:schemeClr>
        </a:solidFill>
      </dgm:spPr>
      <dgm:t>
        <a:bodyPr/>
        <a:lstStyle/>
        <a:p>
          <a:r>
            <a:rPr lang="en-US" sz="2000" noProof="0">
              <a:solidFill>
                <a:schemeClr val="bg1"/>
              </a:solidFill>
            </a:rPr>
            <a:t>Apoyo </a:t>
          </a:r>
          <a:r>
            <a:rPr lang="en-US" sz="2000" noProof="0" dirty="0">
              <a:solidFill>
                <a:schemeClr val="bg1"/>
              </a:solidFill>
            </a:rPr>
            <a:t>1</a:t>
          </a:r>
        </a:p>
      </dgm:t>
    </dgm:pt>
    <dgm:pt modelId="{751097BF-5E6F-488B-96B9-EA203F078FD9}" type="parTrans" cxnId="{B22793BB-3E79-4B0D-B87D-E366550ECF39}">
      <dgm:prSet/>
      <dgm:spPr/>
      <dgm:t>
        <a:bodyPr/>
        <a:lstStyle/>
        <a:p>
          <a:endParaRPr lang="it-IT"/>
        </a:p>
      </dgm:t>
    </dgm:pt>
    <dgm:pt modelId="{A5B9450D-67F2-48DB-94C1-A90AC3D9DD37}" type="sibTrans" cxnId="{B22793BB-3E79-4B0D-B87D-E366550ECF39}">
      <dgm:prSet/>
      <dgm:spPr/>
      <dgm:t>
        <a:bodyPr/>
        <a:lstStyle/>
        <a:p>
          <a:endParaRPr lang="it-IT"/>
        </a:p>
      </dgm:t>
    </dgm:pt>
    <dgm:pt modelId="{015F5F51-3765-4C11-90CC-CA4BA3D5C18D}">
      <dgm:prSet phldrT="[Testo]" custT="1"/>
      <dgm:spPr>
        <a:solidFill>
          <a:schemeClr val="accent1">
            <a:lumMod val="60000"/>
            <a:lumOff val="40000"/>
          </a:schemeClr>
        </a:solidFill>
      </dgm:spPr>
      <dgm:t>
        <a:bodyPr/>
        <a:lstStyle/>
        <a:p>
          <a:r>
            <a:rPr lang="en-US" sz="2000" noProof="0">
              <a:solidFill>
                <a:schemeClr val="bg1"/>
              </a:solidFill>
            </a:rPr>
            <a:t>Apoyo </a:t>
          </a:r>
          <a:r>
            <a:rPr lang="en-US" sz="2000" noProof="0" dirty="0">
              <a:solidFill>
                <a:schemeClr val="bg1"/>
              </a:solidFill>
            </a:rPr>
            <a:t>2</a:t>
          </a:r>
        </a:p>
      </dgm:t>
    </dgm:pt>
    <dgm:pt modelId="{8488D3B8-CD67-45D6-B53C-8332EF61040B}" type="parTrans" cxnId="{4C461AD3-9B6E-4AAB-9D3A-ED011DD54221}">
      <dgm:prSet/>
      <dgm:spPr/>
      <dgm:t>
        <a:bodyPr/>
        <a:lstStyle/>
        <a:p>
          <a:endParaRPr lang="it-IT"/>
        </a:p>
      </dgm:t>
    </dgm:pt>
    <dgm:pt modelId="{307553C8-078A-4242-B46A-DE50E9A4C2A2}" type="sibTrans" cxnId="{4C461AD3-9B6E-4AAB-9D3A-ED011DD54221}">
      <dgm:prSet/>
      <dgm:spPr/>
      <dgm:t>
        <a:bodyPr/>
        <a:lstStyle/>
        <a:p>
          <a:endParaRPr lang="it-IT"/>
        </a:p>
      </dgm:t>
    </dgm:pt>
    <dgm:pt modelId="{8F0D6FBD-ECD1-4546-94B0-84992D77F9C7}">
      <dgm:prSet phldrT="[Testo]" custT="1"/>
      <dgm:spPr>
        <a:solidFill>
          <a:schemeClr val="accent1">
            <a:lumMod val="60000"/>
            <a:lumOff val="40000"/>
          </a:schemeClr>
        </a:solidFill>
      </dgm:spPr>
      <dgm:t>
        <a:bodyPr/>
        <a:lstStyle/>
        <a:p>
          <a:r>
            <a:rPr lang="en-US" sz="2000" noProof="0">
              <a:solidFill>
                <a:schemeClr val="bg1"/>
              </a:solidFill>
            </a:rPr>
            <a:t>Apoyo</a:t>
          </a:r>
          <a:r>
            <a:rPr lang="en-US" sz="2000" b="0" noProof="0">
              <a:solidFill>
                <a:schemeClr val="bg1"/>
              </a:solidFill>
            </a:rPr>
            <a:t> </a:t>
          </a:r>
          <a:r>
            <a:rPr lang="en-US" sz="2000" b="0" noProof="0" dirty="0">
              <a:solidFill>
                <a:schemeClr val="bg1"/>
              </a:solidFill>
            </a:rPr>
            <a:t>3</a:t>
          </a:r>
        </a:p>
      </dgm:t>
    </dgm:pt>
    <dgm:pt modelId="{DEACBC0F-E35D-438A-ACCE-A1BD158FF7D4}" type="parTrans" cxnId="{96CAD638-466A-4A18-B3C2-9041867F66EF}">
      <dgm:prSet/>
      <dgm:spPr/>
      <dgm:t>
        <a:bodyPr/>
        <a:lstStyle/>
        <a:p>
          <a:endParaRPr lang="it-IT"/>
        </a:p>
      </dgm:t>
    </dgm:pt>
    <dgm:pt modelId="{146D2822-8AA6-4C0E-934D-640A601F5C17}" type="sibTrans" cxnId="{96CAD638-466A-4A18-B3C2-9041867F66EF}">
      <dgm:prSet/>
      <dgm:spPr/>
      <dgm:t>
        <a:bodyPr/>
        <a:lstStyle/>
        <a:p>
          <a:endParaRPr lang="it-IT"/>
        </a:p>
      </dgm:t>
    </dgm:pt>
    <dgm:pt modelId="{ED1C494A-B9F5-466A-8D55-E6A4F08F17CB}">
      <dgm:prSet phldrT="[Testo]" custT="1"/>
      <dgm:spPr>
        <a:solidFill>
          <a:schemeClr val="accent1">
            <a:lumMod val="60000"/>
            <a:lumOff val="40000"/>
          </a:schemeClr>
        </a:solidFill>
      </dgm:spPr>
      <dgm:t>
        <a:bodyPr/>
        <a:lstStyle/>
        <a:p>
          <a:r>
            <a:rPr lang="en-US" sz="2000" noProof="0">
              <a:solidFill>
                <a:schemeClr val="bg1"/>
              </a:solidFill>
            </a:rPr>
            <a:t>Apoyo</a:t>
          </a:r>
          <a:r>
            <a:rPr lang="en-US" sz="2000" b="0" noProof="0">
              <a:solidFill>
                <a:schemeClr val="bg1"/>
              </a:solidFill>
            </a:rPr>
            <a:t> </a:t>
          </a:r>
          <a:r>
            <a:rPr lang="en-US" sz="2000" b="0" noProof="0" dirty="0">
              <a:solidFill>
                <a:schemeClr val="bg1"/>
              </a:solidFill>
            </a:rPr>
            <a:t>1</a:t>
          </a:r>
        </a:p>
      </dgm:t>
    </dgm:pt>
    <dgm:pt modelId="{9A9D1FC2-46DB-426C-8FCC-B57094127B30}" type="parTrans" cxnId="{3B2DAB09-85E0-4F4B-A3B2-FF2E05F06C89}">
      <dgm:prSet/>
      <dgm:spPr/>
      <dgm:t>
        <a:bodyPr/>
        <a:lstStyle/>
        <a:p>
          <a:endParaRPr lang="it-IT"/>
        </a:p>
      </dgm:t>
    </dgm:pt>
    <dgm:pt modelId="{E9CCEA6B-2CBD-4F7F-A0F7-82C687838DB2}" type="sibTrans" cxnId="{3B2DAB09-85E0-4F4B-A3B2-FF2E05F06C89}">
      <dgm:prSet/>
      <dgm:spPr/>
      <dgm:t>
        <a:bodyPr/>
        <a:lstStyle/>
        <a:p>
          <a:endParaRPr lang="it-IT"/>
        </a:p>
      </dgm:t>
    </dgm:pt>
    <dgm:pt modelId="{254EA935-C49D-4C4E-9BA1-2B182CAD235B}">
      <dgm:prSet phldrT="[Testo]" custT="1"/>
      <dgm:spPr>
        <a:solidFill>
          <a:schemeClr val="accent1">
            <a:lumMod val="60000"/>
            <a:lumOff val="40000"/>
          </a:schemeClr>
        </a:solidFill>
      </dgm:spPr>
      <dgm:t>
        <a:bodyPr/>
        <a:lstStyle/>
        <a:p>
          <a:r>
            <a:rPr lang="en-US" sz="2000" noProof="0">
              <a:solidFill>
                <a:schemeClr val="bg1"/>
              </a:solidFill>
            </a:rPr>
            <a:t>Apoyo</a:t>
          </a:r>
          <a:r>
            <a:rPr lang="en-US" sz="2000" b="0" noProof="0">
              <a:solidFill>
                <a:schemeClr val="bg1"/>
              </a:solidFill>
            </a:rPr>
            <a:t> </a:t>
          </a:r>
          <a:r>
            <a:rPr lang="en-US" sz="2000" b="0" noProof="0" dirty="0">
              <a:solidFill>
                <a:schemeClr val="bg1"/>
              </a:solidFill>
            </a:rPr>
            <a:t>2</a:t>
          </a:r>
        </a:p>
      </dgm:t>
    </dgm:pt>
    <dgm:pt modelId="{15499CBF-10F6-46B0-9FBE-2996F62328E1}" type="parTrans" cxnId="{1FE16FEA-3894-4534-9040-18BA7A84479C}">
      <dgm:prSet/>
      <dgm:spPr/>
      <dgm:t>
        <a:bodyPr/>
        <a:lstStyle/>
        <a:p>
          <a:endParaRPr lang="it-IT"/>
        </a:p>
      </dgm:t>
    </dgm:pt>
    <dgm:pt modelId="{68B65DA8-2CC7-494E-A349-ED72617862E6}" type="sibTrans" cxnId="{1FE16FEA-3894-4534-9040-18BA7A84479C}">
      <dgm:prSet/>
      <dgm:spPr/>
      <dgm:t>
        <a:bodyPr/>
        <a:lstStyle/>
        <a:p>
          <a:endParaRPr lang="it-IT"/>
        </a:p>
      </dgm:t>
    </dgm:pt>
    <dgm:pt modelId="{8F4FB000-1D73-48FD-ACD1-5C47DC07BDAD}">
      <dgm:prSet phldrT="[Testo]" custT="1"/>
      <dgm:spPr>
        <a:solidFill>
          <a:schemeClr val="accent1">
            <a:lumMod val="60000"/>
            <a:lumOff val="40000"/>
          </a:schemeClr>
        </a:solidFill>
      </dgm:spPr>
      <dgm:t>
        <a:bodyPr/>
        <a:lstStyle/>
        <a:p>
          <a:r>
            <a:rPr lang="en-US" sz="2000" noProof="0">
              <a:solidFill>
                <a:schemeClr val="bg1"/>
              </a:solidFill>
            </a:rPr>
            <a:t>Apoyo </a:t>
          </a:r>
          <a:r>
            <a:rPr lang="en-US" sz="2000" noProof="0" dirty="0">
              <a:solidFill>
                <a:schemeClr val="bg1"/>
              </a:solidFill>
            </a:rPr>
            <a:t>3</a:t>
          </a:r>
        </a:p>
      </dgm:t>
    </dgm:pt>
    <dgm:pt modelId="{41EDFFCE-46EC-437D-8D23-C63F099E4FB2}" type="parTrans" cxnId="{67794765-E682-41EC-9BC6-8742F3998EAA}">
      <dgm:prSet/>
      <dgm:spPr/>
      <dgm:t>
        <a:bodyPr/>
        <a:lstStyle/>
        <a:p>
          <a:endParaRPr lang="it-IT"/>
        </a:p>
      </dgm:t>
    </dgm:pt>
    <dgm:pt modelId="{F3D142DC-2357-49CA-9CC8-D4698B3FEE43}" type="sibTrans" cxnId="{67794765-E682-41EC-9BC6-8742F3998EAA}">
      <dgm:prSet/>
      <dgm:spPr/>
      <dgm:t>
        <a:bodyPr/>
        <a:lstStyle/>
        <a:p>
          <a:endParaRPr lang="it-IT"/>
        </a:p>
      </dgm:t>
    </dgm:pt>
    <dgm:pt modelId="{F026E40B-94C5-43F4-AFD3-590BD7898C2D}">
      <dgm:prSet phldrT="[Testo]" custT="1"/>
      <dgm:spPr>
        <a:solidFill>
          <a:schemeClr val="accent1">
            <a:lumMod val="60000"/>
            <a:lumOff val="40000"/>
          </a:schemeClr>
        </a:solidFill>
      </dgm:spPr>
      <dgm:t>
        <a:bodyPr/>
        <a:lstStyle/>
        <a:p>
          <a:r>
            <a:rPr lang="en-US" sz="2000" noProof="0">
              <a:solidFill>
                <a:schemeClr val="bg1"/>
              </a:solidFill>
            </a:rPr>
            <a:t>Apoyo </a:t>
          </a:r>
          <a:r>
            <a:rPr lang="en-US" sz="2000" noProof="0" dirty="0">
              <a:solidFill>
                <a:schemeClr val="bg1"/>
              </a:solidFill>
            </a:rPr>
            <a:t>1</a:t>
          </a:r>
        </a:p>
      </dgm:t>
    </dgm:pt>
    <dgm:pt modelId="{DB6D642E-FC44-42EA-926A-C391AFA141A4}" type="parTrans" cxnId="{E082C231-DBBE-45FB-BB95-75F6EB09D00C}">
      <dgm:prSet/>
      <dgm:spPr/>
      <dgm:t>
        <a:bodyPr/>
        <a:lstStyle/>
        <a:p>
          <a:endParaRPr lang="it-IT"/>
        </a:p>
      </dgm:t>
    </dgm:pt>
    <dgm:pt modelId="{82D91164-531D-4CF1-A289-E5E244F8BEF6}" type="sibTrans" cxnId="{E082C231-DBBE-45FB-BB95-75F6EB09D00C}">
      <dgm:prSet/>
      <dgm:spPr/>
      <dgm:t>
        <a:bodyPr/>
        <a:lstStyle/>
        <a:p>
          <a:endParaRPr lang="it-IT"/>
        </a:p>
      </dgm:t>
    </dgm:pt>
    <dgm:pt modelId="{5E24F126-2A4E-49EF-99DE-4295F070CB54}">
      <dgm:prSet phldrT="[Testo]" custT="1"/>
      <dgm:spPr>
        <a:solidFill>
          <a:schemeClr val="accent1">
            <a:lumMod val="60000"/>
            <a:lumOff val="40000"/>
          </a:schemeClr>
        </a:solidFill>
      </dgm:spPr>
      <dgm:t>
        <a:bodyPr/>
        <a:lstStyle/>
        <a:p>
          <a:r>
            <a:rPr lang="en-US" sz="2000" noProof="0">
              <a:solidFill>
                <a:schemeClr val="bg1"/>
              </a:solidFill>
            </a:rPr>
            <a:t>Apoyo </a:t>
          </a:r>
          <a:r>
            <a:rPr lang="en-US" sz="2000" noProof="0" dirty="0">
              <a:solidFill>
                <a:schemeClr val="bg1"/>
              </a:solidFill>
            </a:rPr>
            <a:t>2</a:t>
          </a:r>
        </a:p>
      </dgm:t>
    </dgm:pt>
    <dgm:pt modelId="{8EF72A94-7D2A-4976-ACD5-310530CC2844}" type="parTrans" cxnId="{67411689-FB11-4E5C-8E9E-BBFAF0A57E3F}">
      <dgm:prSet/>
      <dgm:spPr/>
      <dgm:t>
        <a:bodyPr/>
        <a:lstStyle/>
        <a:p>
          <a:endParaRPr lang="it-IT"/>
        </a:p>
      </dgm:t>
    </dgm:pt>
    <dgm:pt modelId="{63A75952-6A76-437B-8E06-92821CA12ED7}" type="sibTrans" cxnId="{67411689-FB11-4E5C-8E9E-BBFAF0A57E3F}">
      <dgm:prSet/>
      <dgm:spPr/>
      <dgm:t>
        <a:bodyPr/>
        <a:lstStyle/>
        <a:p>
          <a:endParaRPr lang="it-IT"/>
        </a:p>
      </dgm:t>
    </dgm:pt>
    <dgm:pt modelId="{4CFC263A-3E52-4445-BBE4-639A6425296E}">
      <dgm:prSet phldrT="[Testo]" custT="1"/>
      <dgm:spPr>
        <a:solidFill>
          <a:srgbClr val="002060"/>
        </a:solidFill>
      </dgm:spPr>
      <dgm:t>
        <a:bodyPr/>
        <a:lstStyle/>
        <a:p>
          <a:r>
            <a:rPr lang="en-US" sz="2000" noProof="0">
              <a:solidFill>
                <a:schemeClr val="bg1"/>
              </a:solidFill>
            </a:rPr>
            <a:t>Principal recomendación/meta /idea </a:t>
          </a:r>
          <a:endParaRPr lang="en-US" sz="2000" noProof="0" dirty="0">
            <a:solidFill>
              <a:schemeClr val="bg1"/>
            </a:solidFill>
          </a:endParaRPr>
        </a:p>
      </dgm:t>
    </dgm:pt>
    <dgm:pt modelId="{44F8D062-BADD-4C09-81A9-41F5496DAEF6}" type="sibTrans" cxnId="{492D5AAD-0F1E-4F8E-9A7C-56F401FCA1E6}">
      <dgm:prSet/>
      <dgm:spPr/>
      <dgm:t>
        <a:bodyPr/>
        <a:lstStyle/>
        <a:p>
          <a:endParaRPr lang="en-US" sz="2000" noProof="0" dirty="0"/>
        </a:p>
      </dgm:t>
    </dgm:pt>
    <dgm:pt modelId="{9D7A58B1-E2F2-428C-A5C0-2AF3A99F7D61}" type="parTrans" cxnId="{492D5AAD-0F1E-4F8E-9A7C-56F401FCA1E6}">
      <dgm:prSet/>
      <dgm:spPr/>
      <dgm:t>
        <a:bodyPr/>
        <a:lstStyle/>
        <a:p>
          <a:endParaRPr lang="en-US" sz="20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custScaleX="325496">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3"/>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3">
        <dgm:presLayoutVars>
          <dgm:chPref val="3"/>
        </dgm:presLayoutVars>
      </dgm:prSet>
      <dgm:spPr/>
    </dgm:pt>
    <dgm:pt modelId="{DC831B0C-242C-4878-9753-0EF68AF7F419}" type="pres">
      <dgm:prSet presAssocID="{A3D5B927-E683-496F-BAB0-F204A2063EDB}" presName="rootConnector" presStyleLbl="node2" presStyleIdx="0" presStyleCnt="3"/>
      <dgm:spPr/>
    </dgm:pt>
    <dgm:pt modelId="{677B89CC-5509-4F3D-ACF8-E0AC057F4B67}" type="pres">
      <dgm:prSet presAssocID="{A3D5B927-E683-496F-BAB0-F204A2063EDB}" presName="hierChild4" presStyleCnt="0"/>
      <dgm:spPr/>
    </dgm:pt>
    <dgm:pt modelId="{82EE0A13-EE02-4CEA-8486-3C2D27BEB23E}" type="pres">
      <dgm:prSet presAssocID="{751097BF-5E6F-488B-96B9-EA203F078FD9}" presName="Name37" presStyleLbl="parChTrans1D3" presStyleIdx="0" presStyleCnt="9"/>
      <dgm:spPr/>
    </dgm:pt>
    <dgm:pt modelId="{BD06B064-ED5B-4B3A-B8E9-7CFE79552FBA}" type="pres">
      <dgm:prSet presAssocID="{90A5A3B8-FDD1-4CBE-B107-157DE80BA1E8}" presName="hierRoot2" presStyleCnt="0">
        <dgm:presLayoutVars>
          <dgm:hierBranch val="init"/>
        </dgm:presLayoutVars>
      </dgm:prSet>
      <dgm:spPr/>
    </dgm:pt>
    <dgm:pt modelId="{6231EF46-8975-429C-90F7-880F41C3A218}" type="pres">
      <dgm:prSet presAssocID="{90A5A3B8-FDD1-4CBE-B107-157DE80BA1E8}" presName="rootComposite" presStyleCnt="0"/>
      <dgm:spPr/>
    </dgm:pt>
    <dgm:pt modelId="{B6450035-26EC-4832-B57D-8DD12CB368E4}" type="pres">
      <dgm:prSet presAssocID="{90A5A3B8-FDD1-4CBE-B107-157DE80BA1E8}" presName="rootText" presStyleLbl="node3" presStyleIdx="0" presStyleCnt="9">
        <dgm:presLayoutVars>
          <dgm:chPref val="3"/>
        </dgm:presLayoutVars>
      </dgm:prSet>
      <dgm:spPr/>
    </dgm:pt>
    <dgm:pt modelId="{27036114-9743-4976-AA0A-F915124C35A7}" type="pres">
      <dgm:prSet presAssocID="{90A5A3B8-FDD1-4CBE-B107-157DE80BA1E8}" presName="rootConnector" presStyleLbl="node3" presStyleIdx="0" presStyleCnt="9"/>
      <dgm:spPr/>
    </dgm:pt>
    <dgm:pt modelId="{85A54CF0-B8EF-4EA1-9608-8371B56606D6}" type="pres">
      <dgm:prSet presAssocID="{90A5A3B8-FDD1-4CBE-B107-157DE80BA1E8}" presName="hierChild4" presStyleCnt="0"/>
      <dgm:spPr/>
    </dgm:pt>
    <dgm:pt modelId="{C96C305A-3866-4977-92F5-35602E48549F}" type="pres">
      <dgm:prSet presAssocID="{90A5A3B8-FDD1-4CBE-B107-157DE80BA1E8}" presName="hierChild5" presStyleCnt="0"/>
      <dgm:spPr/>
    </dgm:pt>
    <dgm:pt modelId="{40364385-11E4-4457-BB70-609B5D896447}" type="pres">
      <dgm:prSet presAssocID="{8488D3B8-CD67-45D6-B53C-8332EF61040B}" presName="Name37" presStyleLbl="parChTrans1D3" presStyleIdx="1" presStyleCnt="9"/>
      <dgm:spPr/>
    </dgm:pt>
    <dgm:pt modelId="{D2A873E0-82A7-44A9-A741-EAA865B8C21E}" type="pres">
      <dgm:prSet presAssocID="{015F5F51-3765-4C11-90CC-CA4BA3D5C18D}" presName="hierRoot2" presStyleCnt="0">
        <dgm:presLayoutVars>
          <dgm:hierBranch val="init"/>
        </dgm:presLayoutVars>
      </dgm:prSet>
      <dgm:spPr/>
    </dgm:pt>
    <dgm:pt modelId="{E323C50F-0400-4107-8019-3BDAF9DE4E1E}" type="pres">
      <dgm:prSet presAssocID="{015F5F51-3765-4C11-90CC-CA4BA3D5C18D}" presName="rootComposite" presStyleCnt="0"/>
      <dgm:spPr/>
    </dgm:pt>
    <dgm:pt modelId="{EC30A2C0-FDBB-4FEA-A2FD-5AE148C0DFCE}" type="pres">
      <dgm:prSet presAssocID="{015F5F51-3765-4C11-90CC-CA4BA3D5C18D}" presName="rootText" presStyleLbl="node3" presStyleIdx="1" presStyleCnt="9">
        <dgm:presLayoutVars>
          <dgm:chPref val="3"/>
        </dgm:presLayoutVars>
      </dgm:prSet>
      <dgm:spPr/>
    </dgm:pt>
    <dgm:pt modelId="{86A82E00-9BEA-4C6F-BEB9-7845BC513A66}" type="pres">
      <dgm:prSet presAssocID="{015F5F51-3765-4C11-90CC-CA4BA3D5C18D}" presName="rootConnector" presStyleLbl="node3" presStyleIdx="1" presStyleCnt="9"/>
      <dgm:spPr/>
    </dgm:pt>
    <dgm:pt modelId="{D225ED03-DC2F-40D1-BEE3-C30A00AEFE7D}" type="pres">
      <dgm:prSet presAssocID="{015F5F51-3765-4C11-90CC-CA4BA3D5C18D}" presName="hierChild4" presStyleCnt="0"/>
      <dgm:spPr/>
    </dgm:pt>
    <dgm:pt modelId="{BA32C580-092B-4F70-B6F6-3362BE94B48C}" type="pres">
      <dgm:prSet presAssocID="{015F5F51-3765-4C11-90CC-CA4BA3D5C18D}" presName="hierChild5" presStyleCnt="0"/>
      <dgm:spPr/>
    </dgm:pt>
    <dgm:pt modelId="{9E69941E-42DF-49FA-9AE4-B9AED7C127AB}" type="pres">
      <dgm:prSet presAssocID="{3EE5E83D-ED12-4800-9365-A245756B4583}" presName="Name37" presStyleLbl="parChTrans1D3" presStyleIdx="2" presStyleCnt="9"/>
      <dgm:spPr/>
    </dgm:pt>
    <dgm:pt modelId="{9D12317D-5A62-4544-A024-F56D8AF772B6}" type="pres">
      <dgm:prSet presAssocID="{6E1909AF-5F98-4CFE-AF48-C4AA67212452}" presName="hierRoot2" presStyleCnt="0">
        <dgm:presLayoutVars>
          <dgm:hierBranch val="init"/>
        </dgm:presLayoutVars>
      </dgm:prSet>
      <dgm:spPr/>
    </dgm:pt>
    <dgm:pt modelId="{F07CEF9D-9E77-410F-8E10-E4AF406D96F4}" type="pres">
      <dgm:prSet presAssocID="{6E1909AF-5F98-4CFE-AF48-C4AA67212452}" presName="rootComposite" presStyleCnt="0"/>
      <dgm:spPr/>
    </dgm:pt>
    <dgm:pt modelId="{A14FBC7E-4BA0-49E6-8036-7138D07F6E0D}" type="pres">
      <dgm:prSet presAssocID="{6E1909AF-5F98-4CFE-AF48-C4AA67212452}" presName="rootText" presStyleLbl="node3" presStyleIdx="2" presStyleCnt="9">
        <dgm:presLayoutVars>
          <dgm:chPref val="3"/>
        </dgm:presLayoutVars>
      </dgm:prSet>
      <dgm:spPr/>
    </dgm:pt>
    <dgm:pt modelId="{824A697B-8696-4AE5-875F-F240F94D89DF}" type="pres">
      <dgm:prSet presAssocID="{6E1909AF-5F98-4CFE-AF48-C4AA67212452}" presName="rootConnector" presStyleLbl="node3" presStyleIdx="2" presStyleCnt="9"/>
      <dgm:spPr/>
    </dgm:pt>
    <dgm:pt modelId="{18F55851-9B59-41C5-B228-E5610317FF05}" type="pres">
      <dgm:prSet presAssocID="{6E1909AF-5F98-4CFE-AF48-C4AA67212452}" presName="hierChild4" presStyleCnt="0"/>
      <dgm:spPr/>
    </dgm:pt>
    <dgm:pt modelId="{6CFCB897-A466-410A-B002-05C873E82D7F}" type="pres">
      <dgm:prSet presAssocID="{6E1909AF-5F98-4CFE-AF48-C4AA67212452}" presName="hierChild5" presStyleCnt="0"/>
      <dgm:spPr/>
    </dgm:pt>
    <dgm:pt modelId="{A03B55EA-F0D2-4268-9A34-25628EE7E923}" type="pres">
      <dgm:prSet presAssocID="{A3D5B927-E683-496F-BAB0-F204A2063EDB}" presName="hierChild5" presStyleCnt="0"/>
      <dgm:spPr/>
    </dgm:pt>
    <dgm:pt modelId="{336C4715-7E3A-4951-8813-1A3D7DE76E82}" type="pres">
      <dgm:prSet presAssocID="{7D5E4C91-8754-4FDB-8447-B0F1570510BA}" presName="Name37" presStyleLbl="parChTrans1D2" presStyleIdx="1"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2" presStyleIdx="1" presStyleCnt="3">
        <dgm:presLayoutVars>
          <dgm:chPref val="3"/>
        </dgm:presLayoutVars>
      </dgm:prSet>
      <dgm:spPr/>
    </dgm:pt>
    <dgm:pt modelId="{27D7F28F-1CCF-4777-99C7-B63B53F3C129}" type="pres">
      <dgm:prSet presAssocID="{2194C1C5-B2FB-48DF-9374-FD9E20B5766B}" presName="rootConnector" presStyleLbl="node2" presStyleIdx="1" presStyleCnt="3"/>
      <dgm:spPr/>
    </dgm:pt>
    <dgm:pt modelId="{611524C9-CF04-4268-82C1-5CA22038F04E}" type="pres">
      <dgm:prSet presAssocID="{2194C1C5-B2FB-48DF-9374-FD9E20B5766B}" presName="hierChild4" presStyleCnt="0"/>
      <dgm:spPr/>
    </dgm:pt>
    <dgm:pt modelId="{A9D740F4-CCE3-48BC-9897-54EC22AC884E}" type="pres">
      <dgm:prSet presAssocID="{9A9D1FC2-46DB-426C-8FCC-B57094127B30}" presName="Name37" presStyleLbl="parChTrans1D3" presStyleIdx="3" presStyleCnt="9"/>
      <dgm:spPr/>
    </dgm:pt>
    <dgm:pt modelId="{B530ED82-676E-418C-A3D7-DF56D45C0661}" type="pres">
      <dgm:prSet presAssocID="{ED1C494A-B9F5-466A-8D55-E6A4F08F17CB}" presName="hierRoot2" presStyleCnt="0">
        <dgm:presLayoutVars>
          <dgm:hierBranch val="init"/>
        </dgm:presLayoutVars>
      </dgm:prSet>
      <dgm:spPr/>
    </dgm:pt>
    <dgm:pt modelId="{4D209BEB-4B45-4207-A8BE-D8EFF7C3D7C2}" type="pres">
      <dgm:prSet presAssocID="{ED1C494A-B9F5-466A-8D55-E6A4F08F17CB}" presName="rootComposite" presStyleCnt="0"/>
      <dgm:spPr/>
    </dgm:pt>
    <dgm:pt modelId="{143F57E8-9CA6-4AE9-A496-088FF1A657F5}" type="pres">
      <dgm:prSet presAssocID="{ED1C494A-B9F5-466A-8D55-E6A4F08F17CB}" presName="rootText" presStyleLbl="node3" presStyleIdx="3" presStyleCnt="9">
        <dgm:presLayoutVars>
          <dgm:chPref val="3"/>
        </dgm:presLayoutVars>
      </dgm:prSet>
      <dgm:spPr/>
    </dgm:pt>
    <dgm:pt modelId="{1B4A94C9-923E-42CB-9DDC-C5DB971E4132}" type="pres">
      <dgm:prSet presAssocID="{ED1C494A-B9F5-466A-8D55-E6A4F08F17CB}" presName="rootConnector" presStyleLbl="node3" presStyleIdx="3" presStyleCnt="9"/>
      <dgm:spPr/>
    </dgm:pt>
    <dgm:pt modelId="{CE394D0D-3819-4667-9401-E08E75F4B922}" type="pres">
      <dgm:prSet presAssocID="{ED1C494A-B9F5-466A-8D55-E6A4F08F17CB}" presName="hierChild4" presStyleCnt="0"/>
      <dgm:spPr/>
    </dgm:pt>
    <dgm:pt modelId="{A1A2DC0B-03DE-439D-BA9C-980FA072F3FD}" type="pres">
      <dgm:prSet presAssocID="{ED1C494A-B9F5-466A-8D55-E6A4F08F17CB}" presName="hierChild5" presStyleCnt="0"/>
      <dgm:spPr/>
    </dgm:pt>
    <dgm:pt modelId="{B5AD2FD3-5F75-4C7E-9CA4-4881D064869B}" type="pres">
      <dgm:prSet presAssocID="{15499CBF-10F6-46B0-9FBE-2996F62328E1}" presName="Name37" presStyleLbl="parChTrans1D3" presStyleIdx="4" presStyleCnt="9"/>
      <dgm:spPr/>
    </dgm:pt>
    <dgm:pt modelId="{BDC552A6-0469-4D4C-87F6-DAFD60F1F149}" type="pres">
      <dgm:prSet presAssocID="{254EA935-C49D-4C4E-9BA1-2B182CAD235B}" presName="hierRoot2" presStyleCnt="0">
        <dgm:presLayoutVars>
          <dgm:hierBranch val="init"/>
        </dgm:presLayoutVars>
      </dgm:prSet>
      <dgm:spPr/>
    </dgm:pt>
    <dgm:pt modelId="{7DAF8E77-59E8-4DCD-ADE5-55CED163D27B}" type="pres">
      <dgm:prSet presAssocID="{254EA935-C49D-4C4E-9BA1-2B182CAD235B}" presName="rootComposite" presStyleCnt="0"/>
      <dgm:spPr/>
    </dgm:pt>
    <dgm:pt modelId="{99BA562E-C89B-4CC0-9670-FE455D596A85}" type="pres">
      <dgm:prSet presAssocID="{254EA935-C49D-4C4E-9BA1-2B182CAD235B}" presName="rootText" presStyleLbl="node3" presStyleIdx="4" presStyleCnt="9">
        <dgm:presLayoutVars>
          <dgm:chPref val="3"/>
        </dgm:presLayoutVars>
      </dgm:prSet>
      <dgm:spPr/>
    </dgm:pt>
    <dgm:pt modelId="{FFFF5E4C-1E26-4B29-8A3B-61C1F730C175}" type="pres">
      <dgm:prSet presAssocID="{254EA935-C49D-4C4E-9BA1-2B182CAD235B}" presName="rootConnector" presStyleLbl="node3" presStyleIdx="4" presStyleCnt="9"/>
      <dgm:spPr/>
    </dgm:pt>
    <dgm:pt modelId="{9945F995-4875-4E04-A9D7-A37E59B7320C}" type="pres">
      <dgm:prSet presAssocID="{254EA935-C49D-4C4E-9BA1-2B182CAD235B}" presName="hierChild4" presStyleCnt="0"/>
      <dgm:spPr/>
    </dgm:pt>
    <dgm:pt modelId="{413CA8A4-4DB6-4ED6-9871-F4A25E6BBB9E}" type="pres">
      <dgm:prSet presAssocID="{254EA935-C49D-4C4E-9BA1-2B182CAD235B}" presName="hierChild5" presStyleCnt="0"/>
      <dgm:spPr/>
    </dgm:pt>
    <dgm:pt modelId="{E512A71E-57AC-43F1-838A-AE8661FA3F5D}" type="pres">
      <dgm:prSet presAssocID="{DEACBC0F-E35D-438A-ACCE-A1BD158FF7D4}" presName="Name37" presStyleLbl="parChTrans1D3" presStyleIdx="5" presStyleCnt="9"/>
      <dgm:spPr/>
    </dgm:pt>
    <dgm:pt modelId="{1F92E4C1-7F65-4F97-AF34-E2BF1C6900DA}" type="pres">
      <dgm:prSet presAssocID="{8F0D6FBD-ECD1-4546-94B0-84992D77F9C7}" presName="hierRoot2" presStyleCnt="0">
        <dgm:presLayoutVars>
          <dgm:hierBranch val="init"/>
        </dgm:presLayoutVars>
      </dgm:prSet>
      <dgm:spPr/>
    </dgm:pt>
    <dgm:pt modelId="{4BAF55C5-AE68-4377-98CB-637260F0ED2E}" type="pres">
      <dgm:prSet presAssocID="{8F0D6FBD-ECD1-4546-94B0-84992D77F9C7}" presName="rootComposite" presStyleCnt="0"/>
      <dgm:spPr/>
    </dgm:pt>
    <dgm:pt modelId="{1DCA1695-0937-4F58-BB24-3681CF503BC2}" type="pres">
      <dgm:prSet presAssocID="{8F0D6FBD-ECD1-4546-94B0-84992D77F9C7}" presName="rootText" presStyleLbl="node3" presStyleIdx="5" presStyleCnt="9">
        <dgm:presLayoutVars>
          <dgm:chPref val="3"/>
        </dgm:presLayoutVars>
      </dgm:prSet>
      <dgm:spPr/>
    </dgm:pt>
    <dgm:pt modelId="{B598EE01-EBD3-4DA0-A719-5CE17FAD79DE}" type="pres">
      <dgm:prSet presAssocID="{8F0D6FBD-ECD1-4546-94B0-84992D77F9C7}" presName="rootConnector" presStyleLbl="node3" presStyleIdx="5" presStyleCnt="9"/>
      <dgm:spPr/>
    </dgm:pt>
    <dgm:pt modelId="{DD6FD5CD-E4E3-40E6-8499-856140A1F6AD}" type="pres">
      <dgm:prSet presAssocID="{8F0D6FBD-ECD1-4546-94B0-84992D77F9C7}" presName="hierChild4" presStyleCnt="0"/>
      <dgm:spPr/>
    </dgm:pt>
    <dgm:pt modelId="{0690BD88-C6F4-4E4B-9751-4154AA464273}" type="pres">
      <dgm:prSet presAssocID="{8F0D6FBD-ECD1-4546-94B0-84992D77F9C7}" presName="hierChild5"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2" presStyleIdx="2"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2" presStyleCnt="3">
        <dgm:presLayoutVars>
          <dgm:chPref val="3"/>
        </dgm:presLayoutVars>
      </dgm:prSet>
      <dgm:spPr/>
    </dgm:pt>
    <dgm:pt modelId="{36FED54C-C2E2-4CA8-A082-CAF5B15DCC89}" type="pres">
      <dgm:prSet presAssocID="{8739DB71-6B2C-4DB7-8670-DEA11183A1D6}" presName="rootConnector" presStyleLbl="node2" presStyleIdx="2" presStyleCnt="3"/>
      <dgm:spPr/>
    </dgm:pt>
    <dgm:pt modelId="{09EB865A-7A51-4CD2-809C-825EC6298305}" type="pres">
      <dgm:prSet presAssocID="{8739DB71-6B2C-4DB7-8670-DEA11183A1D6}" presName="hierChild4" presStyleCnt="0"/>
      <dgm:spPr/>
    </dgm:pt>
    <dgm:pt modelId="{0236B4B3-137B-466C-B610-3946AC8C8192}" type="pres">
      <dgm:prSet presAssocID="{DB6D642E-FC44-42EA-926A-C391AFA141A4}" presName="Name37" presStyleLbl="parChTrans1D3" presStyleIdx="6" presStyleCnt="9"/>
      <dgm:spPr/>
    </dgm:pt>
    <dgm:pt modelId="{58C680F7-6997-4C84-8A54-4C37F1CC15C5}" type="pres">
      <dgm:prSet presAssocID="{F026E40B-94C5-43F4-AFD3-590BD7898C2D}" presName="hierRoot2" presStyleCnt="0">
        <dgm:presLayoutVars>
          <dgm:hierBranch val="init"/>
        </dgm:presLayoutVars>
      </dgm:prSet>
      <dgm:spPr/>
    </dgm:pt>
    <dgm:pt modelId="{184795A9-33C3-4A34-82A8-CD57CDAA96B1}" type="pres">
      <dgm:prSet presAssocID="{F026E40B-94C5-43F4-AFD3-590BD7898C2D}" presName="rootComposite" presStyleCnt="0"/>
      <dgm:spPr/>
    </dgm:pt>
    <dgm:pt modelId="{3A9994DF-FA43-46AD-83B5-2E718F6F909C}" type="pres">
      <dgm:prSet presAssocID="{F026E40B-94C5-43F4-AFD3-590BD7898C2D}" presName="rootText" presStyleLbl="node3" presStyleIdx="6" presStyleCnt="9">
        <dgm:presLayoutVars>
          <dgm:chPref val="3"/>
        </dgm:presLayoutVars>
      </dgm:prSet>
      <dgm:spPr/>
    </dgm:pt>
    <dgm:pt modelId="{0C46B372-39FA-4FED-8936-462D50AF414A}" type="pres">
      <dgm:prSet presAssocID="{F026E40B-94C5-43F4-AFD3-590BD7898C2D}" presName="rootConnector" presStyleLbl="node3" presStyleIdx="6" presStyleCnt="9"/>
      <dgm:spPr/>
    </dgm:pt>
    <dgm:pt modelId="{154670DF-57D4-4A0B-80CA-D13B1D4040DA}" type="pres">
      <dgm:prSet presAssocID="{F026E40B-94C5-43F4-AFD3-590BD7898C2D}" presName="hierChild4" presStyleCnt="0"/>
      <dgm:spPr/>
    </dgm:pt>
    <dgm:pt modelId="{6C71F323-F08C-4C56-A96D-7C85D8B4F059}" type="pres">
      <dgm:prSet presAssocID="{F026E40B-94C5-43F4-AFD3-590BD7898C2D}" presName="hierChild5" presStyleCnt="0"/>
      <dgm:spPr/>
    </dgm:pt>
    <dgm:pt modelId="{3B65FCE6-B3EE-461C-B311-E2C938A45DDE}" type="pres">
      <dgm:prSet presAssocID="{8EF72A94-7D2A-4976-ACD5-310530CC2844}" presName="Name37" presStyleLbl="parChTrans1D3" presStyleIdx="7" presStyleCnt="9"/>
      <dgm:spPr/>
    </dgm:pt>
    <dgm:pt modelId="{BB14BB62-7033-4E95-AEBE-BC93B42AD542}" type="pres">
      <dgm:prSet presAssocID="{5E24F126-2A4E-49EF-99DE-4295F070CB54}" presName="hierRoot2" presStyleCnt="0">
        <dgm:presLayoutVars>
          <dgm:hierBranch val="init"/>
        </dgm:presLayoutVars>
      </dgm:prSet>
      <dgm:spPr/>
    </dgm:pt>
    <dgm:pt modelId="{FC2EDB98-E88A-4B1F-AED0-57BAB6132208}" type="pres">
      <dgm:prSet presAssocID="{5E24F126-2A4E-49EF-99DE-4295F070CB54}" presName="rootComposite" presStyleCnt="0"/>
      <dgm:spPr/>
    </dgm:pt>
    <dgm:pt modelId="{9A16015F-C087-4C0B-A1E6-B2C80D064083}" type="pres">
      <dgm:prSet presAssocID="{5E24F126-2A4E-49EF-99DE-4295F070CB54}" presName="rootText" presStyleLbl="node3" presStyleIdx="7" presStyleCnt="9">
        <dgm:presLayoutVars>
          <dgm:chPref val="3"/>
        </dgm:presLayoutVars>
      </dgm:prSet>
      <dgm:spPr/>
    </dgm:pt>
    <dgm:pt modelId="{A0024372-8A7D-4FAF-84E0-ECC2D3BE7292}" type="pres">
      <dgm:prSet presAssocID="{5E24F126-2A4E-49EF-99DE-4295F070CB54}" presName="rootConnector" presStyleLbl="node3" presStyleIdx="7" presStyleCnt="9"/>
      <dgm:spPr/>
    </dgm:pt>
    <dgm:pt modelId="{8A775484-EB0B-4145-8E71-4A79FD04987B}" type="pres">
      <dgm:prSet presAssocID="{5E24F126-2A4E-49EF-99DE-4295F070CB54}" presName="hierChild4" presStyleCnt="0"/>
      <dgm:spPr/>
    </dgm:pt>
    <dgm:pt modelId="{8C8AB4F0-ABDB-49A8-9BA7-BC39FE7B2675}" type="pres">
      <dgm:prSet presAssocID="{5E24F126-2A4E-49EF-99DE-4295F070CB54}" presName="hierChild5" presStyleCnt="0"/>
      <dgm:spPr/>
    </dgm:pt>
    <dgm:pt modelId="{A136ED82-B1A3-4ECB-BB0C-A406C6A9F987}" type="pres">
      <dgm:prSet presAssocID="{41EDFFCE-46EC-437D-8D23-C63F099E4FB2}" presName="Name37" presStyleLbl="parChTrans1D3" presStyleIdx="8" presStyleCnt="9"/>
      <dgm:spPr/>
    </dgm:pt>
    <dgm:pt modelId="{4505DB40-F9D2-4813-BCF6-6E575B233633}" type="pres">
      <dgm:prSet presAssocID="{8F4FB000-1D73-48FD-ACD1-5C47DC07BDAD}" presName="hierRoot2" presStyleCnt="0">
        <dgm:presLayoutVars>
          <dgm:hierBranch val="init"/>
        </dgm:presLayoutVars>
      </dgm:prSet>
      <dgm:spPr/>
    </dgm:pt>
    <dgm:pt modelId="{CF8A0F38-42B4-4694-9929-B1084AC47A03}" type="pres">
      <dgm:prSet presAssocID="{8F4FB000-1D73-48FD-ACD1-5C47DC07BDAD}" presName="rootComposite" presStyleCnt="0"/>
      <dgm:spPr/>
    </dgm:pt>
    <dgm:pt modelId="{DE6EC2D8-3BF3-42AA-A7BE-AADD9F7ED37D}" type="pres">
      <dgm:prSet presAssocID="{8F4FB000-1D73-48FD-ACD1-5C47DC07BDAD}" presName="rootText" presStyleLbl="node3" presStyleIdx="8" presStyleCnt="9">
        <dgm:presLayoutVars>
          <dgm:chPref val="3"/>
        </dgm:presLayoutVars>
      </dgm:prSet>
      <dgm:spPr/>
    </dgm:pt>
    <dgm:pt modelId="{D78A5591-299E-41CB-BC6E-EB7655F068C5}" type="pres">
      <dgm:prSet presAssocID="{8F4FB000-1D73-48FD-ACD1-5C47DC07BDAD}" presName="rootConnector" presStyleLbl="node3" presStyleIdx="8" presStyleCnt="9"/>
      <dgm:spPr/>
    </dgm:pt>
    <dgm:pt modelId="{A516F31C-FA2A-4B6C-A67F-304A514034D3}" type="pres">
      <dgm:prSet presAssocID="{8F4FB000-1D73-48FD-ACD1-5C47DC07BDAD}" presName="hierChild4" presStyleCnt="0"/>
      <dgm:spPr/>
    </dgm:pt>
    <dgm:pt modelId="{1FE64651-11A4-49B2-99A2-868D3117F8F4}" type="pres">
      <dgm:prSet presAssocID="{8F4FB000-1D73-48FD-ACD1-5C47DC07BDAD}" presName="hierChild5" presStyleCnt="0"/>
      <dgm:spPr/>
    </dgm:pt>
    <dgm:pt modelId="{FFEEC166-0C71-43EA-ABC1-83FFED8EAC37}" type="pres">
      <dgm:prSet presAssocID="{8739DB71-6B2C-4DB7-8670-DEA11183A1D6}" presName="hierChild5" presStyleCnt="0"/>
      <dgm:spPr/>
    </dgm:pt>
    <dgm:pt modelId="{31206AAC-1542-4971-A104-073C0F38C14A}" type="pres">
      <dgm:prSet presAssocID="{4CFC263A-3E52-4445-BBE4-639A6425296E}" presName="hierChild3" presStyleCnt="0"/>
      <dgm:spPr/>
    </dgm:pt>
  </dgm:ptLst>
  <dgm:cxnLst>
    <dgm:cxn modelId="{0CE10706-8CAD-4A35-A5B1-BD237D77D69F}" type="presOf" srcId="{9A9D1FC2-46DB-426C-8FCC-B57094127B30}" destId="{A9D740F4-CCE3-48BC-9897-54EC22AC884E}" srcOrd="0" destOrd="0" presId="urn:microsoft.com/office/officeart/2005/8/layout/orgChart1"/>
    <dgm:cxn modelId="{3B2DAB09-85E0-4F4B-A3B2-FF2E05F06C89}" srcId="{2194C1C5-B2FB-48DF-9374-FD9E20B5766B}" destId="{ED1C494A-B9F5-466A-8D55-E6A4F08F17CB}" srcOrd="0" destOrd="0" parTransId="{9A9D1FC2-46DB-426C-8FCC-B57094127B30}" sibTransId="{E9CCEA6B-2CBD-4F7F-A0F7-82C687838DB2}"/>
    <dgm:cxn modelId="{6A69BF14-21B0-4813-97DB-5A2C368AD44A}" type="presOf" srcId="{8F0D6FBD-ECD1-4546-94B0-84992D77F9C7}" destId="{1DCA1695-0937-4F58-BB24-3681CF503BC2}"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897F811E-E33A-4118-B7F2-44D10F7A2263}" type="presOf" srcId="{41EDFFCE-46EC-437D-8D23-C63F099E4FB2}" destId="{A136ED82-B1A3-4ECB-BB0C-A406C6A9F987}" srcOrd="0" destOrd="0" presId="urn:microsoft.com/office/officeart/2005/8/layout/orgChart1"/>
    <dgm:cxn modelId="{E082C231-DBBE-45FB-BB95-75F6EB09D00C}" srcId="{8739DB71-6B2C-4DB7-8670-DEA11183A1D6}" destId="{F026E40B-94C5-43F4-AFD3-590BD7898C2D}" srcOrd="0" destOrd="0" parTransId="{DB6D642E-FC44-42EA-926A-C391AFA141A4}" sibTransId="{82D91164-531D-4CF1-A289-E5E244F8BEF6}"/>
    <dgm:cxn modelId="{96CAD638-466A-4A18-B3C2-9041867F66EF}" srcId="{2194C1C5-B2FB-48DF-9374-FD9E20B5766B}" destId="{8F0D6FBD-ECD1-4546-94B0-84992D77F9C7}" srcOrd="2" destOrd="0" parTransId="{DEACBC0F-E35D-438A-ACCE-A1BD158FF7D4}" sibTransId="{146D2822-8AA6-4C0E-934D-640A601F5C17}"/>
    <dgm:cxn modelId="{94AC6F39-A1DA-4C07-BF5F-C1E7DC627164}" type="presOf" srcId="{15499CBF-10F6-46B0-9FBE-2996F62328E1}" destId="{B5AD2FD3-5F75-4C7E-9CA4-4881D064869B}" srcOrd="0" destOrd="0" presId="urn:microsoft.com/office/officeart/2005/8/layout/orgChart1"/>
    <dgm:cxn modelId="{A7198B3C-D92A-42DE-91FF-6B6779312B35}" type="presOf" srcId="{DEACBC0F-E35D-438A-ACCE-A1BD158FF7D4}" destId="{E512A71E-57AC-43F1-838A-AE8661FA3F5D}" srcOrd="0" destOrd="0" presId="urn:microsoft.com/office/officeart/2005/8/layout/orgChart1"/>
    <dgm:cxn modelId="{C0E37B40-7503-4907-9F07-2E48959209D4}" type="presOf" srcId="{8488D3B8-CD67-45D6-B53C-8332EF61040B}" destId="{40364385-11E4-4457-BB70-609B5D896447}" srcOrd="0"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C8ADFD62-AB6D-4591-BE90-C30C4EEF6764}" srcId="{4CFC263A-3E52-4445-BBE4-639A6425296E}" destId="{8739DB71-6B2C-4DB7-8670-DEA11183A1D6}" srcOrd="2" destOrd="0" parTransId="{887DD1AC-90DD-46F9-B26B-B98E5B615001}" sibTransId="{440F9B06-DBC2-4115-92BD-809D03B417B7}"/>
    <dgm:cxn modelId="{67794765-E682-41EC-9BC6-8742F3998EAA}" srcId="{8739DB71-6B2C-4DB7-8670-DEA11183A1D6}" destId="{8F4FB000-1D73-48FD-ACD1-5C47DC07BDAD}" srcOrd="2" destOrd="0" parTransId="{41EDFFCE-46EC-437D-8D23-C63F099E4FB2}" sibTransId="{F3D142DC-2357-49CA-9CC8-D4698B3FEE43}"/>
    <dgm:cxn modelId="{5006AE6C-42C9-441A-824B-4626ECCCB147}" type="presOf" srcId="{ED1C494A-B9F5-466A-8D55-E6A4F08F17CB}" destId="{143F57E8-9CA6-4AE9-A496-088FF1A657F5}" srcOrd="0" destOrd="0" presId="urn:microsoft.com/office/officeart/2005/8/layout/orgChart1"/>
    <dgm:cxn modelId="{3869486F-48A5-4466-BECA-E7783523542F}" type="presOf" srcId="{015F5F51-3765-4C11-90CC-CA4BA3D5C18D}" destId="{86A82E00-9BEA-4C6F-BEB9-7845BC513A66}" srcOrd="1"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8B595271-D48F-449A-A37F-C4ED7C7BBCA6}" type="presOf" srcId="{751097BF-5E6F-488B-96B9-EA203F078FD9}" destId="{82EE0A13-EE02-4CEA-8486-3C2D27BEB23E}" srcOrd="0" destOrd="0" presId="urn:microsoft.com/office/officeart/2005/8/layout/orgChart1"/>
    <dgm:cxn modelId="{26CE9674-4D08-4E53-97A8-B0A0182481ED}" type="presOf" srcId="{2194C1C5-B2FB-48DF-9374-FD9E20B5766B}" destId="{77EA2CDF-E544-47BD-8263-814A57600E9E}" srcOrd="0" destOrd="0" presId="urn:microsoft.com/office/officeart/2005/8/layout/orgChart1"/>
    <dgm:cxn modelId="{313C2057-390B-4DF2-853B-87F29F92F936}" type="presOf" srcId="{8F0D6FBD-ECD1-4546-94B0-84992D77F9C7}" destId="{B598EE01-EBD3-4DA0-A719-5CE17FAD79DE}" srcOrd="1" destOrd="0" presId="urn:microsoft.com/office/officeart/2005/8/layout/orgChart1"/>
    <dgm:cxn modelId="{28093C7C-30D6-4990-B209-7EB73121912D}" type="presOf" srcId="{5E24F126-2A4E-49EF-99DE-4295F070CB54}" destId="{9A16015F-C087-4C0B-A1E6-B2C80D064083}" srcOrd="0" destOrd="0" presId="urn:microsoft.com/office/officeart/2005/8/layout/orgChart1"/>
    <dgm:cxn modelId="{A8C56588-2A8A-49E5-B458-3091F1A9D15E}" type="presOf" srcId="{3EE5E83D-ED12-4800-9365-A245756B4583}" destId="{9E69941E-42DF-49FA-9AE4-B9AED7C127AB}" srcOrd="0" destOrd="0" presId="urn:microsoft.com/office/officeart/2005/8/layout/orgChart1"/>
    <dgm:cxn modelId="{67411689-FB11-4E5C-8E9E-BBFAF0A57E3F}" srcId="{8739DB71-6B2C-4DB7-8670-DEA11183A1D6}" destId="{5E24F126-2A4E-49EF-99DE-4295F070CB54}" srcOrd="1" destOrd="0" parTransId="{8EF72A94-7D2A-4976-ACD5-310530CC2844}" sibTransId="{63A75952-6A76-437B-8E06-92821CA12ED7}"/>
    <dgm:cxn modelId="{DFB9C98B-2A89-4403-AAAD-FC36258AD819}" type="presOf" srcId="{8739DB71-6B2C-4DB7-8670-DEA11183A1D6}" destId="{36FED54C-C2E2-4CA8-A082-CAF5B15DCC89}" srcOrd="1" destOrd="0" presId="urn:microsoft.com/office/officeart/2005/8/layout/orgChart1"/>
    <dgm:cxn modelId="{73A30F95-0CB3-4604-98A8-54E83886E43A}" type="presOf" srcId="{254EA935-C49D-4C4E-9BA1-2B182CAD235B}" destId="{FFFF5E4C-1E26-4B29-8A3B-61C1F730C175}" srcOrd="1" destOrd="0" presId="urn:microsoft.com/office/officeart/2005/8/layout/orgChart1"/>
    <dgm:cxn modelId="{654EF996-340F-4EA1-ACA4-609539E673A9}" type="presOf" srcId="{A3D5B927-E683-496F-BAB0-F204A2063EDB}" destId="{0983F5A8-34D9-4D70-B03C-D0D60C8D53DF}" srcOrd="0" destOrd="0" presId="urn:microsoft.com/office/officeart/2005/8/layout/orgChart1"/>
    <dgm:cxn modelId="{A3788A9F-F4D1-436F-80C1-2AA5336BC453}" type="presOf" srcId="{90A5A3B8-FDD1-4CBE-B107-157DE80BA1E8}" destId="{27036114-9743-4976-AA0A-F915124C35A7}" srcOrd="1" destOrd="0" presId="urn:microsoft.com/office/officeart/2005/8/layout/orgChart1"/>
    <dgm:cxn modelId="{BA34A7A2-50BE-4262-BCA6-33EE42460C8E}" type="presOf" srcId="{90A5A3B8-FDD1-4CBE-B107-157DE80BA1E8}" destId="{B6450035-26EC-4832-B57D-8DD12CB368E4}" srcOrd="0" destOrd="0" presId="urn:microsoft.com/office/officeart/2005/8/layout/orgChart1"/>
    <dgm:cxn modelId="{EB6039A8-D7EB-43CC-99E8-5D564B08E05C}" srcId="{A3D5B927-E683-496F-BAB0-F204A2063EDB}" destId="{6E1909AF-5F98-4CFE-AF48-C4AA67212452}" srcOrd="2" destOrd="0" parTransId="{3EE5E83D-ED12-4800-9365-A245756B4583}" sibTransId="{3A0E744C-E328-4338-B5F9-677D234F4077}"/>
    <dgm:cxn modelId="{492D5AAD-0F1E-4F8E-9A7C-56F401FCA1E6}" srcId="{2685A7CB-96F9-4917-9921-65459DDDD6F8}" destId="{4CFC263A-3E52-4445-BBE4-639A6425296E}" srcOrd="0" destOrd="0" parTransId="{9D7A58B1-E2F2-428C-A5C0-2AF3A99F7D61}" sibTransId="{44F8D062-BADD-4C09-81A9-41F5496DAEF6}"/>
    <dgm:cxn modelId="{F9CDD4B1-50C7-46B1-8E2C-27EB3383726E}" type="presOf" srcId="{2194C1C5-B2FB-48DF-9374-FD9E20B5766B}" destId="{27D7F28F-1CCF-4777-99C7-B63B53F3C129}" srcOrd="1" destOrd="0" presId="urn:microsoft.com/office/officeart/2005/8/layout/orgChart1"/>
    <dgm:cxn modelId="{B22793BB-3E79-4B0D-B87D-E366550ECF39}" srcId="{A3D5B927-E683-496F-BAB0-F204A2063EDB}" destId="{90A5A3B8-FDD1-4CBE-B107-157DE80BA1E8}" srcOrd="0" destOrd="0" parTransId="{751097BF-5E6F-488B-96B9-EA203F078FD9}" sibTransId="{A5B9450D-67F2-48DB-94C1-A90AC3D9DD37}"/>
    <dgm:cxn modelId="{5C1566BF-1F8F-41C2-94D6-8A3F59033681}" type="presOf" srcId="{8739DB71-6B2C-4DB7-8670-DEA11183A1D6}" destId="{B5926B82-FA00-4A15-BD99-A987C6A08428}" srcOrd="0" destOrd="0" presId="urn:microsoft.com/office/officeart/2005/8/layout/orgChart1"/>
    <dgm:cxn modelId="{C5B17DBF-0626-40C1-9B54-60C34DC2A591}" type="presOf" srcId="{6E1909AF-5F98-4CFE-AF48-C4AA67212452}" destId="{824A697B-8696-4AE5-875F-F240F94D89DF}"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A94C4C7-F41C-4966-8DAF-A5CC75CC037B}" type="presOf" srcId="{DB6D642E-FC44-42EA-926A-C391AFA141A4}" destId="{0236B4B3-137B-466C-B610-3946AC8C8192}" srcOrd="0" destOrd="0" presId="urn:microsoft.com/office/officeart/2005/8/layout/orgChart1"/>
    <dgm:cxn modelId="{6CC74DC8-90E6-4E38-A8FD-ADF8EEE271DA}" type="presOf" srcId="{8F4FB000-1D73-48FD-ACD1-5C47DC07BDAD}" destId="{D78A5591-299E-41CB-BC6E-EB7655F068C5}" srcOrd="1" destOrd="0" presId="urn:microsoft.com/office/officeart/2005/8/layout/orgChart1"/>
    <dgm:cxn modelId="{EFA65CD2-F689-41C2-BD1E-BF8E6DFFF1E8}" type="presOf" srcId="{7D5E4C91-8754-4FDB-8447-B0F1570510BA}" destId="{336C4715-7E3A-4951-8813-1A3D7DE76E82}" srcOrd="0" destOrd="0" presId="urn:microsoft.com/office/officeart/2005/8/layout/orgChart1"/>
    <dgm:cxn modelId="{00FE94D2-CDCF-49F9-90C8-F81B19D4D1B7}" type="presOf" srcId="{8F4FB000-1D73-48FD-ACD1-5C47DC07BDAD}" destId="{DE6EC2D8-3BF3-42AA-A7BE-AADD9F7ED37D}" srcOrd="0" destOrd="0" presId="urn:microsoft.com/office/officeart/2005/8/layout/orgChart1"/>
    <dgm:cxn modelId="{4C461AD3-9B6E-4AAB-9D3A-ED011DD54221}" srcId="{A3D5B927-E683-496F-BAB0-F204A2063EDB}" destId="{015F5F51-3765-4C11-90CC-CA4BA3D5C18D}" srcOrd="1" destOrd="0" parTransId="{8488D3B8-CD67-45D6-B53C-8332EF61040B}" sibTransId="{307553C8-078A-4242-B46A-DE50E9A4C2A2}"/>
    <dgm:cxn modelId="{EB74F5D5-727E-4DD8-9CDD-0FED070A0A83}" srcId="{4CFC263A-3E52-4445-BBE4-639A6425296E}" destId="{2194C1C5-B2FB-48DF-9374-FD9E20B5766B}" srcOrd="1" destOrd="0" parTransId="{7D5E4C91-8754-4FDB-8447-B0F1570510BA}" sibTransId="{B074B22F-15E2-4BE7-B64C-2429DA638D80}"/>
    <dgm:cxn modelId="{BDBEF6D6-679E-4653-B9D2-B92DB44D71B3}" type="presOf" srcId="{6E1909AF-5F98-4CFE-AF48-C4AA67212452}" destId="{A14FBC7E-4BA0-49E6-8036-7138D07F6E0D}" srcOrd="0" destOrd="0" presId="urn:microsoft.com/office/officeart/2005/8/layout/orgChart1"/>
    <dgm:cxn modelId="{159E2CDA-445B-4481-AFE9-3B4B85C05EC8}" type="presOf" srcId="{F026E40B-94C5-43F4-AFD3-590BD7898C2D}" destId="{0C46B372-39FA-4FED-8936-462D50AF414A}" srcOrd="1" destOrd="0" presId="urn:microsoft.com/office/officeart/2005/8/layout/orgChart1"/>
    <dgm:cxn modelId="{1ABBD5DC-764C-400C-A89E-C0F752C22F22}" type="presOf" srcId="{ED1C494A-B9F5-466A-8D55-E6A4F08F17CB}" destId="{1B4A94C9-923E-42CB-9DDC-C5DB971E4132}" srcOrd="1" destOrd="0" presId="urn:microsoft.com/office/officeart/2005/8/layout/orgChart1"/>
    <dgm:cxn modelId="{1FE16FEA-3894-4534-9040-18BA7A84479C}" srcId="{2194C1C5-B2FB-48DF-9374-FD9E20B5766B}" destId="{254EA935-C49D-4C4E-9BA1-2B182CAD235B}" srcOrd="1" destOrd="0" parTransId="{15499CBF-10F6-46B0-9FBE-2996F62328E1}" sibTransId="{68B65DA8-2CC7-494E-A349-ED72617862E6}"/>
    <dgm:cxn modelId="{AC436DEB-35CB-4261-B6AA-11873181BCC1}" type="presOf" srcId="{254EA935-C49D-4C4E-9BA1-2B182CAD235B}" destId="{99BA562E-C89B-4CC0-9670-FE455D596A85}" srcOrd="0" destOrd="0" presId="urn:microsoft.com/office/officeart/2005/8/layout/orgChart1"/>
    <dgm:cxn modelId="{6A5235ED-2396-41DE-94D6-8E373FD0E061}" type="presOf" srcId="{F026E40B-94C5-43F4-AFD3-590BD7898C2D}" destId="{3A9994DF-FA43-46AD-83B5-2E718F6F909C}" srcOrd="0" destOrd="0" presId="urn:microsoft.com/office/officeart/2005/8/layout/orgChart1"/>
    <dgm:cxn modelId="{7A38FBEE-5B2C-4105-A27C-37F602BB4E3F}" type="presOf" srcId="{887DD1AC-90DD-46F9-B26B-B98E5B615001}" destId="{33C01068-72B3-4F4D-B6D5-C2291839EB2A}" srcOrd="0" destOrd="0" presId="urn:microsoft.com/office/officeart/2005/8/layout/orgChart1"/>
    <dgm:cxn modelId="{101DB3EF-7072-49C0-8D29-7F5355D0015D}" type="presOf" srcId="{015F5F51-3765-4C11-90CC-CA4BA3D5C18D}" destId="{EC30A2C0-FDBB-4FEA-A2FD-5AE148C0DFCE}"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D95326FA-975E-4439-BC43-CEC2B2711657}" type="presOf" srcId="{8EF72A94-7D2A-4976-ACD5-310530CC2844}" destId="{3B65FCE6-B3EE-461C-B311-E2C938A45DDE}" srcOrd="0" destOrd="0" presId="urn:microsoft.com/office/officeart/2005/8/layout/orgChart1"/>
    <dgm:cxn modelId="{C0D3EEFA-462F-4CE5-9892-125EE29CAA30}" type="presOf" srcId="{5E24F126-2A4E-49EF-99DE-4295F070CB54}" destId="{A0024372-8A7D-4FAF-84E0-ECC2D3BE7292}"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59D80DF4-B4B3-4CB0-9D94-F9222C5F898A}" type="presParOf" srcId="{677B89CC-5509-4F3D-ACF8-E0AC057F4B67}" destId="{82EE0A13-EE02-4CEA-8486-3C2D27BEB23E}" srcOrd="0" destOrd="0" presId="urn:microsoft.com/office/officeart/2005/8/layout/orgChart1"/>
    <dgm:cxn modelId="{0AE1828D-D38B-4A14-A16F-485AAE99DC57}" type="presParOf" srcId="{677B89CC-5509-4F3D-ACF8-E0AC057F4B67}" destId="{BD06B064-ED5B-4B3A-B8E9-7CFE79552FBA}" srcOrd="1" destOrd="0" presId="urn:microsoft.com/office/officeart/2005/8/layout/orgChart1"/>
    <dgm:cxn modelId="{2CE9BBDD-C87B-4BCA-BDE6-05FA5F18AA05}" type="presParOf" srcId="{BD06B064-ED5B-4B3A-B8E9-7CFE79552FBA}" destId="{6231EF46-8975-429C-90F7-880F41C3A218}" srcOrd="0" destOrd="0" presId="urn:microsoft.com/office/officeart/2005/8/layout/orgChart1"/>
    <dgm:cxn modelId="{A39170FB-D195-4884-ADE2-7B8FBF82B1FA}" type="presParOf" srcId="{6231EF46-8975-429C-90F7-880F41C3A218}" destId="{B6450035-26EC-4832-B57D-8DD12CB368E4}" srcOrd="0" destOrd="0" presId="urn:microsoft.com/office/officeart/2005/8/layout/orgChart1"/>
    <dgm:cxn modelId="{AB1B00BD-4977-4425-B2C9-22B3D9C73B55}" type="presParOf" srcId="{6231EF46-8975-429C-90F7-880F41C3A218}" destId="{27036114-9743-4976-AA0A-F915124C35A7}" srcOrd="1" destOrd="0" presId="urn:microsoft.com/office/officeart/2005/8/layout/orgChart1"/>
    <dgm:cxn modelId="{C58CA046-301E-4BA6-882D-AA2C141ED10F}" type="presParOf" srcId="{BD06B064-ED5B-4B3A-B8E9-7CFE79552FBA}" destId="{85A54CF0-B8EF-4EA1-9608-8371B56606D6}" srcOrd="1" destOrd="0" presId="urn:microsoft.com/office/officeart/2005/8/layout/orgChart1"/>
    <dgm:cxn modelId="{3CE64700-9DEA-4B9C-AD55-5DD76906CFD5}" type="presParOf" srcId="{BD06B064-ED5B-4B3A-B8E9-7CFE79552FBA}" destId="{C96C305A-3866-4977-92F5-35602E48549F}" srcOrd="2" destOrd="0" presId="urn:microsoft.com/office/officeart/2005/8/layout/orgChart1"/>
    <dgm:cxn modelId="{F5AEBE92-BF43-4AFA-8022-B9C3E888F075}" type="presParOf" srcId="{677B89CC-5509-4F3D-ACF8-E0AC057F4B67}" destId="{40364385-11E4-4457-BB70-609B5D896447}" srcOrd="2" destOrd="0" presId="urn:microsoft.com/office/officeart/2005/8/layout/orgChart1"/>
    <dgm:cxn modelId="{BB92E4AB-3350-449D-8446-41324F92CCD2}" type="presParOf" srcId="{677B89CC-5509-4F3D-ACF8-E0AC057F4B67}" destId="{D2A873E0-82A7-44A9-A741-EAA865B8C21E}" srcOrd="3" destOrd="0" presId="urn:microsoft.com/office/officeart/2005/8/layout/orgChart1"/>
    <dgm:cxn modelId="{E9232268-B9FC-4145-90AB-12F8527E04F7}" type="presParOf" srcId="{D2A873E0-82A7-44A9-A741-EAA865B8C21E}" destId="{E323C50F-0400-4107-8019-3BDAF9DE4E1E}" srcOrd="0" destOrd="0" presId="urn:microsoft.com/office/officeart/2005/8/layout/orgChart1"/>
    <dgm:cxn modelId="{E8598990-AD4D-4884-82B8-A958568E38FC}" type="presParOf" srcId="{E323C50F-0400-4107-8019-3BDAF9DE4E1E}" destId="{EC30A2C0-FDBB-4FEA-A2FD-5AE148C0DFCE}" srcOrd="0" destOrd="0" presId="urn:microsoft.com/office/officeart/2005/8/layout/orgChart1"/>
    <dgm:cxn modelId="{2BFAD2A6-2609-41B7-8C4A-F7457999964B}" type="presParOf" srcId="{E323C50F-0400-4107-8019-3BDAF9DE4E1E}" destId="{86A82E00-9BEA-4C6F-BEB9-7845BC513A66}" srcOrd="1" destOrd="0" presId="urn:microsoft.com/office/officeart/2005/8/layout/orgChart1"/>
    <dgm:cxn modelId="{CD1F6C5E-A6BD-4E8B-B756-48C520F38839}" type="presParOf" srcId="{D2A873E0-82A7-44A9-A741-EAA865B8C21E}" destId="{D225ED03-DC2F-40D1-BEE3-C30A00AEFE7D}" srcOrd="1" destOrd="0" presId="urn:microsoft.com/office/officeart/2005/8/layout/orgChart1"/>
    <dgm:cxn modelId="{618ACDBF-F2D8-49CA-BA42-7FD908C07B92}" type="presParOf" srcId="{D2A873E0-82A7-44A9-A741-EAA865B8C21E}" destId="{BA32C580-092B-4F70-B6F6-3362BE94B48C}" srcOrd="2" destOrd="0" presId="urn:microsoft.com/office/officeart/2005/8/layout/orgChart1"/>
    <dgm:cxn modelId="{258FD2AC-758C-4C9E-BF82-0A18BE2A3505}" type="presParOf" srcId="{677B89CC-5509-4F3D-ACF8-E0AC057F4B67}" destId="{9E69941E-42DF-49FA-9AE4-B9AED7C127AB}" srcOrd="4" destOrd="0" presId="urn:microsoft.com/office/officeart/2005/8/layout/orgChart1"/>
    <dgm:cxn modelId="{05601879-D94A-4340-A63E-534A77903EDC}" type="presParOf" srcId="{677B89CC-5509-4F3D-ACF8-E0AC057F4B67}" destId="{9D12317D-5A62-4544-A024-F56D8AF772B6}" srcOrd="5" destOrd="0" presId="urn:microsoft.com/office/officeart/2005/8/layout/orgChart1"/>
    <dgm:cxn modelId="{F7B2AA61-3292-4E42-BC58-61CC6BBC9D35}" type="presParOf" srcId="{9D12317D-5A62-4544-A024-F56D8AF772B6}" destId="{F07CEF9D-9E77-410F-8E10-E4AF406D96F4}" srcOrd="0" destOrd="0" presId="urn:microsoft.com/office/officeart/2005/8/layout/orgChart1"/>
    <dgm:cxn modelId="{8DED8787-74E8-4BE4-9CF6-730DB25C62C1}" type="presParOf" srcId="{F07CEF9D-9E77-410F-8E10-E4AF406D96F4}" destId="{A14FBC7E-4BA0-49E6-8036-7138D07F6E0D}" srcOrd="0" destOrd="0" presId="urn:microsoft.com/office/officeart/2005/8/layout/orgChart1"/>
    <dgm:cxn modelId="{5985FEA1-B7FD-4652-A19E-34A89A3B3281}" type="presParOf" srcId="{F07CEF9D-9E77-410F-8E10-E4AF406D96F4}" destId="{824A697B-8696-4AE5-875F-F240F94D89DF}" srcOrd="1" destOrd="0" presId="urn:microsoft.com/office/officeart/2005/8/layout/orgChart1"/>
    <dgm:cxn modelId="{7EF28823-D5BD-4C1B-ADB8-C4735FE9F3A1}" type="presParOf" srcId="{9D12317D-5A62-4544-A024-F56D8AF772B6}" destId="{18F55851-9B59-41C5-B228-E5610317FF05}" srcOrd="1" destOrd="0" presId="urn:microsoft.com/office/officeart/2005/8/layout/orgChart1"/>
    <dgm:cxn modelId="{07A7A095-CC2D-461F-9004-D5FDE6B7F1A1}" type="presParOf" srcId="{9D12317D-5A62-4544-A024-F56D8AF772B6}" destId="{6CFCB897-A466-410A-B002-05C873E82D7F}"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1240AAB6-CBA1-4E40-975E-56D67AD6F41D}" type="presParOf" srcId="{9C5FEBF9-7778-44B7-800E-C5470F19B02A}" destId="{336C4715-7E3A-4951-8813-1A3D7DE76E82}" srcOrd="2" destOrd="0" presId="urn:microsoft.com/office/officeart/2005/8/layout/orgChart1"/>
    <dgm:cxn modelId="{AB8FB023-0E3F-42DB-8B6A-3BC78DE7B68D}" type="presParOf" srcId="{9C5FEBF9-7778-44B7-800E-C5470F19B02A}" destId="{60587212-C1C6-4B3D-9613-0ABDCA16F0B8}" srcOrd="3" destOrd="0" presId="urn:microsoft.com/office/officeart/2005/8/layout/orgChart1"/>
    <dgm:cxn modelId="{B3C449E3-7B64-49B6-9686-437F89A13EF9}" type="presParOf" srcId="{60587212-C1C6-4B3D-9613-0ABDCA16F0B8}" destId="{F5E0090E-C1FF-458A-BCB3-1A33C97B68F7}" srcOrd="0" destOrd="0" presId="urn:microsoft.com/office/officeart/2005/8/layout/orgChart1"/>
    <dgm:cxn modelId="{AE83451A-01BC-49AA-B1DC-315DCA9B99A9}" type="presParOf" srcId="{F5E0090E-C1FF-458A-BCB3-1A33C97B68F7}" destId="{77EA2CDF-E544-47BD-8263-814A57600E9E}" srcOrd="0" destOrd="0" presId="urn:microsoft.com/office/officeart/2005/8/layout/orgChart1"/>
    <dgm:cxn modelId="{EAEDD8F6-53E0-42A9-89D3-3D5C48228CD5}" type="presParOf" srcId="{F5E0090E-C1FF-458A-BCB3-1A33C97B68F7}" destId="{27D7F28F-1CCF-4777-99C7-B63B53F3C129}" srcOrd="1" destOrd="0" presId="urn:microsoft.com/office/officeart/2005/8/layout/orgChart1"/>
    <dgm:cxn modelId="{168E691B-F386-4C98-8530-DB19642E17A7}" type="presParOf" srcId="{60587212-C1C6-4B3D-9613-0ABDCA16F0B8}" destId="{611524C9-CF04-4268-82C1-5CA22038F04E}" srcOrd="1" destOrd="0" presId="urn:microsoft.com/office/officeart/2005/8/layout/orgChart1"/>
    <dgm:cxn modelId="{FA77C3A1-ECCF-401E-9977-5B123BF4AF8C}" type="presParOf" srcId="{611524C9-CF04-4268-82C1-5CA22038F04E}" destId="{A9D740F4-CCE3-48BC-9897-54EC22AC884E}" srcOrd="0" destOrd="0" presId="urn:microsoft.com/office/officeart/2005/8/layout/orgChart1"/>
    <dgm:cxn modelId="{0226114D-D4BC-4F20-9584-459105A1E626}" type="presParOf" srcId="{611524C9-CF04-4268-82C1-5CA22038F04E}" destId="{B530ED82-676E-418C-A3D7-DF56D45C0661}" srcOrd="1" destOrd="0" presId="urn:microsoft.com/office/officeart/2005/8/layout/orgChart1"/>
    <dgm:cxn modelId="{4ADD9047-CF8E-4284-B493-03DD5CDA3219}" type="presParOf" srcId="{B530ED82-676E-418C-A3D7-DF56D45C0661}" destId="{4D209BEB-4B45-4207-A8BE-D8EFF7C3D7C2}" srcOrd="0" destOrd="0" presId="urn:microsoft.com/office/officeart/2005/8/layout/orgChart1"/>
    <dgm:cxn modelId="{FEA6ED96-D79D-4644-A2A9-A61A375B5B14}" type="presParOf" srcId="{4D209BEB-4B45-4207-A8BE-D8EFF7C3D7C2}" destId="{143F57E8-9CA6-4AE9-A496-088FF1A657F5}" srcOrd="0" destOrd="0" presId="urn:microsoft.com/office/officeart/2005/8/layout/orgChart1"/>
    <dgm:cxn modelId="{0714CD9D-BFDF-4C54-AD7F-7F63A802970E}" type="presParOf" srcId="{4D209BEB-4B45-4207-A8BE-D8EFF7C3D7C2}" destId="{1B4A94C9-923E-42CB-9DDC-C5DB971E4132}" srcOrd="1" destOrd="0" presId="urn:microsoft.com/office/officeart/2005/8/layout/orgChart1"/>
    <dgm:cxn modelId="{701E91FC-799F-4E4A-9D53-65CCBB55212E}" type="presParOf" srcId="{B530ED82-676E-418C-A3D7-DF56D45C0661}" destId="{CE394D0D-3819-4667-9401-E08E75F4B922}" srcOrd="1" destOrd="0" presId="urn:microsoft.com/office/officeart/2005/8/layout/orgChart1"/>
    <dgm:cxn modelId="{C093BFD5-F42A-4952-B041-5A25F9AD3985}" type="presParOf" srcId="{B530ED82-676E-418C-A3D7-DF56D45C0661}" destId="{A1A2DC0B-03DE-439D-BA9C-980FA072F3FD}" srcOrd="2" destOrd="0" presId="urn:microsoft.com/office/officeart/2005/8/layout/orgChart1"/>
    <dgm:cxn modelId="{7BD46559-2448-45B1-8022-9A6B61F8F34E}" type="presParOf" srcId="{611524C9-CF04-4268-82C1-5CA22038F04E}" destId="{B5AD2FD3-5F75-4C7E-9CA4-4881D064869B}" srcOrd="2" destOrd="0" presId="urn:microsoft.com/office/officeart/2005/8/layout/orgChart1"/>
    <dgm:cxn modelId="{FD84023D-4650-4389-9727-42BB2E7C9006}" type="presParOf" srcId="{611524C9-CF04-4268-82C1-5CA22038F04E}" destId="{BDC552A6-0469-4D4C-87F6-DAFD60F1F149}" srcOrd="3" destOrd="0" presId="urn:microsoft.com/office/officeart/2005/8/layout/orgChart1"/>
    <dgm:cxn modelId="{D3F3F3C0-C82D-4DAD-92F6-DE9A1837AFF8}" type="presParOf" srcId="{BDC552A6-0469-4D4C-87F6-DAFD60F1F149}" destId="{7DAF8E77-59E8-4DCD-ADE5-55CED163D27B}" srcOrd="0" destOrd="0" presId="urn:microsoft.com/office/officeart/2005/8/layout/orgChart1"/>
    <dgm:cxn modelId="{21A6A6D5-D5AE-425F-A6DA-7EEEB8340A9C}" type="presParOf" srcId="{7DAF8E77-59E8-4DCD-ADE5-55CED163D27B}" destId="{99BA562E-C89B-4CC0-9670-FE455D596A85}" srcOrd="0" destOrd="0" presId="urn:microsoft.com/office/officeart/2005/8/layout/orgChart1"/>
    <dgm:cxn modelId="{F763294B-E867-4285-9CEA-864EDD8A79E6}" type="presParOf" srcId="{7DAF8E77-59E8-4DCD-ADE5-55CED163D27B}" destId="{FFFF5E4C-1E26-4B29-8A3B-61C1F730C175}" srcOrd="1" destOrd="0" presId="urn:microsoft.com/office/officeart/2005/8/layout/orgChart1"/>
    <dgm:cxn modelId="{D165FEDB-D8E6-4DD7-8152-7979997383FF}" type="presParOf" srcId="{BDC552A6-0469-4D4C-87F6-DAFD60F1F149}" destId="{9945F995-4875-4E04-A9D7-A37E59B7320C}" srcOrd="1" destOrd="0" presId="urn:microsoft.com/office/officeart/2005/8/layout/orgChart1"/>
    <dgm:cxn modelId="{657BE5B2-E6F3-41F0-BADF-E8DB5EB9E741}" type="presParOf" srcId="{BDC552A6-0469-4D4C-87F6-DAFD60F1F149}" destId="{413CA8A4-4DB6-4ED6-9871-F4A25E6BBB9E}" srcOrd="2" destOrd="0" presId="urn:microsoft.com/office/officeart/2005/8/layout/orgChart1"/>
    <dgm:cxn modelId="{3EEE017D-CABD-4FA3-81F6-7A1C3C963C86}" type="presParOf" srcId="{611524C9-CF04-4268-82C1-5CA22038F04E}" destId="{E512A71E-57AC-43F1-838A-AE8661FA3F5D}" srcOrd="4" destOrd="0" presId="urn:microsoft.com/office/officeart/2005/8/layout/orgChart1"/>
    <dgm:cxn modelId="{F32C3665-29B2-478C-ACEF-27F198276572}" type="presParOf" srcId="{611524C9-CF04-4268-82C1-5CA22038F04E}" destId="{1F92E4C1-7F65-4F97-AF34-E2BF1C6900DA}" srcOrd="5" destOrd="0" presId="urn:microsoft.com/office/officeart/2005/8/layout/orgChart1"/>
    <dgm:cxn modelId="{FB8412DF-6084-4B75-9E53-B3B3CF4A59D0}" type="presParOf" srcId="{1F92E4C1-7F65-4F97-AF34-E2BF1C6900DA}" destId="{4BAF55C5-AE68-4377-98CB-637260F0ED2E}" srcOrd="0" destOrd="0" presId="urn:microsoft.com/office/officeart/2005/8/layout/orgChart1"/>
    <dgm:cxn modelId="{0A6CA811-D88B-43DA-A423-E491E472C09B}" type="presParOf" srcId="{4BAF55C5-AE68-4377-98CB-637260F0ED2E}" destId="{1DCA1695-0937-4F58-BB24-3681CF503BC2}" srcOrd="0" destOrd="0" presId="urn:microsoft.com/office/officeart/2005/8/layout/orgChart1"/>
    <dgm:cxn modelId="{A4D903C7-E2EE-4DC1-8F66-8F22F03B7BD6}" type="presParOf" srcId="{4BAF55C5-AE68-4377-98CB-637260F0ED2E}" destId="{B598EE01-EBD3-4DA0-A719-5CE17FAD79DE}" srcOrd="1" destOrd="0" presId="urn:microsoft.com/office/officeart/2005/8/layout/orgChart1"/>
    <dgm:cxn modelId="{1FD2C37B-BB88-4DA5-88B4-25BD5F6FEAFB}" type="presParOf" srcId="{1F92E4C1-7F65-4F97-AF34-E2BF1C6900DA}" destId="{DD6FD5CD-E4E3-40E6-8499-856140A1F6AD}" srcOrd="1" destOrd="0" presId="urn:microsoft.com/office/officeart/2005/8/layout/orgChart1"/>
    <dgm:cxn modelId="{D616A7AC-E121-41CA-AC8A-C70ECB6C122A}" type="presParOf" srcId="{1F92E4C1-7F65-4F97-AF34-E2BF1C6900DA}" destId="{0690BD88-C6F4-4E4B-9751-4154AA464273}" srcOrd="2" destOrd="0" presId="urn:microsoft.com/office/officeart/2005/8/layout/orgChart1"/>
    <dgm:cxn modelId="{367535D0-FC66-4AA2-84A5-CC8C7F0C55EB}" type="presParOf" srcId="{60587212-C1C6-4B3D-9613-0ABDCA16F0B8}" destId="{F5DFA191-283E-41B6-AF00-7FD430988D0B}" srcOrd="2" destOrd="0" presId="urn:microsoft.com/office/officeart/2005/8/layout/orgChart1"/>
    <dgm:cxn modelId="{E226ECD3-FE4D-4A2F-BF87-5F003D72660B}" type="presParOf" srcId="{9C5FEBF9-7778-44B7-800E-C5470F19B02A}" destId="{33C01068-72B3-4F4D-B6D5-C2291839EB2A}" srcOrd="4" destOrd="0" presId="urn:microsoft.com/office/officeart/2005/8/layout/orgChart1"/>
    <dgm:cxn modelId="{FF82D684-4888-4AB6-A769-5E2073367789}" type="presParOf" srcId="{9C5FEBF9-7778-44B7-800E-C5470F19B02A}" destId="{AC8970FC-D9CF-401F-8EAB-17BDA148A9A4}" srcOrd="5" destOrd="0" presId="urn:microsoft.com/office/officeart/2005/8/layout/orgChart1"/>
    <dgm:cxn modelId="{B6DA5F2B-215A-49CB-B857-365A4275EC74}" type="presParOf" srcId="{AC8970FC-D9CF-401F-8EAB-17BDA148A9A4}" destId="{492C550D-F6DE-47D8-90EF-445ED82F4E4E}" srcOrd="0" destOrd="0" presId="urn:microsoft.com/office/officeart/2005/8/layout/orgChart1"/>
    <dgm:cxn modelId="{9F8A3BAF-E491-4795-84D0-D79569CE9386}" type="presParOf" srcId="{492C550D-F6DE-47D8-90EF-445ED82F4E4E}" destId="{B5926B82-FA00-4A15-BD99-A987C6A08428}" srcOrd="0" destOrd="0" presId="urn:microsoft.com/office/officeart/2005/8/layout/orgChart1"/>
    <dgm:cxn modelId="{D0CA3705-D819-48E3-A39C-CF344938992C}" type="presParOf" srcId="{492C550D-F6DE-47D8-90EF-445ED82F4E4E}" destId="{36FED54C-C2E2-4CA8-A082-CAF5B15DCC89}" srcOrd="1" destOrd="0" presId="urn:microsoft.com/office/officeart/2005/8/layout/orgChart1"/>
    <dgm:cxn modelId="{ACAAEA73-A882-49DF-AB90-E463889FA3F5}" type="presParOf" srcId="{AC8970FC-D9CF-401F-8EAB-17BDA148A9A4}" destId="{09EB865A-7A51-4CD2-809C-825EC6298305}" srcOrd="1" destOrd="0" presId="urn:microsoft.com/office/officeart/2005/8/layout/orgChart1"/>
    <dgm:cxn modelId="{6EF233CE-B180-4A16-8225-95FEC94EC01C}" type="presParOf" srcId="{09EB865A-7A51-4CD2-809C-825EC6298305}" destId="{0236B4B3-137B-466C-B610-3946AC8C8192}" srcOrd="0" destOrd="0" presId="urn:microsoft.com/office/officeart/2005/8/layout/orgChart1"/>
    <dgm:cxn modelId="{EC5C71E4-1E55-4475-9E65-6E510856AAA1}" type="presParOf" srcId="{09EB865A-7A51-4CD2-809C-825EC6298305}" destId="{58C680F7-6997-4C84-8A54-4C37F1CC15C5}" srcOrd="1" destOrd="0" presId="urn:microsoft.com/office/officeart/2005/8/layout/orgChart1"/>
    <dgm:cxn modelId="{453A8C93-4481-4751-9B5B-30F6160EAEBE}" type="presParOf" srcId="{58C680F7-6997-4C84-8A54-4C37F1CC15C5}" destId="{184795A9-33C3-4A34-82A8-CD57CDAA96B1}" srcOrd="0" destOrd="0" presId="urn:microsoft.com/office/officeart/2005/8/layout/orgChart1"/>
    <dgm:cxn modelId="{D8DED09F-94F7-47FD-A058-847FF8AB0741}" type="presParOf" srcId="{184795A9-33C3-4A34-82A8-CD57CDAA96B1}" destId="{3A9994DF-FA43-46AD-83B5-2E718F6F909C}" srcOrd="0" destOrd="0" presId="urn:microsoft.com/office/officeart/2005/8/layout/orgChart1"/>
    <dgm:cxn modelId="{04CA2696-FC01-4B1F-ABEC-74FCFA7A893D}" type="presParOf" srcId="{184795A9-33C3-4A34-82A8-CD57CDAA96B1}" destId="{0C46B372-39FA-4FED-8936-462D50AF414A}" srcOrd="1" destOrd="0" presId="urn:microsoft.com/office/officeart/2005/8/layout/orgChart1"/>
    <dgm:cxn modelId="{1B3EF618-60CF-4EC0-8D2D-7C5BC393390D}" type="presParOf" srcId="{58C680F7-6997-4C84-8A54-4C37F1CC15C5}" destId="{154670DF-57D4-4A0B-80CA-D13B1D4040DA}" srcOrd="1" destOrd="0" presId="urn:microsoft.com/office/officeart/2005/8/layout/orgChart1"/>
    <dgm:cxn modelId="{079E3C0E-62FC-4D49-8613-4858460CD14E}" type="presParOf" srcId="{58C680F7-6997-4C84-8A54-4C37F1CC15C5}" destId="{6C71F323-F08C-4C56-A96D-7C85D8B4F059}" srcOrd="2" destOrd="0" presId="urn:microsoft.com/office/officeart/2005/8/layout/orgChart1"/>
    <dgm:cxn modelId="{7E35AB8A-037F-4B17-9F58-6F2B2882ED2B}" type="presParOf" srcId="{09EB865A-7A51-4CD2-809C-825EC6298305}" destId="{3B65FCE6-B3EE-461C-B311-E2C938A45DDE}" srcOrd="2" destOrd="0" presId="urn:microsoft.com/office/officeart/2005/8/layout/orgChart1"/>
    <dgm:cxn modelId="{3B9B03BF-CC95-4F19-8B83-06815E66846E}" type="presParOf" srcId="{09EB865A-7A51-4CD2-809C-825EC6298305}" destId="{BB14BB62-7033-4E95-AEBE-BC93B42AD542}" srcOrd="3" destOrd="0" presId="urn:microsoft.com/office/officeart/2005/8/layout/orgChart1"/>
    <dgm:cxn modelId="{B56ED778-AEB9-4F34-9EB6-7650C7050C4D}" type="presParOf" srcId="{BB14BB62-7033-4E95-AEBE-BC93B42AD542}" destId="{FC2EDB98-E88A-4B1F-AED0-57BAB6132208}" srcOrd="0" destOrd="0" presId="urn:microsoft.com/office/officeart/2005/8/layout/orgChart1"/>
    <dgm:cxn modelId="{4E3D0A2A-A4B2-4D6D-845E-4934CAA9D45C}" type="presParOf" srcId="{FC2EDB98-E88A-4B1F-AED0-57BAB6132208}" destId="{9A16015F-C087-4C0B-A1E6-B2C80D064083}" srcOrd="0" destOrd="0" presId="urn:microsoft.com/office/officeart/2005/8/layout/orgChart1"/>
    <dgm:cxn modelId="{AFB4D850-78CB-467C-BD8C-75CB47E42FA1}" type="presParOf" srcId="{FC2EDB98-E88A-4B1F-AED0-57BAB6132208}" destId="{A0024372-8A7D-4FAF-84E0-ECC2D3BE7292}" srcOrd="1" destOrd="0" presId="urn:microsoft.com/office/officeart/2005/8/layout/orgChart1"/>
    <dgm:cxn modelId="{E019EB3D-16A4-4063-8E30-6BEF14BEF6D9}" type="presParOf" srcId="{BB14BB62-7033-4E95-AEBE-BC93B42AD542}" destId="{8A775484-EB0B-4145-8E71-4A79FD04987B}" srcOrd="1" destOrd="0" presId="urn:microsoft.com/office/officeart/2005/8/layout/orgChart1"/>
    <dgm:cxn modelId="{2C390496-6CF3-4451-941B-47F6118709DC}" type="presParOf" srcId="{BB14BB62-7033-4E95-AEBE-BC93B42AD542}" destId="{8C8AB4F0-ABDB-49A8-9BA7-BC39FE7B2675}" srcOrd="2" destOrd="0" presId="urn:microsoft.com/office/officeart/2005/8/layout/orgChart1"/>
    <dgm:cxn modelId="{CBF6E954-6BA1-42B5-A74A-D2EA18AB5379}" type="presParOf" srcId="{09EB865A-7A51-4CD2-809C-825EC6298305}" destId="{A136ED82-B1A3-4ECB-BB0C-A406C6A9F987}" srcOrd="4" destOrd="0" presId="urn:microsoft.com/office/officeart/2005/8/layout/orgChart1"/>
    <dgm:cxn modelId="{5C6DCCBA-3998-4456-9EDD-4D3CE4E14CF0}" type="presParOf" srcId="{09EB865A-7A51-4CD2-809C-825EC6298305}" destId="{4505DB40-F9D2-4813-BCF6-6E575B233633}" srcOrd="5" destOrd="0" presId="urn:microsoft.com/office/officeart/2005/8/layout/orgChart1"/>
    <dgm:cxn modelId="{D7D1976A-E674-42F8-BF6C-2BB2858F099A}" type="presParOf" srcId="{4505DB40-F9D2-4813-BCF6-6E575B233633}" destId="{CF8A0F38-42B4-4694-9929-B1084AC47A03}" srcOrd="0" destOrd="0" presId="urn:microsoft.com/office/officeart/2005/8/layout/orgChart1"/>
    <dgm:cxn modelId="{072ED7E6-5BA1-408F-A50B-79E69C9DA93C}" type="presParOf" srcId="{CF8A0F38-42B4-4694-9929-B1084AC47A03}" destId="{DE6EC2D8-3BF3-42AA-A7BE-AADD9F7ED37D}" srcOrd="0" destOrd="0" presId="urn:microsoft.com/office/officeart/2005/8/layout/orgChart1"/>
    <dgm:cxn modelId="{CA8B1207-05AB-4B23-AF4C-050EAF5BD986}" type="presParOf" srcId="{CF8A0F38-42B4-4694-9929-B1084AC47A03}" destId="{D78A5591-299E-41CB-BC6E-EB7655F068C5}" srcOrd="1" destOrd="0" presId="urn:microsoft.com/office/officeart/2005/8/layout/orgChart1"/>
    <dgm:cxn modelId="{AED0DA9C-7AF2-4F82-B04C-254EAD02D313}" type="presParOf" srcId="{4505DB40-F9D2-4813-BCF6-6E575B233633}" destId="{A516F31C-FA2A-4B6C-A67F-304A514034D3}" srcOrd="1" destOrd="0" presId="urn:microsoft.com/office/officeart/2005/8/layout/orgChart1"/>
    <dgm:cxn modelId="{B0C3DA1A-F070-4646-BC42-795876A29FCD}" type="presParOf" srcId="{4505DB40-F9D2-4813-BCF6-6E575B233633}" destId="{1FE64651-11A4-49B2-99A2-868D3117F8F4}" srcOrd="2" destOrd="0" presId="urn:microsoft.com/office/officeart/2005/8/layout/orgChart1"/>
    <dgm:cxn modelId="{1FBA8C29-33D9-4A60-9C4C-A64FF570AE41}" type="presParOf" srcId="{AC8970FC-D9CF-401F-8EAB-17BDA148A9A4}" destId="{FFEEC166-0C71-43EA-ABC1-83FFED8EAC37}"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2194C1C5-B2FB-48DF-9374-FD9E20B5766B}">
      <dgm:prSet phldrT="[Testo]" custT="1"/>
      <dgm:spPr>
        <a:solidFill>
          <a:srgbClr val="0070C0"/>
        </a:solidFill>
      </dgm:spPr>
      <dgm:t>
        <a:bodyPr/>
        <a:lstStyle/>
        <a:p>
          <a:r>
            <a:rPr lang="en-US" sz="2000" noProof="0">
              <a:solidFill>
                <a:schemeClr val="bg1"/>
              </a:solidFill>
            </a:rPr>
            <a:t>Condición </a:t>
          </a:r>
          <a:r>
            <a:rPr lang="en-US" sz="2000" b="0" noProof="0" dirty="0">
              <a:solidFill>
                <a:schemeClr val="bg1"/>
              </a:solidFill>
            </a:rPr>
            <a:t>2</a:t>
          </a:r>
        </a:p>
      </dgm:t>
    </dgm:pt>
    <dgm:pt modelId="{7D5E4C91-8754-4FDB-8447-B0F1570510BA}" type="parTrans" cxnId="{EB74F5D5-727E-4DD8-9CDD-0FED070A0A83}">
      <dgm:prSet/>
      <dgm:spPr/>
      <dgm:t>
        <a:bodyPr/>
        <a:lstStyle/>
        <a:p>
          <a:endParaRPr lang="en-US" sz="2000" noProof="0" dirty="0"/>
        </a:p>
      </dgm:t>
    </dgm:pt>
    <dgm:pt modelId="{B074B22F-15E2-4BE7-B64C-2429DA638D80}" type="sibTrans" cxnId="{EB74F5D5-727E-4DD8-9CDD-0FED070A0A83}">
      <dgm:prSet/>
      <dgm:spPr/>
      <dgm:t>
        <a:bodyPr/>
        <a:lstStyle/>
        <a:p>
          <a:endParaRPr lang="en-US" sz="2000" noProof="0" dirty="0"/>
        </a:p>
      </dgm:t>
    </dgm:pt>
    <dgm:pt modelId="{A3D5B927-E683-496F-BAB0-F204A2063EDB}">
      <dgm:prSet phldrT="[Testo]" custT="1"/>
      <dgm:spPr>
        <a:solidFill>
          <a:srgbClr val="0070C0"/>
        </a:solidFill>
      </dgm:spPr>
      <dgm:t>
        <a:bodyPr/>
        <a:lstStyle/>
        <a:p>
          <a:r>
            <a:rPr lang="en-US" sz="2000" noProof="0">
              <a:solidFill>
                <a:schemeClr val="bg1"/>
              </a:solidFill>
            </a:rPr>
            <a:t>Condición </a:t>
          </a:r>
          <a:r>
            <a:rPr lang="en-US" sz="2000" noProof="0" dirty="0">
              <a:solidFill>
                <a:schemeClr val="bg1"/>
              </a:solidFill>
            </a:rPr>
            <a:t>1</a:t>
          </a:r>
        </a:p>
      </dgm:t>
    </dgm:pt>
    <dgm:pt modelId="{449CFDB1-FEC4-4D17-ADF8-A5E512B8CF43}" type="parTrans" cxnId="{48E995C4-D7CA-40E9-B490-87A6387D787E}">
      <dgm:prSet/>
      <dgm:spPr/>
      <dgm:t>
        <a:bodyPr/>
        <a:lstStyle/>
        <a:p>
          <a:endParaRPr lang="en-US" sz="2000" noProof="0" dirty="0"/>
        </a:p>
      </dgm:t>
    </dgm:pt>
    <dgm:pt modelId="{CDDFF156-795F-4832-8153-E4A58B7F86FF}" type="sibTrans" cxnId="{48E995C4-D7CA-40E9-B490-87A6387D787E}">
      <dgm:prSet/>
      <dgm:spPr/>
      <dgm:t>
        <a:bodyPr/>
        <a:lstStyle/>
        <a:p>
          <a:endParaRPr lang="en-US" sz="2000" noProof="0" dirty="0"/>
        </a:p>
      </dgm:t>
    </dgm:pt>
    <dgm:pt modelId="{8739DB71-6B2C-4DB7-8670-DEA11183A1D6}">
      <dgm:prSet phldrT="[Testo]" custT="1"/>
      <dgm:spPr>
        <a:solidFill>
          <a:srgbClr val="0070C0"/>
        </a:solidFill>
      </dgm:spPr>
      <dgm:t>
        <a:bodyPr/>
        <a:lstStyle/>
        <a:p>
          <a:r>
            <a:rPr lang="en-US" sz="2000" noProof="0">
              <a:solidFill>
                <a:schemeClr val="bg1"/>
              </a:solidFill>
            </a:rPr>
            <a:t>Condición </a:t>
          </a:r>
          <a:r>
            <a:rPr lang="en-US" sz="2000" noProof="0" dirty="0">
              <a:solidFill>
                <a:schemeClr val="bg1"/>
              </a:solidFill>
            </a:rPr>
            <a:t>3</a:t>
          </a:r>
        </a:p>
      </dgm:t>
    </dgm:pt>
    <dgm:pt modelId="{440F9B06-DBC2-4115-92BD-809D03B417B7}" type="sibTrans" cxnId="{C8ADFD62-AB6D-4591-BE90-C30C4EEF6764}">
      <dgm:prSet/>
      <dgm:spPr/>
      <dgm:t>
        <a:bodyPr/>
        <a:lstStyle/>
        <a:p>
          <a:endParaRPr lang="en-US" sz="2000" noProof="0" dirty="0"/>
        </a:p>
      </dgm:t>
    </dgm:pt>
    <dgm:pt modelId="{887DD1AC-90DD-46F9-B26B-B98E5B615001}" type="parTrans" cxnId="{C8ADFD62-AB6D-4591-BE90-C30C4EEF6764}">
      <dgm:prSet/>
      <dgm:spPr/>
      <dgm:t>
        <a:bodyPr/>
        <a:lstStyle/>
        <a:p>
          <a:endParaRPr lang="en-US" sz="2000" noProof="0" dirty="0"/>
        </a:p>
      </dgm:t>
    </dgm:pt>
    <dgm:pt modelId="{6E1909AF-5F98-4CFE-AF48-C4AA67212452}">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noProof="0" dirty="0">
              <a:solidFill>
                <a:schemeClr val="bg1"/>
              </a:solidFill>
            </a:rPr>
            <a:t>3</a:t>
          </a:r>
        </a:p>
      </dgm:t>
    </dgm:pt>
    <dgm:pt modelId="{3EE5E83D-ED12-4800-9365-A245756B4583}" type="parTrans" cxnId="{EB6039A8-D7EB-43CC-99E8-5D564B08E05C}">
      <dgm:prSet/>
      <dgm:spPr/>
      <dgm:t>
        <a:bodyPr/>
        <a:lstStyle/>
        <a:p>
          <a:endParaRPr lang="it-IT"/>
        </a:p>
      </dgm:t>
    </dgm:pt>
    <dgm:pt modelId="{3A0E744C-E328-4338-B5F9-677D234F4077}" type="sibTrans" cxnId="{EB6039A8-D7EB-43CC-99E8-5D564B08E05C}">
      <dgm:prSet/>
      <dgm:spPr/>
      <dgm:t>
        <a:bodyPr/>
        <a:lstStyle/>
        <a:p>
          <a:endParaRPr lang="it-IT"/>
        </a:p>
      </dgm:t>
    </dgm:pt>
    <dgm:pt modelId="{90A5A3B8-FDD1-4CBE-B107-157DE80BA1E8}">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noProof="0" dirty="0">
              <a:solidFill>
                <a:schemeClr val="bg1"/>
              </a:solidFill>
            </a:rPr>
            <a:t>1</a:t>
          </a:r>
        </a:p>
      </dgm:t>
    </dgm:pt>
    <dgm:pt modelId="{751097BF-5E6F-488B-96B9-EA203F078FD9}" type="parTrans" cxnId="{B22793BB-3E79-4B0D-B87D-E366550ECF39}">
      <dgm:prSet/>
      <dgm:spPr/>
      <dgm:t>
        <a:bodyPr/>
        <a:lstStyle/>
        <a:p>
          <a:endParaRPr lang="it-IT"/>
        </a:p>
      </dgm:t>
    </dgm:pt>
    <dgm:pt modelId="{A5B9450D-67F2-48DB-94C1-A90AC3D9DD37}" type="sibTrans" cxnId="{B22793BB-3E79-4B0D-B87D-E366550ECF39}">
      <dgm:prSet/>
      <dgm:spPr/>
      <dgm:t>
        <a:bodyPr/>
        <a:lstStyle/>
        <a:p>
          <a:endParaRPr lang="it-IT"/>
        </a:p>
      </dgm:t>
    </dgm:pt>
    <dgm:pt modelId="{015F5F51-3765-4C11-90CC-CA4BA3D5C18D}">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noProof="0" dirty="0">
              <a:solidFill>
                <a:schemeClr val="bg1"/>
              </a:solidFill>
            </a:rPr>
            <a:t>2</a:t>
          </a:r>
        </a:p>
      </dgm:t>
    </dgm:pt>
    <dgm:pt modelId="{8488D3B8-CD67-45D6-B53C-8332EF61040B}" type="parTrans" cxnId="{4C461AD3-9B6E-4AAB-9D3A-ED011DD54221}">
      <dgm:prSet/>
      <dgm:spPr/>
      <dgm:t>
        <a:bodyPr/>
        <a:lstStyle/>
        <a:p>
          <a:endParaRPr lang="it-IT"/>
        </a:p>
      </dgm:t>
    </dgm:pt>
    <dgm:pt modelId="{307553C8-078A-4242-B46A-DE50E9A4C2A2}" type="sibTrans" cxnId="{4C461AD3-9B6E-4AAB-9D3A-ED011DD54221}">
      <dgm:prSet/>
      <dgm:spPr/>
      <dgm:t>
        <a:bodyPr/>
        <a:lstStyle/>
        <a:p>
          <a:endParaRPr lang="it-IT"/>
        </a:p>
      </dgm:t>
    </dgm:pt>
    <dgm:pt modelId="{8F0D6FBD-ECD1-4546-94B0-84992D77F9C7}">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b="0" noProof="0" dirty="0">
              <a:solidFill>
                <a:schemeClr val="bg1"/>
              </a:solidFill>
            </a:rPr>
            <a:t>3</a:t>
          </a:r>
        </a:p>
      </dgm:t>
    </dgm:pt>
    <dgm:pt modelId="{DEACBC0F-E35D-438A-ACCE-A1BD158FF7D4}" type="parTrans" cxnId="{96CAD638-466A-4A18-B3C2-9041867F66EF}">
      <dgm:prSet/>
      <dgm:spPr/>
      <dgm:t>
        <a:bodyPr/>
        <a:lstStyle/>
        <a:p>
          <a:endParaRPr lang="it-IT"/>
        </a:p>
      </dgm:t>
    </dgm:pt>
    <dgm:pt modelId="{146D2822-8AA6-4C0E-934D-640A601F5C17}" type="sibTrans" cxnId="{96CAD638-466A-4A18-B3C2-9041867F66EF}">
      <dgm:prSet/>
      <dgm:spPr/>
      <dgm:t>
        <a:bodyPr/>
        <a:lstStyle/>
        <a:p>
          <a:endParaRPr lang="it-IT"/>
        </a:p>
      </dgm:t>
    </dgm:pt>
    <dgm:pt modelId="{ED1C494A-B9F5-466A-8D55-E6A4F08F17CB}">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b="0" noProof="0" dirty="0">
              <a:solidFill>
                <a:schemeClr val="bg1"/>
              </a:solidFill>
            </a:rPr>
            <a:t>1</a:t>
          </a:r>
        </a:p>
      </dgm:t>
    </dgm:pt>
    <dgm:pt modelId="{9A9D1FC2-46DB-426C-8FCC-B57094127B30}" type="parTrans" cxnId="{3B2DAB09-85E0-4F4B-A3B2-FF2E05F06C89}">
      <dgm:prSet/>
      <dgm:spPr/>
      <dgm:t>
        <a:bodyPr/>
        <a:lstStyle/>
        <a:p>
          <a:endParaRPr lang="it-IT"/>
        </a:p>
      </dgm:t>
    </dgm:pt>
    <dgm:pt modelId="{E9CCEA6B-2CBD-4F7F-A0F7-82C687838DB2}" type="sibTrans" cxnId="{3B2DAB09-85E0-4F4B-A3B2-FF2E05F06C89}">
      <dgm:prSet/>
      <dgm:spPr/>
      <dgm:t>
        <a:bodyPr/>
        <a:lstStyle/>
        <a:p>
          <a:endParaRPr lang="it-IT"/>
        </a:p>
      </dgm:t>
    </dgm:pt>
    <dgm:pt modelId="{254EA935-C49D-4C4E-9BA1-2B182CAD235B}">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b="0" noProof="0" dirty="0">
              <a:solidFill>
                <a:schemeClr val="bg1"/>
              </a:solidFill>
            </a:rPr>
            <a:t>2</a:t>
          </a:r>
        </a:p>
      </dgm:t>
    </dgm:pt>
    <dgm:pt modelId="{15499CBF-10F6-46B0-9FBE-2996F62328E1}" type="parTrans" cxnId="{1FE16FEA-3894-4534-9040-18BA7A84479C}">
      <dgm:prSet/>
      <dgm:spPr/>
      <dgm:t>
        <a:bodyPr/>
        <a:lstStyle/>
        <a:p>
          <a:endParaRPr lang="it-IT"/>
        </a:p>
      </dgm:t>
    </dgm:pt>
    <dgm:pt modelId="{68B65DA8-2CC7-494E-A349-ED72617862E6}" type="sibTrans" cxnId="{1FE16FEA-3894-4534-9040-18BA7A84479C}">
      <dgm:prSet/>
      <dgm:spPr/>
      <dgm:t>
        <a:bodyPr/>
        <a:lstStyle/>
        <a:p>
          <a:endParaRPr lang="it-IT"/>
        </a:p>
      </dgm:t>
    </dgm:pt>
    <dgm:pt modelId="{8F4FB000-1D73-48FD-ACD1-5C47DC07BDAD}">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noProof="0" dirty="0">
              <a:solidFill>
                <a:schemeClr val="bg1"/>
              </a:solidFill>
            </a:rPr>
            <a:t>3</a:t>
          </a:r>
        </a:p>
      </dgm:t>
    </dgm:pt>
    <dgm:pt modelId="{41EDFFCE-46EC-437D-8D23-C63F099E4FB2}" type="parTrans" cxnId="{67794765-E682-41EC-9BC6-8742F3998EAA}">
      <dgm:prSet/>
      <dgm:spPr/>
      <dgm:t>
        <a:bodyPr/>
        <a:lstStyle/>
        <a:p>
          <a:endParaRPr lang="it-IT"/>
        </a:p>
      </dgm:t>
    </dgm:pt>
    <dgm:pt modelId="{F3D142DC-2357-49CA-9CC8-D4698B3FEE43}" type="sibTrans" cxnId="{67794765-E682-41EC-9BC6-8742F3998EAA}">
      <dgm:prSet/>
      <dgm:spPr/>
      <dgm:t>
        <a:bodyPr/>
        <a:lstStyle/>
        <a:p>
          <a:endParaRPr lang="it-IT"/>
        </a:p>
      </dgm:t>
    </dgm:pt>
    <dgm:pt modelId="{F026E40B-94C5-43F4-AFD3-590BD7898C2D}">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noProof="0" dirty="0">
              <a:solidFill>
                <a:schemeClr val="bg1"/>
              </a:solidFill>
            </a:rPr>
            <a:t>1</a:t>
          </a:r>
        </a:p>
      </dgm:t>
    </dgm:pt>
    <dgm:pt modelId="{DB6D642E-FC44-42EA-926A-C391AFA141A4}" type="parTrans" cxnId="{E082C231-DBBE-45FB-BB95-75F6EB09D00C}">
      <dgm:prSet/>
      <dgm:spPr/>
      <dgm:t>
        <a:bodyPr/>
        <a:lstStyle/>
        <a:p>
          <a:endParaRPr lang="it-IT"/>
        </a:p>
      </dgm:t>
    </dgm:pt>
    <dgm:pt modelId="{82D91164-531D-4CF1-A289-E5E244F8BEF6}" type="sibTrans" cxnId="{E082C231-DBBE-45FB-BB95-75F6EB09D00C}">
      <dgm:prSet/>
      <dgm:spPr/>
      <dgm:t>
        <a:bodyPr/>
        <a:lstStyle/>
        <a:p>
          <a:endParaRPr lang="it-IT"/>
        </a:p>
      </dgm:t>
    </dgm:pt>
    <dgm:pt modelId="{5E24F126-2A4E-49EF-99DE-4295F070CB54}">
      <dgm:prSet phldrT="[Testo]" custT="1"/>
      <dgm:spPr>
        <a:solidFill>
          <a:schemeClr val="accent1">
            <a:lumMod val="60000"/>
            <a:lumOff val="40000"/>
          </a:schemeClr>
        </a:solidFill>
      </dgm:spPr>
      <dgm:t>
        <a:bodyPr/>
        <a:lstStyle/>
        <a:p>
          <a:r>
            <a:rPr lang="en-US" sz="2000" noProof="0">
              <a:solidFill>
                <a:schemeClr val="bg1"/>
              </a:solidFill>
            </a:rPr>
            <a:t>Subcondición </a:t>
          </a:r>
          <a:r>
            <a:rPr lang="en-US" sz="2000" noProof="0" dirty="0">
              <a:solidFill>
                <a:schemeClr val="bg1"/>
              </a:solidFill>
            </a:rPr>
            <a:t>2</a:t>
          </a:r>
        </a:p>
      </dgm:t>
    </dgm:pt>
    <dgm:pt modelId="{8EF72A94-7D2A-4976-ACD5-310530CC2844}" type="parTrans" cxnId="{67411689-FB11-4E5C-8E9E-BBFAF0A57E3F}">
      <dgm:prSet/>
      <dgm:spPr/>
      <dgm:t>
        <a:bodyPr/>
        <a:lstStyle/>
        <a:p>
          <a:endParaRPr lang="it-IT"/>
        </a:p>
      </dgm:t>
    </dgm:pt>
    <dgm:pt modelId="{63A75952-6A76-437B-8E06-92821CA12ED7}" type="sibTrans" cxnId="{67411689-FB11-4E5C-8E9E-BBFAF0A57E3F}">
      <dgm:prSet/>
      <dgm:spPr/>
      <dgm:t>
        <a:bodyPr/>
        <a:lstStyle/>
        <a:p>
          <a:endParaRPr lang="it-IT"/>
        </a:p>
      </dgm:t>
    </dgm:pt>
    <dgm:pt modelId="{4CFC263A-3E52-4445-BBE4-639A6425296E}">
      <dgm:prSet phldrT="[Testo]" custT="1"/>
      <dgm:spPr>
        <a:solidFill>
          <a:srgbClr val="002060"/>
        </a:solidFill>
      </dgm:spPr>
      <dgm:t>
        <a:bodyPr/>
        <a:lstStyle/>
        <a:p>
          <a:r>
            <a:rPr lang="es-ES" sz="2200" noProof="0">
              <a:solidFill>
                <a:schemeClr val="bg1"/>
              </a:solidFill>
            </a:rPr>
            <a:t>La hipótesis principal es cierta si se cumple lo siguiente</a:t>
          </a:r>
          <a:r>
            <a:rPr lang="en-US" sz="2200" noProof="0">
              <a:solidFill>
                <a:schemeClr val="bg1"/>
              </a:solidFill>
            </a:rPr>
            <a:t>… </a:t>
          </a:r>
          <a:endParaRPr lang="en-US" sz="2200" noProof="0" dirty="0">
            <a:solidFill>
              <a:schemeClr val="bg1"/>
            </a:solidFill>
          </a:endParaRPr>
        </a:p>
      </dgm:t>
    </dgm:pt>
    <dgm:pt modelId="{44F8D062-BADD-4C09-81A9-41F5496DAEF6}" type="sibTrans" cxnId="{492D5AAD-0F1E-4F8E-9A7C-56F401FCA1E6}">
      <dgm:prSet/>
      <dgm:spPr/>
      <dgm:t>
        <a:bodyPr/>
        <a:lstStyle/>
        <a:p>
          <a:endParaRPr lang="en-US" sz="2000" noProof="0" dirty="0"/>
        </a:p>
      </dgm:t>
    </dgm:pt>
    <dgm:pt modelId="{9D7A58B1-E2F2-428C-A5C0-2AF3A99F7D61}" type="parTrans" cxnId="{492D5AAD-0F1E-4F8E-9A7C-56F401FCA1E6}">
      <dgm:prSet/>
      <dgm:spPr/>
      <dgm:t>
        <a:bodyPr/>
        <a:lstStyle/>
        <a:p>
          <a:endParaRPr lang="en-US" sz="20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custScaleX="325496">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3"/>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3">
        <dgm:presLayoutVars>
          <dgm:chPref val="3"/>
        </dgm:presLayoutVars>
      </dgm:prSet>
      <dgm:spPr/>
    </dgm:pt>
    <dgm:pt modelId="{DC831B0C-242C-4878-9753-0EF68AF7F419}" type="pres">
      <dgm:prSet presAssocID="{A3D5B927-E683-496F-BAB0-F204A2063EDB}" presName="rootConnector" presStyleLbl="node2" presStyleIdx="0" presStyleCnt="3"/>
      <dgm:spPr/>
    </dgm:pt>
    <dgm:pt modelId="{677B89CC-5509-4F3D-ACF8-E0AC057F4B67}" type="pres">
      <dgm:prSet presAssocID="{A3D5B927-E683-496F-BAB0-F204A2063EDB}" presName="hierChild4" presStyleCnt="0"/>
      <dgm:spPr/>
    </dgm:pt>
    <dgm:pt modelId="{82EE0A13-EE02-4CEA-8486-3C2D27BEB23E}" type="pres">
      <dgm:prSet presAssocID="{751097BF-5E6F-488B-96B9-EA203F078FD9}" presName="Name37" presStyleLbl="parChTrans1D3" presStyleIdx="0" presStyleCnt="9"/>
      <dgm:spPr/>
    </dgm:pt>
    <dgm:pt modelId="{BD06B064-ED5B-4B3A-B8E9-7CFE79552FBA}" type="pres">
      <dgm:prSet presAssocID="{90A5A3B8-FDD1-4CBE-B107-157DE80BA1E8}" presName="hierRoot2" presStyleCnt="0">
        <dgm:presLayoutVars>
          <dgm:hierBranch val="init"/>
        </dgm:presLayoutVars>
      </dgm:prSet>
      <dgm:spPr/>
    </dgm:pt>
    <dgm:pt modelId="{6231EF46-8975-429C-90F7-880F41C3A218}" type="pres">
      <dgm:prSet presAssocID="{90A5A3B8-FDD1-4CBE-B107-157DE80BA1E8}" presName="rootComposite" presStyleCnt="0"/>
      <dgm:spPr/>
    </dgm:pt>
    <dgm:pt modelId="{B6450035-26EC-4832-B57D-8DD12CB368E4}" type="pres">
      <dgm:prSet presAssocID="{90A5A3B8-FDD1-4CBE-B107-157DE80BA1E8}" presName="rootText" presStyleLbl="node3" presStyleIdx="0" presStyleCnt="9">
        <dgm:presLayoutVars>
          <dgm:chPref val="3"/>
        </dgm:presLayoutVars>
      </dgm:prSet>
      <dgm:spPr/>
    </dgm:pt>
    <dgm:pt modelId="{27036114-9743-4976-AA0A-F915124C35A7}" type="pres">
      <dgm:prSet presAssocID="{90A5A3B8-FDD1-4CBE-B107-157DE80BA1E8}" presName="rootConnector" presStyleLbl="node3" presStyleIdx="0" presStyleCnt="9"/>
      <dgm:spPr/>
    </dgm:pt>
    <dgm:pt modelId="{85A54CF0-B8EF-4EA1-9608-8371B56606D6}" type="pres">
      <dgm:prSet presAssocID="{90A5A3B8-FDD1-4CBE-B107-157DE80BA1E8}" presName="hierChild4" presStyleCnt="0"/>
      <dgm:spPr/>
    </dgm:pt>
    <dgm:pt modelId="{C96C305A-3866-4977-92F5-35602E48549F}" type="pres">
      <dgm:prSet presAssocID="{90A5A3B8-FDD1-4CBE-B107-157DE80BA1E8}" presName="hierChild5" presStyleCnt="0"/>
      <dgm:spPr/>
    </dgm:pt>
    <dgm:pt modelId="{40364385-11E4-4457-BB70-609B5D896447}" type="pres">
      <dgm:prSet presAssocID="{8488D3B8-CD67-45D6-B53C-8332EF61040B}" presName="Name37" presStyleLbl="parChTrans1D3" presStyleIdx="1" presStyleCnt="9"/>
      <dgm:spPr/>
    </dgm:pt>
    <dgm:pt modelId="{D2A873E0-82A7-44A9-A741-EAA865B8C21E}" type="pres">
      <dgm:prSet presAssocID="{015F5F51-3765-4C11-90CC-CA4BA3D5C18D}" presName="hierRoot2" presStyleCnt="0">
        <dgm:presLayoutVars>
          <dgm:hierBranch val="init"/>
        </dgm:presLayoutVars>
      </dgm:prSet>
      <dgm:spPr/>
    </dgm:pt>
    <dgm:pt modelId="{E323C50F-0400-4107-8019-3BDAF9DE4E1E}" type="pres">
      <dgm:prSet presAssocID="{015F5F51-3765-4C11-90CC-CA4BA3D5C18D}" presName="rootComposite" presStyleCnt="0"/>
      <dgm:spPr/>
    </dgm:pt>
    <dgm:pt modelId="{EC30A2C0-FDBB-4FEA-A2FD-5AE148C0DFCE}" type="pres">
      <dgm:prSet presAssocID="{015F5F51-3765-4C11-90CC-CA4BA3D5C18D}" presName="rootText" presStyleLbl="node3" presStyleIdx="1" presStyleCnt="9">
        <dgm:presLayoutVars>
          <dgm:chPref val="3"/>
        </dgm:presLayoutVars>
      </dgm:prSet>
      <dgm:spPr/>
    </dgm:pt>
    <dgm:pt modelId="{86A82E00-9BEA-4C6F-BEB9-7845BC513A66}" type="pres">
      <dgm:prSet presAssocID="{015F5F51-3765-4C11-90CC-CA4BA3D5C18D}" presName="rootConnector" presStyleLbl="node3" presStyleIdx="1" presStyleCnt="9"/>
      <dgm:spPr/>
    </dgm:pt>
    <dgm:pt modelId="{D225ED03-DC2F-40D1-BEE3-C30A00AEFE7D}" type="pres">
      <dgm:prSet presAssocID="{015F5F51-3765-4C11-90CC-CA4BA3D5C18D}" presName="hierChild4" presStyleCnt="0"/>
      <dgm:spPr/>
    </dgm:pt>
    <dgm:pt modelId="{BA32C580-092B-4F70-B6F6-3362BE94B48C}" type="pres">
      <dgm:prSet presAssocID="{015F5F51-3765-4C11-90CC-CA4BA3D5C18D}" presName="hierChild5" presStyleCnt="0"/>
      <dgm:spPr/>
    </dgm:pt>
    <dgm:pt modelId="{9E69941E-42DF-49FA-9AE4-B9AED7C127AB}" type="pres">
      <dgm:prSet presAssocID="{3EE5E83D-ED12-4800-9365-A245756B4583}" presName="Name37" presStyleLbl="parChTrans1D3" presStyleIdx="2" presStyleCnt="9"/>
      <dgm:spPr/>
    </dgm:pt>
    <dgm:pt modelId="{9D12317D-5A62-4544-A024-F56D8AF772B6}" type="pres">
      <dgm:prSet presAssocID="{6E1909AF-5F98-4CFE-AF48-C4AA67212452}" presName="hierRoot2" presStyleCnt="0">
        <dgm:presLayoutVars>
          <dgm:hierBranch val="init"/>
        </dgm:presLayoutVars>
      </dgm:prSet>
      <dgm:spPr/>
    </dgm:pt>
    <dgm:pt modelId="{F07CEF9D-9E77-410F-8E10-E4AF406D96F4}" type="pres">
      <dgm:prSet presAssocID="{6E1909AF-5F98-4CFE-AF48-C4AA67212452}" presName="rootComposite" presStyleCnt="0"/>
      <dgm:spPr/>
    </dgm:pt>
    <dgm:pt modelId="{A14FBC7E-4BA0-49E6-8036-7138D07F6E0D}" type="pres">
      <dgm:prSet presAssocID="{6E1909AF-5F98-4CFE-AF48-C4AA67212452}" presName="rootText" presStyleLbl="node3" presStyleIdx="2" presStyleCnt="9">
        <dgm:presLayoutVars>
          <dgm:chPref val="3"/>
        </dgm:presLayoutVars>
      </dgm:prSet>
      <dgm:spPr/>
    </dgm:pt>
    <dgm:pt modelId="{824A697B-8696-4AE5-875F-F240F94D89DF}" type="pres">
      <dgm:prSet presAssocID="{6E1909AF-5F98-4CFE-AF48-C4AA67212452}" presName="rootConnector" presStyleLbl="node3" presStyleIdx="2" presStyleCnt="9"/>
      <dgm:spPr/>
    </dgm:pt>
    <dgm:pt modelId="{18F55851-9B59-41C5-B228-E5610317FF05}" type="pres">
      <dgm:prSet presAssocID="{6E1909AF-5F98-4CFE-AF48-C4AA67212452}" presName="hierChild4" presStyleCnt="0"/>
      <dgm:spPr/>
    </dgm:pt>
    <dgm:pt modelId="{6CFCB897-A466-410A-B002-05C873E82D7F}" type="pres">
      <dgm:prSet presAssocID="{6E1909AF-5F98-4CFE-AF48-C4AA67212452}" presName="hierChild5" presStyleCnt="0"/>
      <dgm:spPr/>
    </dgm:pt>
    <dgm:pt modelId="{A03B55EA-F0D2-4268-9A34-25628EE7E923}" type="pres">
      <dgm:prSet presAssocID="{A3D5B927-E683-496F-BAB0-F204A2063EDB}" presName="hierChild5" presStyleCnt="0"/>
      <dgm:spPr/>
    </dgm:pt>
    <dgm:pt modelId="{336C4715-7E3A-4951-8813-1A3D7DE76E82}" type="pres">
      <dgm:prSet presAssocID="{7D5E4C91-8754-4FDB-8447-B0F1570510BA}" presName="Name37" presStyleLbl="parChTrans1D2" presStyleIdx="1"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2" presStyleIdx="1" presStyleCnt="3">
        <dgm:presLayoutVars>
          <dgm:chPref val="3"/>
        </dgm:presLayoutVars>
      </dgm:prSet>
      <dgm:spPr/>
    </dgm:pt>
    <dgm:pt modelId="{27D7F28F-1CCF-4777-99C7-B63B53F3C129}" type="pres">
      <dgm:prSet presAssocID="{2194C1C5-B2FB-48DF-9374-FD9E20B5766B}" presName="rootConnector" presStyleLbl="node2" presStyleIdx="1" presStyleCnt="3"/>
      <dgm:spPr/>
    </dgm:pt>
    <dgm:pt modelId="{611524C9-CF04-4268-82C1-5CA22038F04E}" type="pres">
      <dgm:prSet presAssocID="{2194C1C5-B2FB-48DF-9374-FD9E20B5766B}" presName="hierChild4" presStyleCnt="0"/>
      <dgm:spPr/>
    </dgm:pt>
    <dgm:pt modelId="{A9D740F4-CCE3-48BC-9897-54EC22AC884E}" type="pres">
      <dgm:prSet presAssocID="{9A9D1FC2-46DB-426C-8FCC-B57094127B30}" presName="Name37" presStyleLbl="parChTrans1D3" presStyleIdx="3" presStyleCnt="9"/>
      <dgm:spPr/>
    </dgm:pt>
    <dgm:pt modelId="{B530ED82-676E-418C-A3D7-DF56D45C0661}" type="pres">
      <dgm:prSet presAssocID="{ED1C494A-B9F5-466A-8D55-E6A4F08F17CB}" presName="hierRoot2" presStyleCnt="0">
        <dgm:presLayoutVars>
          <dgm:hierBranch val="init"/>
        </dgm:presLayoutVars>
      </dgm:prSet>
      <dgm:spPr/>
    </dgm:pt>
    <dgm:pt modelId="{4D209BEB-4B45-4207-A8BE-D8EFF7C3D7C2}" type="pres">
      <dgm:prSet presAssocID="{ED1C494A-B9F5-466A-8D55-E6A4F08F17CB}" presName="rootComposite" presStyleCnt="0"/>
      <dgm:spPr/>
    </dgm:pt>
    <dgm:pt modelId="{143F57E8-9CA6-4AE9-A496-088FF1A657F5}" type="pres">
      <dgm:prSet presAssocID="{ED1C494A-B9F5-466A-8D55-E6A4F08F17CB}" presName="rootText" presStyleLbl="node3" presStyleIdx="3" presStyleCnt="9">
        <dgm:presLayoutVars>
          <dgm:chPref val="3"/>
        </dgm:presLayoutVars>
      </dgm:prSet>
      <dgm:spPr/>
    </dgm:pt>
    <dgm:pt modelId="{1B4A94C9-923E-42CB-9DDC-C5DB971E4132}" type="pres">
      <dgm:prSet presAssocID="{ED1C494A-B9F5-466A-8D55-E6A4F08F17CB}" presName="rootConnector" presStyleLbl="node3" presStyleIdx="3" presStyleCnt="9"/>
      <dgm:spPr/>
    </dgm:pt>
    <dgm:pt modelId="{CE394D0D-3819-4667-9401-E08E75F4B922}" type="pres">
      <dgm:prSet presAssocID="{ED1C494A-B9F5-466A-8D55-E6A4F08F17CB}" presName="hierChild4" presStyleCnt="0"/>
      <dgm:spPr/>
    </dgm:pt>
    <dgm:pt modelId="{A1A2DC0B-03DE-439D-BA9C-980FA072F3FD}" type="pres">
      <dgm:prSet presAssocID="{ED1C494A-B9F5-466A-8D55-E6A4F08F17CB}" presName="hierChild5" presStyleCnt="0"/>
      <dgm:spPr/>
    </dgm:pt>
    <dgm:pt modelId="{B5AD2FD3-5F75-4C7E-9CA4-4881D064869B}" type="pres">
      <dgm:prSet presAssocID="{15499CBF-10F6-46B0-9FBE-2996F62328E1}" presName="Name37" presStyleLbl="parChTrans1D3" presStyleIdx="4" presStyleCnt="9"/>
      <dgm:spPr/>
    </dgm:pt>
    <dgm:pt modelId="{BDC552A6-0469-4D4C-87F6-DAFD60F1F149}" type="pres">
      <dgm:prSet presAssocID="{254EA935-C49D-4C4E-9BA1-2B182CAD235B}" presName="hierRoot2" presStyleCnt="0">
        <dgm:presLayoutVars>
          <dgm:hierBranch val="init"/>
        </dgm:presLayoutVars>
      </dgm:prSet>
      <dgm:spPr/>
    </dgm:pt>
    <dgm:pt modelId="{7DAF8E77-59E8-4DCD-ADE5-55CED163D27B}" type="pres">
      <dgm:prSet presAssocID="{254EA935-C49D-4C4E-9BA1-2B182CAD235B}" presName="rootComposite" presStyleCnt="0"/>
      <dgm:spPr/>
    </dgm:pt>
    <dgm:pt modelId="{99BA562E-C89B-4CC0-9670-FE455D596A85}" type="pres">
      <dgm:prSet presAssocID="{254EA935-C49D-4C4E-9BA1-2B182CAD235B}" presName="rootText" presStyleLbl="node3" presStyleIdx="4" presStyleCnt="9">
        <dgm:presLayoutVars>
          <dgm:chPref val="3"/>
        </dgm:presLayoutVars>
      </dgm:prSet>
      <dgm:spPr/>
    </dgm:pt>
    <dgm:pt modelId="{FFFF5E4C-1E26-4B29-8A3B-61C1F730C175}" type="pres">
      <dgm:prSet presAssocID="{254EA935-C49D-4C4E-9BA1-2B182CAD235B}" presName="rootConnector" presStyleLbl="node3" presStyleIdx="4" presStyleCnt="9"/>
      <dgm:spPr/>
    </dgm:pt>
    <dgm:pt modelId="{9945F995-4875-4E04-A9D7-A37E59B7320C}" type="pres">
      <dgm:prSet presAssocID="{254EA935-C49D-4C4E-9BA1-2B182CAD235B}" presName="hierChild4" presStyleCnt="0"/>
      <dgm:spPr/>
    </dgm:pt>
    <dgm:pt modelId="{413CA8A4-4DB6-4ED6-9871-F4A25E6BBB9E}" type="pres">
      <dgm:prSet presAssocID="{254EA935-C49D-4C4E-9BA1-2B182CAD235B}" presName="hierChild5" presStyleCnt="0"/>
      <dgm:spPr/>
    </dgm:pt>
    <dgm:pt modelId="{E512A71E-57AC-43F1-838A-AE8661FA3F5D}" type="pres">
      <dgm:prSet presAssocID="{DEACBC0F-E35D-438A-ACCE-A1BD158FF7D4}" presName="Name37" presStyleLbl="parChTrans1D3" presStyleIdx="5" presStyleCnt="9"/>
      <dgm:spPr/>
    </dgm:pt>
    <dgm:pt modelId="{1F92E4C1-7F65-4F97-AF34-E2BF1C6900DA}" type="pres">
      <dgm:prSet presAssocID="{8F0D6FBD-ECD1-4546-94B0-84992D77F9C7}" presName="hierRoot2" presStyleCnt="0">
        <dgm:presLayoutVars>
          <dgm:hierBranch val="init"/>
        </dgm:presLayoutVars>
      </dgm:prSet>
      <dgm:spPr/>
    </dgm:pt>
    <dgm:pt modelId="{4BAF55C5-AE68-4377-98CB-637260F0ED2E}" type="pres">
      <dgm:prSet presAssocID="{8F0D6FBD-ECD1-4546-94B0-84992D77F9C7}" presName="rootComposite" presStyleCnt="0"/>
      <dgm:spPr/>
    </dgm:pt>
    <dgm:pt modelId="{1DCA1695-0937-4F58-BB24-3681CF503BC2}" type="pres">
      <dgm:prSet presAssocID="{8F0D6FBD-ECD1-4546-94B0-84992D77F9C7}" presName="rootText" presStyleLbl="node3" presStyleIdx="5" presStyleCnt="9">
        <dgm:presLayoutVars>
          <dgm:chPref val="3"/>
        </dgm:presLayoutVars>
      </dgm:prSet>
      <dgm:spPr/>
    </dgm:pt>
    <dgm:pt modelId="{B598EE01-EBD3-4DA0-A719-5CE17FAD79DE}" type="pres">
      <dgm:prSet presAssocID="{8F0D6FBD-ECD1-4546-94B0-84992D77F9C7}" presName="rootConnector" presStyleLbl="node3" presStyleIdx="5" presStyleCnt="9"/>
      <dgm:spPr/>
    </dgm:pt>
    <dgm:pt modelId="{DD6FD5CD-E4E3-40E6-8499-856140A1F6AD}" type="pres">
      <dgm:prSet presAssocID="{8F0D6FBD-ECD1-4546-94B0-84992D77F9C7}" presName="hierChild4" presStyleCnt="0"/>
      <dgm:spPr/>
    </dgm:pt>
    <dgm:pt modelId="{0690BD88-C6F4-4E4B-9751-4154AA464273}" type="pres">
      <dgm:prSet presAssocID="{8F0D6FBD-ECD1-4546-94B0-84992D77F9C7}" presName="hierChild5"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2" presStyleIdx="2"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2" presStyleCnt="3">
        <dgm:presLayoutVars>
          <dgm:chPref val="3"/>
        </dgm:presLayoutVars>
      </dgm:prSet>
      <dgm:spPr/>
    </dgm:pt>
    <dgm:pt modelId="{36FED54C-C2E2-4CA8-A082-CAF5B15DCC89}" type="pres">
      <dgm:prSet presAssocID="{8739DB71-6B2C-4DB7-8670-DEA11183A1D6}" presName="rootConnector" presStyleLbl="node2" presStyleIdx="2" presStyleCnt="3"/>
      <dgm:spPr/>
    </dgm:pt>
    <dgm:pt modelId="{09EB865A-7A51-4CD2-809C-825EC6298305}" type="pres">
      <dgm:prSet presAssocID="{8739DB71-6B2C-4DB7-8670-DEA11183A1D6}" presName="hierChild4" presStyleCnt="0"/>
      <dgm:spPr/>
    </dgm:pt>
    <dgm:pt modelId="{0236B4B3-137B-466C-B610-3946AC8C8192}" type="pres">
      <dgm:prSet presAssocID="{DB6D642E-FC44-42EA-926A-C391AFA141A4}" presName="Name37" presStyleLbl="parChTrans1D3" presStyleIdx="6" presStyleCnt="9"/>
      <dgm:spPr/>
    </dgm:pt>
    <dgm:pt modelId="{58C680F7-6997-4C84-8A54-4C37F1CC15C5}" type="pres">
      <dgm:prSet presAssocID="{F026E40B-94C5-43F4-AFD3-590BD7898C2D}" presName="hierRoot2" presStyleCnt="0">
        <dgm:presLayoutVars>
          <dgm:hierBranch val="init"/>
        </dgm:presLayoutVars>
      </dgm:prSet>
      <dgm:spPr/>
    </dgm:pt>
    <dgm:pt modelId="{184795A9-33C3-4A34-82A8-CD57CDAA96B1}" type="pres">
      <dgm:prSet presAssocID="{F026E40B-94C5-43F4-AFD3-590BD7898C2D}" presName="rootComposite" presStyleCnt="0"/>
      <dgm:spPr/>
    </dgm:pt>
    <dgm:pt modelId="{3A9994DF-FA43-46AD-83B5-2E718F6F909C}" type="pres">
      <dgm:prSet presAssocID="{F026E40B-94C5-43F4-AFD3-590BD7898C2D}" presName="rootText" presStyleLbl="node3" presStyleIdx="6" presStyleCnt="9">
        <dgm:presLayoutVars>
          <dgm:chPref val="3"/>
        </dgm:presLayoutVars>
      </dgm:prSet>
      <dgm:spPr/>
    </dgm:pt>
    <dgm:pt modelId="{0C46B372-39FA-4FED-8936-462D50AF414A}" type="pres">
      <dgm:prSet presAssocID="{F026E40B-94C5-43F4-AFD3-590BD7898C2D}" presName="rootConnector" presStyleLbl="node3" presStyleIdx="6" presStyleCnt="9"/>
      <dgm:spPr/>
    </dgm:pt>
    <dgm:pt modelId="{154670DF-57D4-4A0B-80CA-D13B1D4040DA}" type="pres">
      <dgm:prSet presAssocID="{F026E40B-94C5-43F4-AFD3-590BD7898C2D}" presName="hierChild4" presStyleCnt="0"/>
      <dgm:spPr/>
    </dgm:pt>
    <dgm:pt modelId="{6C71F323-F08C-4C56-A96D-7C85D8B4F059}" type="pres">
      <dgm:prSet presAssocID="{F026E40B-94C5-43F4-AFD3-590BD7898C2D}" presName="hierChild5" presStyleCnt="0"/>
      <dgm:spPr/>
    </dgm:pt>
    <dgm:pt modelId="{3B65FCE6-B3EE-461C-B311-E2C938A45DDE}" type="pres">
      <dgm:prSet presAssocID="{8EF72A94-7D2A-4976-ACD5-310530CC2844}" presName="Name37" presStyleLbl="parChTrans1D3" presStyleIdx="7" presStyleCnt="9"/>
      <dgm:spPr/>
    </dgm:pt>
    <dgm:pt modelId="{BB14BB62-7033-4E95-AEBE-BC93B42AD542}" type="pres">
      <dgm:prSet presAssocID="{5E24F126-2A4E-49EF-99DE-4295F070CB54}" presName="hierRoot2" presStyleCnt="0">
        <dgm:presLayoutVars>
          <dgm:hierBranch val="init"/>
        </dgm:presLayoutVars>
      </dgm:prSet>
      <dgm:spPr/>
    </dgm:pt>
    <dgm:pt modelId="{FC2EDB98-E88A-4B1F-AED0-57BAB6132208}" type="pres">
      <dgm:prSet presAssocID="{5E24F126-2A4E-49EF-99DE-4295F070CB54}" presName="rootComposite" presStyleCnt="0"/>
      <dgm:spPr/>
    </dgm:pt>
    <dgm:pt modelId="{9A16015F-C087-4C0B-A1E6-B2C80D064083}" type="pres">
      <dgm:prSet presAssocID="{5E24F126-2A4E-49EF-99DE-4295F070CB54}" presName="rootText" presStyleLbl="node3" presStyleIdx="7" presStyleCnt="9">
        <dgm:presLayoutVars>
          <dgm:chPref val="3"/>
        </dgm:presLayoutVars>
      </dgm:prSet>
      <dgm:spPr/>
    </dgm:pt>
    <dgm:pt modelId="{A0024372-8A7D-4FAF-84E0-ECC2D3BE7292}" type="pres">
      <dgm:prSet presAssocID="{5E24F126-2A4E-49EF-99DE-4295F070CB54}" presName="rootConnector" presStyleLbl="node3" presStyleIdx="7" presStyleCnt="9"/>
      <dgm:spPr/>
    </dgm:pt>
    <dgm:pt modelId="{8A775484-EB0B-4145-8E71-4A79FD04987B}" type="pres">
      <dgm:prSet presAssocID="{5E24F126-2A4E-49EF-99DE-4295F070CB54}" presName="hierChild4" presStyleCnt="0"/>
      <dgm:spPr/>
    </dgm:pt>
    <dgm:pt modelId="{8C8AB4F0-ABDB-49A8-9BA7-BC39FE7B2675}" type="pres">
      <dgm:prSet presAssocID="{5E24F126-2A4E-49EF-99DE-4295F070CB54}" presName="hierChild5" presStyleCnt="0"/>
      <dgm:spPr/>
    </dgm:pt>
    <dgm:pt modelId="{A136ED82-B1A3-4ECB-BB0C-A406C6A9F987}" type="pres">
      <dgm:prSet presAssocID="{41EDFFCE-46EC-437D-8D23-C63F099E4FB2}" presName="Name37" presStyleLbl="parChTrans1D3" presStyleIdx="8" presStyleCnt="9"/>
      <dgm:spPr/>
    </dgm:pt>
    <dgm:pt modelId="{4505DB40-F9D2-4813-BCF6-6E575B233633}" type="pres">
      <dgm:prSet presAssocID="{8F4FB000-1D73-48FD-ACD1-5C47DC07BDAD}" presName="hierRoot2" presStyleCnt="0">
        <dgm:presLayoutVars>
          <dgm:hierBranch val="init"/>
        </dgm:presLayoutVars>
      </dgm:prSet>
      <dgm:spPr/>
    </dgm:pt>
    <dgm:pt modelId="{CF8A0F38-42B4-4694-9929-B1084AC47A03}" type="pres">
      <dgm:prSet presAssocID="{8F4FB000-1D73-48FD-ACD1-5C47DC07BDAD}" presName="rootComposite" presStyleCnt="0"/>
      <dgm:spPr/>
    </dgm:pt>
    <dgm:pt modelId="{DE6EC2D8-3BF3-42AA-A7BE-AADD9F7ED37D}" type="pres">
      <dgm:prSet presAssocID="{8F4FB000-1D73-48FD-ACD1-5C47DC07BDAD}" presName="rootText" presStyleLbl="node3" presStyleIdx="8" presStyleCnt="9">
        <dgm:presLayoutVars>
          <dgm:chPref val="3"/>
        </dgm:presLayoutVars>
      </dgm:prSet>
      <dgm:spPr/>
    </dgm:pt>
    <dgm:pt modelId="{D78A5591-299E-41CB-BC6E-EB7655F068C5}" type="pres">
      <dgm:prSet presAssocID="{8F4FB000-1D73-48FD-ACD1-5C47DC07BDAD}" presName="rootConnector" presStyleLbl="node3" presStyleIdx="8" presStyleCnt="9"/>
      <dgm:spPr/>
    </dgm:pt>
    <dgm:pt modelId="{A516F31C-FA2A-4B6C-A67F-304A514034D3}" type="pres">
      <dgm:prSet presAssocID="{8F4FB000-1D73-48FD-ACD1-5C47DC07BDAD}" presName="hierChild4" presStyleCnt="0"/>
      <dgm:spPr/>
    </dgm:pt>
    <dgm:pt modelId="{1FE64651-11A4-49B2-99A2-868D3117F8F4}" type="pres">
      <dgm:prSet presAssocID="{8F4FB000-1D73-48FD-ACD1-5C47DC07BDAD}" presName="hierChild5" presStyleCnt="0"/>
      <dgm:spPr/>
    </dgm:pt>
    <dgm:pt modelId="{FFEEC166-0C71-43EA-ABC1-83FFED8EAC37}" type="pres">
      <dgm:prSet presAssocID="{8739DB71-6B2C-4DB7-8670-DEA11183A1D6}" presName="hierChild5" presStyleCnt="0"/>
      <dgm:spPr/>
    </dgm:pt>
    <dgm:pt modelId="{31206AAC-1542-4971-A104-073C0F38C14A}" type="pres">
      <dgm:prSet presAssocID="{4CFC263A-3E52-4445-BBE4-639A6425296E}" presName="hierChild3" presStyleCnt="0"/>
      <dgm:spPr/>
    </dgm:pt>
  </dgm:ptLst>
  <dgm:cxnLst>
    <dgm:cxn modelId="{0CE10706-8CAD-4A35-A5B1-BD237D77D69F}" type="presOf" srcId="{9A9D1FC2-46DB-426C-8FCC-B57094127B30}" destId="{A9D740F4-CCE3-48BC-9897-54EC22AC884E}" srcOrd="0" destOrd="0" presId="urn:microsoft.com/office/officeart/2005/8/layout/orgChart1"/>
    <dgm:cxn modelId="{3B2DAB09-85E0-4F4B-A3B2-FF2E05F06C89}" srcId="{2194C1C5-B2FB-48DF-9374-FD9E20B5766B}" destId="{ED1C494A-B9F5-466A-8D55-E6A4F08F17CB}" srcOrd="0" destOrd="0" parTransId="{9A9D1FC2-46DB-426C-8FCC-B57094127B30}" sibTransId="{E9CCEA6B-2CBD-4F7F-A0F7-82C687838DB2}"/>
    <dgm:cxn modelId="{6A69BF14-21B0-4813-97DB-5A2C368AD44A}" type="presOf" srcId="{8F0D6FBD-ECD1-4546-94B0-84992D77F9C7}" destId="{1DCA1695-0937-4F58-BB24-3681CF503BC2}"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897F811E-E33A-4118-B7F2-44D10F7A2263}" type="presOf" srcId="{41EDFFCE-46EC-437D-8D23-C63F099E4FB2}" destId="{A136ED82-B1A3-4ECB-BB0C-A406C6A9F987}" srcOrd="0" destOrd="0" presId="urn:microsoft.com/office/officeart/2005/8/layout/orgChart1"/>
    <dgm:cxn modelId="{E082C231-DBBE-45FB-BB95-75F6EB09D00C}" srcId="{8739DB71-6B2C-4DB7-8670-DEA11183A1D6}" destId="{F026E40B-94C5-43F4-AFD3-590BD7898C2D}" srcOrd="0" destOrd="0" parTransId="{DB6D642E-FC44-42EA-926A-C391AFA141A4}" sibTransId="{82D91164-531D-4CF1-A289-E5E244F8BEF6}"/>
    <dgm:cxn modelId="{96CAD638-466A-4A18-B3C2-9041867F66EF}" srcId="{2194C1C5-B2FB-48DF-9374-FD9E20B5766B}" destId="{8F0D6FBD-ECD1-4546-94B0-84992D77F9C7}" srcOrd="2" destOrd="0" parTransId="{DEACBC0F-E35D-438A-ACCE-A1BD158FF7D4}" sibTransId="{146D2822-8AA6-4C0E-934D-640A601F5C17}"/>
    <dgm:cxn modelId="{94AC6F39-A1DA-4C07-BF5F-C1E7DC627164}" type="presOf" srcId="{15499CBF-10F6-46B0-9FBE-2996F62328E1}" destId="{B5AD2FD3-5F75-4C7E-9CA4-4881D064869B}" srcOrd="0" destOrd="0" presId="urn:microsoft.com/office/officeart/2005/8/layout/orgChart1"/>
    <dgm:cxn modelId="{A7198B3C-D92A-42DE-91FF-6B6779312B35}" type="presOf" srcId="{DEACBC0F-E35D-438A-ACCE-A1BD158FF7D4}" destId="{E512A71E-57AC-43F1-838A-AE8661FA3F5D}" srcOrd="0" destOrd="0" presId="urn:microsoft.com/office/officeart/2005/8/layout/orgChart1"/>
    <dgm:cxn modelId="{C0E37B40-7503-4907-9F07-2E48959209D4}" type="presOf" srcId="{8488D3B8-CD67-45D6-B53C-8332EF61040B}" destId="{40364385-11E4-4457-BB70-609B5D896447}" srcOrd="0"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C8ADFD62-AB6D-4591-BE90-C30C4EEF6764}" srcId="{4CFC263A-3E52-4445-BBE4-639A6425296E}" destId="{8739DB71-6B2C-4DB7-8670-DEA11183A1D6}" srcOrd="2" destOrd="0" parTransId="{887DD1AC-90DD-46F9-B26B-B98E5B615001}" sibTransId="{440F9B06-DBC2-4115-92BD-809D03B417B7}"/>
    <dgm:cxn modelId="{67794765-E682-41EC-9BC6-8742F3998EAA}" srcId="{8739DB71-6B2C-4DB7-8670-DEA11183A1D6}" destId="{8F4FB000-1D73-48FD-ACD1-5C47DC07BDAD}" srcOrd="2" destOrd="0" parTransId="{41EDFFCE-46EC-437D-8D23-C63F099E4FB2}" sibTransId="{F3D142DC-2357-49CA-9CC8-D4698B3FEE43}"/>
    <dgm:cxn modelId="{5006AE6C-42C9-441A-824B-4626ECCCB147}" type="presOf" srcId="{ED1C494A-B9F5-466A-8D55-E6A4F08F17CB}" destId="{143F57E8-9CA6-4AE9-A496-088FF1A657F5}" srcOrd="0" destOrd="0" presId="urn:microsoft.com/office/officeart/2005/8/layout/orgChart1"/>
    <dgm:cxn modelId="{3869486F-48A5-4466-BECA-E7783523542F}" type="presOf" srcId="{015F5F51-3765-4C11-90CC-CA4BA3D5C18D}" destId="{86A82E00-9BEA-4C6F-BEB9-7845BC513A66}" srcOrd="1"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8B595271-D48F-449A-A37F-C4ED7C7BBCA6}" type="presOf" srcId="{751097BF-5E6F-488B-96B9-EA203F078FD9}" destId="{82EE0A13-EE02-4CEA-8486-3C2D27BEB23E}" srcOrd="0" destOrd="0" presId="urn:microsoft.com/office/officeart/2005/8/layout/orgChart1"/>
    <dgm:cxn modelId="{26CE9674-4D08-4E53-97A8-B0A0182481ED}" type="presOf" srcId="{2194C1C5-B2FB-48DF-9374-FD9E20B5766B}" destId="{77EA2CDF-E544-47BD-8263-814A57600E9E}" srcOrd="0" destOrd="0" presId="urn:microsoft.com/office/officeart/2005/8/layout/orgChart1"/>
    <dgm:cxn modelId="{313C2057-390B-4DF2-853B-87F29F92F936}" type="presOf" srcId="{8F0D6FBD-ECD1-4546-94B0-84992D77F9C7}" destId="{B598EE01-EBD3-4DA0-A719-5CE17FAD79DE}" srcOrd="1" destOrd="0" presId="urn:microsoft.com/office/officeart/2005/8/layout/orgChart1"/>
    <dgm:cxn modelId="{28093C7C-30D6-4990-B209-7EB73121912D}" type="presOf" srcId="{5E24F126-2A4E-49EF-99DE-4295F070CB54}" destId="{9A16015F-C087-4C0B-A1E6-B2C80D064083}" srcOrd="0" destOrd="0" presId="urn:microsoft.com/office/officeart/2005/8/layout/orgChart1"/>
    <dgm:cxn modelId="{A8C56588-2A8A-49E5-B458-3091F1A9D15E}" type="presOf" srcId="{3EE5E83D-ED12-4800-9365-A245756B4583}" destId="{9E69941E-42DF-49FA-9AE4-B9AED7C127AB}" srcOrd="0" destOrd="0" presId="urn:microsoft.com/office/officeart/2005/8/layout/orgChart1"/>
    <dgm:cxn modelId="{67411689-FB11-4E5C-8E9E-BBFAF0A57E3F}" srcId="{8739DB71-6B2C-4DB7-8670-DEA11183A1D6}" destId="{5E24F126-2A4E-49EF-99DE-4295F070CB54}" srcOrd="1" destOrd="0" parTransId="{8EF72A94-7D2A-4976-ACD5-310530CC2844}" sibTransId="{63A75952-6A76-437B-8E06-92821CA12ED7}"/>
    <dgm:cxn modelId="{DFB9C98B-2A89-4403-AAAD-FC36258AD819}" type="presOf" srcId="{8739DB71-6B2C-4DB7-8670-DEA11183A1D6}" destId="{36FED54C-C2E2-4CA8-A082-CAF5B15DCC89}" srcOrd="1" destOrd="0" presId="urn:microsoft.com/office/officeart/2005/8/layout/orgChart1"/>
    <dgm:cxn modelId="{73A30F95-0CB3-4604-98A8-54E83886E43A}" type="presOf" srcId="{254EA935-C49D-4C4E-9BA1-2B182CAD235B}" destId="{FFFF5E4C-1E26-4B29-8A3B-61C1F730C175}" srcOrd="1" destOrd="0" presId="urn:microsoft.com/office/officeart/2005/8/layout/orgChart1"/>
    <dgm:cxn modelId="{654EF996-340F-4EA1-ACA4-609539E673A9}" type="presOf" srcId="{A3D5B927-E683-496F-BAB0-F204A2063EDB}" destId="{0983F5A8-34D9-4D70-B03C-D0D60C8D53DF}" srcOrd="0" destOrd="0" presId="urn:microsoft.com/office/officeart/2005/8/layout/orgChart1"/>
    <dgm:cxn modelId="{A3788A9F-F4D1-436F-80C1-2AA5336BC453}" type="presOf" srcId="{90A5A3B8-FDD1-4CBE-B107-157DE80BA1E8}" destId="{27036114-9743-4976-AA0A-F915124C35A7}" srcOrd="1" destOrd="0" presId="urn:microsoft.com/office/officeart/2005/8/layout/orgChart1"/>
    <dgm:cxn modelId="{BA34A7A2-50BE-4262-BCA6-33EE42460C8E}" type="presOf" srcId="{90A5A3B8-FDD1-4CBE-B107-157DE80BA1E8}" destId="{B6450035-26EC-4832-B57D-8DD12CB368E4}" srcOrd="0" destOrd="0" presId="urn:microsoft.com/office/officeart/2005/8/layout/orgChart1"/>
    <dgm:cxn modelId="{EB6039A8-D7EB-43CC-99E8-5D564B08E05C}" srcId="{A3D5B927-E683-496F-BAB0-F204A2063EDB}" destId="{6E1909AF-5F98-4CFE-AF48-C4AA67212452}" srcOrd="2" destOrd="0" parTransId="{3EE5E83D-ED12-4800-9365-A245756B4583}" sibTransId="{3A0E744C-E328-4338-B5F9-677D234F4077}"/>
    <dgm:cxn modelId="{492D5AAD-0F1E-4F8E-9A7C-56F401FCA1E6}" srcId="{2685A7CB-96F9-4917-9921-65459DDDD6F8}" destId="{4CFC263A-3E52-4445-BBE4-639A6425296E}" srcOrd="0" destOrd="0" parTransId="{9D7A58B1-E2F2-428C-A5C0-2AF3A99F7D61}" sibTransId="{44F8D062-BADD-4C09-81A9-41F5496DAEF6}"/>
    <dgm:cxn modelId="{F9CDD4B1-50C7-46B1-8E2C-27EB3383726E}" type="presOf" srcId="{2194C1C5-B2FB-48DF-9374-FD9E20B5766B}" destId="{27D7F28F-1CCF-4777-99C7-B63B53F3C129}" srcOrd="1" destOrd="0" presId="urn:microsoft.com/office/officeart/2005/8/layout/orgChart1"/>
    <dgm:cxn modelId="{B22793BB-3E79-4B0D-B87D-E366550ECF39}" srcId="{A3D5B927-E683-496F-BAB0-F204A2063EDB}" destId="{90A5A3B8-FDD1-4CBE-B107-157DE80BA1E8}" srcOrd="0" destOrd="0" parTransId="{751097BF-5E6F-488B-96B9-EA203F078FD9}" sibTransId="{A5B9450D-67F2-48DB-94C1-A90AC3D9DD37}"/>
    <dgm:cxn modelId="{5C1566BF-1F8F-41C2-94D6-8A3F59033681}" type="presOf" srcId="{8739DB71-6B2C-4DB7-8670-DEA11183A1D6}" destId="{B5926B82-FA00-4A15-BD99-A987C6A08428}" srcOrd="0" destOrd="0" presId="urn:microsoft.com/office/officeart/2005/8/layout/orgChart1"/>
    <dgm:cxn modelId="{C5B17DBF-0626-40C1-9B54-60C34DC2A591}" type="presOf" srcId="{6E1909AF-5F98-4CFE-AF48-C4AA67212452}" destId="{824A697B-8696-4AE5-875F-F240F94D89DF}"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A94C4C7-F41C-4966-8DAF-A5CC75CC037B}" type="presOf" srcId="{DB6D642E-FC44-42EA-926A-C391AFA141A4}" destId="{0236B4B3-137B-466C-B610-3946AC8C8192}" srcOrd="0" destOrd="0" presId="urn:microsoft.com/office/officeart/2005/8/layout/orgChart1"/>
    <dgm:cxn modelId="{6CC74DC8-90E6-4E38-A8FD-ADF8EEE271DA}" type="presOf" srcId="{8F4FB000-1D73-48FD-ACD1-5C47DC07BDAD}" destId="{D78A5591-299E-41CB-BC6E-EB7655F068C5}" srcOrd="1" destOrd="0" presId="urn:microsoft.com/office/officeart/2005/8/layout/orgChart1"/>
    <dgm:cxn modelId="{EFA65CD2-F689-41C2-BD1E-BF8E6DFFF1E8}" type="presOf" srcId="{7D5E4C91-8754-4FDB-8447-B0F1570510BA}" destId="{336C4715-7E3A-4951-8813-1A3D7DE76E82}" srcOrd="0" destOrd="0" presId="urn:microsoft.com/office/officeart/2005/8/layout/orgChart1"/>
    <dgm:cxn modelId="{00FE94D2-CDCF-49F9-90C8-F81B19D4D1B7}" type="presOf" srcId="{8F4FB000-1D73-48FD-ACD1-5C47DC07BDAD}" destId="{DE6EC2D8-3BF3-42AA-A7BE-AADD9F7ED37D}" srcOrd="0" destOrd="0" presId="urn:microsoft.com/office/officeart/2005/8/layout/orgChart1"/>
    <dgm:cxn modelId="{4C461AD3-9B6E-4AAB-9D3A-ED011DD54221}" srcId="{A3D5B927-E683-496F-BAB0-F204A2063EDB}" destId="{015F5F51-3765-4C11-90CC-CA4BA3D5C18D}" srcOrd="1" destOrd="0" parTransId="{8488D3B8-CD67-45D6-B53C-8332EF61040B}" sibTransId="{307553C8-078A-4242-B46A-DE50E9A4C2A2}"/>
    <dgm:cxn modelId="{EB74F5D5-727E-4DD8-9CDD-0FED070A0A83}" srcId="{4CFC263A-3E52-4445-BBE4-639A6425296E}" destId="{2194C1C5-B2FB-48DF-9374-FD9E20B5766B}" srcOrd="1" destOrd="0" parTransId="{7D5E4C91-8754-4FDB-8447-B0F1570510BA}" sibTransId="{B074B22F-15E2-4BE7-B64C-2429DA638D80}"/>
    <dgm:cxn modelId="{BDBEF6D6-679E-4653-B9D2-B92DB44D71B3}" type="presOf" srcId="{6E1909AF-5F98-4CFE-AF48-C4AA67212452}" destId="{A14FBC7E-4BA0-49E6-8036-7138D07F6E0D}" srcOrd="0" destOrd="0" presId="urn:microsoft.com/office/officeart/2005/8/layout/orgChart1"/>
    <dgm:cxn modelId="{159E2CDA-445B-4481-AFE9-3B4B85C05EC8}" type="presOf" srcId="{F026E40B-94C5-43F4-AFD3-590BD7898C2D}" destId="{0C46B372-39FA-4FED-8936-462D50AF414A}" srcOrd="1" destOrd="0" presId="urn:microsoft.com/office/officeart/2005/8/layout/orgChart1"/>
    <dgm:cxn modelId="{1ABBD5DC-764C-400C-A89E-C0F752C22F22}" type="presOf" srcId="{ED1C494A-B9F5-466A-8D55-E6A4F08F17CB}" destId="{1B4A94C9-923E-42CB-9DDC-C5DB971E4132}" srcOrd="1" destOrd="0" presId="urn:microsoft.com/office/officeart/2005/8/layout/orgChart1"/>
    <dgm:cxn modelId="{1FE16FEA-3894-4534-9040-18BA7A84479C}" srcId="{2194C1C5-B2FB-48DF-9374-FD9E20B5766B}" destId="{254EA935-C49D-4C4E-9BA1-2B182CAD235B}" srcOrd="1" destOrd="0" parTransId="{15499CBF-10F6-46B0-9FBE-2996F62328E1}" sibTransId="{68B65DA8-2CC7-494E-A349-ED72617862E6}"/>
    <dgm:cxn modelId="{AC436DEB-35CB-4261-B6AA-11873181BCC1}" type="presOf" srcId="{254EA935-C49D-4C4E-9BA1-2B182CAD235B}" destId="{99BA562E-C89B-4CC0-9670-FE455D596A85}" srcOrd="0" destOrd="0" presId="urn:microsoft.com/office/officeart/2005/8/layout/orgChart1"/>
    <dgm:cxn modelId="{6A5235ED-2396-41DE-94D6-8E373FD0E061}" type="presOf" srcId="{F026E40B-94C5-43F4-AFD3-590BD7898C2D}" destId="{3A9994DF-FA43-46AD-83B5-2E718F6F909C}" srcOrd="0" destOrd="0" presId="urn:microsoft.com/office/officeart/2005/8/layout/orgChart1"/>
    <dgm:cxn modelId="{7A38FBEE-5B2C-4105-A27C-37F602BB4E3F}" type="presOf" srcId="{887DD1AC-90DD-46F9-B26B-B98E5B615001}" destId="{33C01068-72B3-4F4D-B6D5-C2291839EB2A}" srcOrd="0" destOrd="0" presId="urn:microsoft.com/office/officeart/2005/8/layout/orgChart1"/>
    <dgm:cxn modelId="{101DB3EF-7072-49C0-8D29-7F5355D0015D}" type="presOf" srcId="{015F5F51-3765-4C11-90CC-CA4BA3D5C18D}" destId="{EC30A2C0-FDBB-4FEA-A2FD-5AE148C0DFCE}"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D95326FA-975E-4439-BC43-CEC2B2711657}" type="presOf" srcId="{8EF72A94-7D2A-4976-ACD5-310530CC2844}" destId="{3B65FCE6-B3EE-461C-B311-E2C938A45DDE}" srcOrd="0" destOrd="0" presId="urn:microsoft.com/office/officeart/2005/8/layout/orgChart1"/>
    <dgm:cxn modelId="{C0D3EEFA-462F-4CE5-9892-125EE29CAA30}" type="presOf" srcId="{5E24F126-2A4E-49EF-99DE-4295F070CB54}" destId="{A0024372-8A7D-4FAF-84E0-ECC2D3BE7292}"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59D80DF4-B4B3-4CB0-9D94-F9222C5F898A}" type="presParOf" srcId="{677B89CC-5509-4F3D-ACF8-E0AC057F4B67}" destId="{82EE0A13-EE02-4CEA-8486-3C2D27BEB23E}" srcOrd="0" destOrd="0" presId="urn:microsoft.com/office/officeart/2005/8/layout/orgChart1"/>
    <dgm:cxn modelId="{0AE1828D-D38B-4A14-A16F-485AAE99DC57}" type="presParOf" srcId="{677B89CC-5509-4F3D-ACF8-E0AC057F4B67}" destId="{BD06B064-ED5B-4B3A-B8E9-7CFE79552FBA}" srcOrd="1" destOrd="0" presId="urn:microsoft.com/office/officeart/2005/8/layout/orgChart1"/>
    <dgm:cxn modelId="{2CE9BBDD-C87B-4BCA-BDE6-05FA5F18AA05}" type="presParOf" srcId="{BD06B064-ED5B-4B3A-B8E9-7CFE79552FBA}" destId="{6231EF46-8975-429C-90F7-880F41C3A218}" srcOrd="0" destOrd="0" presId="urn:microsoft.com/office/officeart/2005/8/layout/orgChart1"/>
    <dgm:cxn modelId="{A39170FB-D195-4884-ADE2-7B8FBF82B1FA}" type="presParOf" srcId="{6231EF46-8975-429C-90F7-880F41C3A218}" destId="{B6450035-26EC-4832-B57D-8DD12CB368E4}" srcOrd="0" destOrd="0" presId="urn:microsoft.com/office/officeart/2005/8/layout/orgChart1"/>
    <dgm:cxn modelId="{AB1B00BD-4977-4425-B2C9-22B3D9C73B55}" type="presParOf" srcId="{6231EF46-8975-429C-90F7-880F41C3A218}" destId="{27036114-9743-4976-AA0A-F915124C35A7}" srcOrd="1" destOrd="0" presId="urn:microsoft.com/office/officeart/2005/8/layout/orgChart1"/>
    <dgm:cxn modelId="{C58CA046-301E-4BA6-882D-AA2C141ED10F}" type="presParOf" srcId="{BD06B064-ED5B-4B3A-B8E9-7CFE79552FBA}" destId="{85A54CF0-B8EF-4EA1-9608-8371B56606D6}" srcOrd="1" destOrd="0" presId="urn:microsoft.com/office/officeart/2005/8/layout/orgChart1"/>
    <dgm:cxn modelId="{3CE64700-9DEA-4B9C-AD55-5DD76906CFD5}" type="presParOf" srcId="{BD06B064-ED5B-4B3A-B8E9-7CFE79552FBA}" destId="{C96C305A-3866-4977-92F5-35602E48549F}" srcOrd="2" destOrd="0" presId="urn:microsoft.com/office/officeart/2005/8/layout/orgChart1"/>
    <dgm:cxn modelId="{F5AEBE92-BF43-4AFA-8022-B9C3E888F075}" type="presParOf" srcId="{677B89CC-5509-4F3D-ACF8-E0AC057F4B67}" destId="{40364385-11E4-4457-BB70-609B5D896447}" srcOrd="2" destOrd="0" presId="urn:microsoft.com/office/officeart/2005/8/layout/orgChart1"/>
    <dgm:cxn modelId="{BB92E4AB-3350-449D-8446-41324F92CCD2}" type="presParOf" srcId="{677B89CC-5509-4F3D-ACF8-E0AC057F4B67}" destId="{D2A873E0-82A7-44A9-A741-EAA865B8C21E}" srcOrd="3" destOrd="0" presId="urn:microsoft.com/office/officeart/2005/8/layout/orgChart1"/>
    <dgm:cxn modelId="{E9232268-B9FC-4145-90AB-12F8527E04F7}" type="presParOf" srcId="{D2A873E0-82A7-44A9-A741-EAA865B8C21E}" destId="{E323C50F-0400-4107-8019-3BDAF9DE4E1E}" srcOrd="0" destOrd="0" presId="urn:microsoft.com/office/officeart/2005/8/layout/orgChart1"/>
    <dgm:cxn modelId="{E8598990-AD4D-4884-82B8-A958568E38FC}" type="presParOf" srcId="{E323C50F-0400-4107-8019-3BDAF9DE4E1E}" destId="{EC30A2C0-FDBB-4FEA-A2FD-5AE148C0DFCE}" srcOrd="0" destOrd="0" presId="urn:microsoft.com/office/officeart/2005/8/layout/orgChart1"/>
    <dgm:cxn modelId="{2BFAD2A6-2609-41B7-8C4A-F7457999964B}" type="presParOf" srcId="{E323C50F-0400-4107-8019-3BDAF9DE4E1E}" destId="{86A82E00-9BEA-4C6F-BEB9-7845BC513A66}" srcOrd="1" destOrd="0" presId="urn:microsoft.com/office/officeart/2005/8/layout/orgChart1"/>
    <dgm:cxn modelId="{CD1F6C5E-A6BD-4E8B-B756-48C520F38839}" type="presParOf" srcId="{D2A873E0-82A7-44A9-A741-EAA865B8C21E}" destId="{D225ED03-DC2F-40D1-BEE3-C30A00AEFE7D}" srcOrd="1" destOrd="0" presId="urn:microsoft.com/office/officeart/2005/8/layout/orgChart1"/>
    <dgm:cxn modelId="{618ACDBF-F2D8-49CA-BA42-7FD908C07B92}" type="presParOf" srcId="{D2A873E0-82A7-44A9-A741-EAA865B8C21E}" destId="{BA32C580-092B-4F70-B6F6-3362BE94B48C}" srcOrd="2" destOrd="0" presId="urn:microsoft.com/office/officeart/2005/8/layout/orgChart1"/>
    <dgm:cxn modelId="{258FD2AC-758C-4C9E-BF82-0A18BE2A3505}" type="presParOf" srcId="{677B89CC-5509-4F3D-ACF8-E0AC057F4B67}" destId="{9E69941E-42DF-49FA-9AE4-B9AED7C127AB}" srcOrd="4" destOrd="0" presId="urn:microsoft.com/office/officeart/2005/8/layout/orgChart1"/>
    <dgm:cxn modelId="{05601879-D94A-4340-A63E-534A77903EDC}" type="presParOf" srcId="{677B89CC-5509-4F3D-ACF8-E0AC057F4B67}" destId="{9D12317D-5A62-4544-A024-F56D8AF772B6}" srcOrd="5" destOrd="0" presId="urn:microsoft.com/office/officeart/2005/8/layout/orgChart1"/>
    <dgm:cxn modelId="{F7B2AA61-3292-4E42-BC58-61CC6BBC9D35}" type="presParOf" srcId="{9D12317D-5A62-4544-A024-F56D8AF772B6}" destId="{F07CEF9D-9E77-410F-8E10-E4AF406D96F4}" srcOrd="0" destOrd="0" presId="urn:microsoft.com/office/officeart/2005/8/layout/orgChart1"/>
    <dgm:cxn modelId="{8DED8787-74E8-4BE4-9CF6-730DB25C62C1}" type="presParOf" srcId="{F07CEF9D-9E77-410F-8E10-E4AF406D96F4}" destId="{A14FBC7E-4BA0-49E6-8036-7138D07F6E0D}" srcOrd="0" destOrd="0" presId="urn:microsoft.com/office/officeart/2005/8/layout/orgChart1"/>
    <dgm:cxn modelId="{5985FEA1-B7FD-4652-A19E-34A89A3B3281}" type="presParOf" srcId="{F07CEF9D-9E77-410F-8E10-E4AF406D96F4}" destId="{824A697B-8696-4AE5-875F-F240F94D89DF}" srcOrd="1" destOrd="0" presId="urn:microsoft.com/office/officeart/2005/8/layout/orgChart1"/>
    <dgm:cxn modelId="{7EF28823-D5BD-4C1B-ADB8-C4735FE9F3A1}" type="presParOf" srcId="{9D12317D-5A62-4544-A024-F56D8AF772B6}" destId="{18F55851-9B59-41C5-B228-E5610317FF05}" srcOrd="1" destOrd="0" presId="urn:microsoft.com/office/officeart/2005/8/layout/orgChart1"/>
    <dgm:cxn modelId="{07A7A095-CC2D-461F-9004-D5FDE6B7F1A1}" type="presParOf" srcId="{9D12317D-5A62-4544-A024-F56D8AF772B6}" destId="{6CFCB897-A466-410A-B002-05C873E82D7F}"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1240AAB6-CBA1-4E40-975E-56D67AD6F41D}" type="presParOf" srcId="{9C5FEBF9-7778-44B7-800E-C5470F19B02A}" destId="{336C4715-7E3A-4951-8813-1A3D7DE76E82}" srcOrd="2" destOrd="0" presId="urn:microsoft.com/office/officeart/2005/8/layout/orgChart1"/>
    <dgm:cxn modelId="{AB8FB023-0E3F-42DB-8B6A-3BC78DE7B68D}" type="presParOf" srcId="{9C5FEBF9-7778-44B7-800E-C5470F19B02A}" destId="{60587212-C1C6-4B3D-9613-0ABDCA16F0B8}" srcOrd="3" destOrd="0" presId="urn:microsoft.com/office/officeart/2005/8/layout/orgChart1"/>
    <dgm:cxn modelId="{B3C449E3-7B64-49B6-9686-437F89A13EF9}" type="presParOf" srcId="{60587212-C1C6-4B3D-9613-0ABDCA16F0B8}" destId="{F5E0090E-C1FF-458A-BCB3-1A33C97B68F7}" srcOrd="0" destOrd="0" presId="urn:microsoft.com/office/officeart/2005/8/layout/orgChart1"/>
    <dgm:cxn modelId="{AE83451A-01BC-49AA-B1DC-315DCA9B99A9}" type="presParOf" srcId="{F5E0090E-C1FF-458A-BCB3-1A33C97B68F7}" destId="{77EA2CDF-E544-47BD-8263-814A57600E9E}" srcOrd="0" destOrd="0" presId="urn:microsoft.com/office/officeart/2005/8/layout/orgChart1"/>
    <dgm:cxn modelId="{EAEDD8F6-53E0-42A9-89D3-3D5C48228CD5}" type="presParOf" srcId="{F5E0090E-C1FF-458A-BCB3-1A33C97B68F7}" destId="{27D7F28F-1CCF-4777-99C7-B63B53F3C129}" srcOrd="1" destOrd="0" presId="urn:microsoft.com/office/officeart/2005/8/layout/orgChart1"/>
    <dgm:cxn modelId="{168E691B-F386-4C98-8530-DB19642E17A7}" type="presParOf" srcId="{60587212-C1C6-4B3D-9613-0ABDCA16F0B8}" destId="{611524C9-CF04-4268-82C1-5CA22038F04E}" srcOrd="1" destOrd="0" presId="urn:microsoft.com/office/officeart/2005/8/layout/orgChart1"/>
    <dgm:cxn modelId="{FA77C3A1-ECCF-401E-9977-5B123BF4AF8C}" type="presParOf" srcId="{611524C9-CF04-4268-82C1-5CA22038F04E}" destId="{A9D740F4-CCE3-48BC-9897-54EC22AC884E}" srcOrd="0" destOrd="0" presId="urn:microsoft.com/office/officeart/2005/8/layout/orgChart1"/>
    <dgm:cxn modelId="{0226114D-D4BC-4F20-9584-459105A1E626}" type="presParOf" srcId="{611524C9-CF04-4268-82C1-5CA22038F04E}" destId="{B530ED82-676E-418C-A3D7-DF56D45C0661}" srcOrd="1" destOrd="0" presId="urn:microsoft.com/office/officeart/2005/8/layout/orgChart1"/>
    <dgm:cxn modelId="{4ADD9047-CF8E-4284-B493-03DD5CDA3219}" type="presParOf" srcId="{B530ED82-676E-418C-A3D7-DF56D45C0661}" destId="{4D209BEB-4B45-4207-A8BE-D8EFF7C3D7C2}" srcOrd="0" destOrd="0" presId="urn:microsoft.com/office/officeart/2005/8/layout/orgChart1"/>
    <dgm:cxn modelId="{FEA6ED96-D79D-4644-A2A9-A61A375B5B14}" type="presParOf" srcId="{4D209BEB-4B45-4207-A8BE-D8EFF7C3D7C2}" destId="{143F57E8-9CA6-4AE9-A496-088FF1A657F5}" srcOrd="0" destOrd="0" presId="urn:microsoft.com/office/officeart/2005/8/layout/orgChart1"/>
    <dgm:cxn modelId="{0714CD9D-BFDF-4C54-AD7F-7F63A802970E}" type="presParOf" srcId="{4D209BEB-4B45-4207-A8BE-D8EFF7C3D7C2}" destId="{1B4A94C9-923E-42CB-9DDC-C5DB971E4132}" srcOrd="1" destOrd="0" presId="urn:microsoft.com/office/officeart/2005/8/layout/orgChart1"/>
    <dgm:cxn modelId="{701E91FC-799F-4E4A-9D53-65CCBB55212E}" type="presParOf" srcId="{B530ED82-676E-418C-A3D7-DF56D45C0661}" destId="{CE394D0D-3819-4667-9401-E08E75F4B922}" srcOrd="1" destOrd="0" presId="urn:microsoft.com/office/officeart/2005/8/layout/orgChart1"/>
    <dgm:cxn modelId="{C093BFD5-F42A-4952-B041-5A25F9AD3985}" type="presParOf" srcId="{B530ED82-676E-418C-A3D7-DF56D45C0661}" destId="{A1A2DC0B-03DE-439D-BA9C-980FA072F3FD}" srcOrd="2" destOrd="0" presId="urn:microsoft.com/office/officeart/2005/8/layout/orgChart1"/>
    <dgm:cxn modelId="{7BD46559-2448-45B1-8022-9A6B61F8F34E}" type="presParOf" srcId="{611524C9-CF04-4268-82C1-5CA22038F04E}" destId="{B5AD2FD3-5F75-4C7E-9CA4-4881D064869B}" srcOrd="2" destOrd="0" presId="urn:microsoft.com/office/officeart/2005/8/layout/orgChart1"/>
    <dgm:cxn modelId="{FD84023D-4650-4389-9727-42BB2E7C9006}" type="presParOf" srcId="{611524C9-CF04-4268-82C1-5CA22038F04E}" destId="{BDC552A6-0469-4D4C-87F6-DAFD60F1F149}" srcOrd="3" destOrd="0" presId="urn:microsoft.com/office/officeart/2005/8/layout/orgChart1"/>
    <dgm:cxn modelId="{D3F3F3C0-C82D-4DAD-92F6-DE9A1837AFF8}" type="presParOf" srcId="{BDC552A6-0469-4D4C-87F6-DAFD60F1F149}" destId="{7DAF8E77-59E8-4DCD-ADE5-55CED163D27B}" srcOrd="0" destOrd="0" presId="urn:microsoft.com/office/officeart/2005/8/layout/orgChart1"/>
    <dgm:cxn modelId="{21A6A6D5-D5AE-425F-A6DA-7EEEB8340A9C}" type="presParOf" srcId="{7DAF8E77-59E8-4DCD-ADE5-55CED163D27B}" destId="{99BA562E-C89B-4CC0-9670-FE455D596A85}" srcOrd="0" destOrd="0" presId="urn:microsoft.com/office/officeart/2005/8/layout/orgChart1"/>
    <dgm:cxn modelId="{F763294B-E867-4285-9CEA-864EDD8A79E6}" type="presParOf" srcId="{7DAF8E77-59E8-4DCD-ADE5-55CED163D27B}" destId="{FFFF5E4C-1E26-4B29-8A3B-61C1F730C175}" srcOrd="1" destOrd="0" presId="urn:microsoft.com/office/officeart/2005/8/layout/orgChart1"/>
    <dgm:cxn modelId="{D165FEDB-D8E6-4DD7-8152-7979997383FF}" type="presParOf" srcId="{BDC552A6-0469-4D4C-87F6-DAFD60F1F149}" destId="{9945F995-4875-4E04-A9D7-A37E59B7320C}" srcOrd="1" destOrd="0" presId="urn:microsoft.com/office/officeart/2005/8/layout/orgChart1"/>
    <dgm:cxn modelId="{657BE5B2-E6F3-41F0-BADF-E8DB5EB9E741}" type="presParOf" srcId="{BDC552A6-0469-4D4C-87F6-DAFD60F1F149}" destId="{413CA8A4-4DB6-4ED6-9871-F4A25E6BBB9E}" srcOrd="2" destOrd="0" presId="urn:microsoft.com/office/officeart/2005/8/layout/orgChart1"/>
    <dgm:cxn modelId="{3EEE017D-CABD-4FA3-81F6-7A1C3C963C86}" type="presParOf" srcId="{611524C9-CF04-4268-82C1-5CA22038F04E}" destId="{E512A71E-57AC-43F1-838A-AE8661FA3F5D}" srcOrd="4" destOrd="0" presId="urn:microsoft.com/office/officeart/2005/8/layout/orgChart1"/>
    <dgm:cxn modelId="{F32C3665-29B2-478C-ACEF-27F198276572}" type="presParOf" srcId="{611524C9-CF04-4268-82C1-5CA22038F04E}" destId="{1F92E4C1-7F65-4F97-AF34-E2BF1C6900DA}" srcOrd="5" destOrd="0" presId="urn:microsoft.com/office/officeart/2005/8/layout/orgChart1"/>
    <dgm:cxn modelId="{FB8412DF-6084-4B75-9E53-B3B3CF4A59D0}" type="presParOf" srcId="{1F92E4C1-7F65-4F97-AF34-E2BF1C6900DA}" destId="{4BAF55C5-AE68-4377-98CB-637260F0ED2E}" srcOrd="0" destOrd="0" presId="urn:microsoft.com/office/officeart/2005/8/layout/orgChart1"/>
    <dgm:cxn modelId="{0A6CA811-D88B-43DA-A423-E491E472C09B}" type="presParOf" srcId="{4BAF55C5-AE68-4377-98CB-637260F0ED2E}" destId="{1DCA1695-0937-4F58-BB24-3681CF503BC2}" srcOrd="0" destOrd="0" presId="urn:microsoft.com/office/officeart/2005/8/layout/orgChart1"/>
    <dgm:cxn modelId="{A4D903C7-E2EE-4DC1-8F66-8F22F03B7BD6}" type="presParOf" srcId="{4BAF55C5-AE68-4377-98CB-637260F0ED2E}" destId="{B598EE01-EBD3-4DA0-A719-5CE17FAD79DE}" srcOrd="1" destOrd="0" presId="urn:microsoft.com/office/officeart/2005/8/layout/orgChart1"/>
    <dgm:cxn modelId="{1FD2C37B-BB88-4DA5-88B4-25BD5F6FEAFB}" type="presParOf" srcId="{1F92E4C1-7F65-4F97-AF34-E2BF1C6900DA}" destId="{DD6FD5CD-E4E3-40E6-8499-856140A1F6AD}" srcOrd="1" destOrd="0" presId="urn:microsoft.com/office/officeart/2005/8/layout/orgChart1"/>
    <dgm:cxn modelId="{D616A7AC-E121-41CA-AC8A-C70ECB6C122A}" type="presParOf" srcId="{1F92E4C1-7F65-4F97-AF34-E2BF1C6900DA}" destId="{0690BD88-C6F4-4E4B-9751-4154AA464273}" srcOrd="2" destOrd="0" presId="urn:microsoft.com/office/officeart/2005/8/layout/orgChart1"/>
    <dgm:cxn modelId="{367535D0-FC66-4AA2-84A5-CC8C7F0C55EB}" type="presParOf" srcId="{60587212-C1C6-4B3D-9613-0ABDCA16F0B8}" destId="{F5DFA191-283E-41B6-AF00-7FD430988D0B}" srcOrd="2" destOrd="0" presId="urn:microsoft.com/office/officeart/2005/8/layout/orgChart1"/>
    <dgm:cxn modelId="{E226ECD3-FE4D-4A2F-BF87-5F003D72660B}" type="presParOf" srcId="{9C5FEBF9-7778-44B7-800E-C5470F19B02A}" destId="{33C01068-72B3-4F4D-B6D5-C2291839EB2A}" srcOrd="4" destOrd="0" presId="urn:microsoft.com/office/officeart/2005/8/layout/orgChart1"/>
    <dgm:cxn modelId="{FF82D684-4888-4AB6-A769-5E2073367789}" type="presParOf" srcId="{9C5FEBF9-7778-44B7-800E-C5470F19B02A}" destId="{AC8970FC-D9CF-401F-8EAB-17BDA148A9A4}" srcOrd="5" destOrd="0" presId="urn:microsoft.com/office/officeart/2005/8/layout/orgChart1"/>
    <dgm:cxn modelId="{B6DA5F2B-215A-49CB-B857-365A4275EC74}" type="presParOf" srcId="{AC8970FC-D9CF-401F-8EAB-17BDA148A9A4}" destId="{492C550D-F6DE-47D8-90EF-445ED82F4E4E}" srcOrd="0" destOrd="0" presId="urn:microsoft.com/office/officeart/2005/8/layout/orgChart1"/>
    <dgm:cxn modelId="{9F8A3BAF-E491-4795-84D0-D79569CE9386}" type="presParOf" srcId="{492C550D-F6DE-47D8-90EF-445ED82F4E4E}" destId="{B5926B82-FA00-4A15-BD99-A987C6A08428}" srcOrd="0" destOrd="0" presId="urn:microsoft.com/office/officeart/2005/8/layout/orgChart1"/>
    <dgm:cxn modelId="{D0CA3705-D819-48E3-A39C-CF344938992C}" type="presParOf" srcId="{492C550D-F6DE-47D8-90EF-445ED82F4E4E}" destId="{36FED54C-C2E2-4CA8-A082-CAF5B15DCC89}" srcOrd="1" destOrd="0" presId="urn:microsoft.com/office/officeart/2005/8/layout/orgChart1"/>
    <dgm:cxn modelId="{ACAAEA73-A882-49DF-AB90-E463889FA3F5}" type="presParOf" srcId="{AC8970FC-D9CF-401F-8EAB-17BDA148A9A4}" destId="{09EB865A-7A51-4CD2-809C-825EC6298305}" srcOrd="1" destOrd="0" presId="urn:microsoft.com/office/officeart/2005/8/layout/orgChart1"/>
    <dgm:cxn modelId="{6EF233CE-B180-4A16-8225-95FEC94EC01C}" type="presParOf" srcId="{09EB865A-7A51-4CD2-809C-825EC6298305}" destId="{0236B4B3-137B-466C-B610-3946AC8C8192}" srcOrd="0" destOrd="0" presId="urn:microsoft.com/office/officeart/2005/8/layout/orgChart1"/>
    <dgm:cxn modelId="{EC5C71E4-1E55-4475-9E65-6E510856AAA1}" type="presParOf" srcId="{09EB865A-7A51-4CD2-809C-825EC6298305}" destId="{58C680F7-6997-4C84-8A54-4C37F1CC15C5}" srcOrd="1" destOrd="0" presId="urn:microsoft.com/office/officeart/2005/8/layout/orgChart1"/>
    <dgm:cxn modelId="{453A8C93-4481-4751-9B5B-30F6160EAEBE}" type="presParOf" srcId="{58C680F7-6997-4C84-8A54-4C37F1CC15C5}" destId="{184795A9-33C3-4A34-82A8-CD57CDAA96B1}" srcOrd="0" destOrd="0" presId="urn:microsoft.com/office/officeart/2005/8/layout/orgChart1"/>
    <dgm:cxn modelId="{D8DED09F-94F7-47FD-A058-847FF8AB0741}" type="presParOf" srcId="{184795A9-33C3-4A34-82A8-CD57CDAA96B1}" destId="{3A9994DF-FA43-46AD-83B5-2E718F6F909C}" srcOrd="0" destOrd="0" presId="urn:microsoft.com/office/officeart/2005/8/layout/orgChart1"/>
    <dgm:cxn modelId="{04CA2696-FC01-4B1F-ABEC-74FCFA7A893D}" type="presParOf" srcId="{184795A9-33C3-4A34-82A8-CD57CDAA96B1}" destId="{0C46B372-39FA-4FED-8936-462D50AF414A}" srcOrd="1" destOrd="0" presId="urn:microsoft.com/office/officeart/2005/8/layout/orgChart1"/>
    <dgm:cxn modelId="{1B3EF618-60CF-4EC0-8D2D-7C5BC393390D}" type="presParOf" srcId="{58C680F7-6997-4C84-8A54-4C37F1CC15C5}" destId="{154670DF-57D4-4A0B-80CA-D13B1D4040DA}" srcOrd="1" destOrd="0" presId="urn:microsoft.com/office/officeart/2005/8/layout/orgChart1"/>
    <dgm:cxn modelId="{079E3C0E-62FC-4D49-8613-4858460CD14E}" type="presParOf" srcId="{58C680F7-6997-4C84-8A54-4C37F1CC15C5}" destId="{6C71F323-F08C-4C56-A96D-7C85D8B4F059}" srcOrd="2" destOrd="0" presId="urn:microsoft.com/office/officeart/2005/8/layout/orgChart1"/>
    <dgm:cxn modelId="{7E35AB8A-037F-4B17-9F58-6F2B2882ED2B}" type="presParOf" srcId="{09EB865A-7A51-4CD2-809C-825EC6298305}" destId="{3B65FCE6-B3EE-461C-B311-E2C938A45DDE}" srcOrd="2" destOrd="0" presId="urn:microsoft.com/office/officeart/2005/8/layout/orgChart1"/>
    <dgm:cxn modelId="{3B9B03BF-CC95-4F19-8B83-06815E66846E}" type="presParOf" srcId="{09EB865A-7A51-4CD2-809C-825EC6298305}" destId="{BB14BB62-7033-4E95-AEBE-BC93B42AD542}" srcOrd="3" destOrd="0" presId="urn:microsoft.com/office/officeart/2005/8/layout/orgChart1"/>
    <dgm:cxn modelId="{B56ED778-AEB9-4F34-9EB6-7650C7050C4D}" type="presParOf" srcId="{BB14BB62-7033-4E95-AEBE-BC93B42AD542}" destId="{FC2EDB98-E88A-4B1F-AED0-57BAB6132208}" srcOrd="0" destOrd="0" presId="urn:microsoft.com/office/officeart/2005/8/layout/orgChart1"/>
    <dgm:cxn modelId="{4E3D0A2A-A4B2-4D6D-845E-4934CAA9D45C}" type="presParOf" srcId="{FC2EDB98-E88A-4B1F-AED0-57BAB6132208}" destId="{9A16015F-C087-4C0B-A1E6-B2C80D064083}" srcOrd="0" destOrd="0" presId="urn:microsoft.com/office/officeart/2005/8/layout/orgChart1"/>
    <dgm:cxn modelId="{AFB4D850-78CB-467C-BD8C-75CB47E42FA1}" type="presParOf" srcId="{FC2EDB98-E88A-4B1F-AED0-57BAB6132208}" destId="{A0024372-8A7D-4FAF-84E0-ECC2D3BE7292}" srcOrd="1" destOrd="0" presId="urn:microsoft.com/office/officeart/2005/8/layout/orgChart1"/>
    <dgm:cxn modelId="{E019EB3D-16A4-4063-8E30-6BEF14BEF6D9}" type="presParOf" srcId="{BB14BB62-7033-4E95-AEBE-BC93B42AD542}" destId="{8A775484-EB0B-4145-8E71-4A79FD04987B}" srcOrd="1" destOrd="0" presId="urn:microsoft.com/office/officeart/2005/8/layout/orgChart1"/>
    <dgm:cxn modelId="{2C390496-6CF3-4451-941B-47F6118709DC}" type="presParOf" srcId="{BB14BB62-7033-4E95-AEBE-BC93B42AD542}" destId="{8C8AB4F0-ABDB-49A8-9BA7-BC39FE7B2675}" srcOrd="2" destOrd="0" presId="urn:microsoft.com/office/officeart/2005/8/layout/orgChart1"/>
    <dgm:cxn modelId="{CBF6E954-6BA1-42B5-A74A-D2EA18AB5379}" type="presParOf" srcId="{09EB865A-7A51-4CD2-809C-825EC6298305}" destId="{A136ED82-B1A3-4ECB-BB0C-A406C6A9F987}" srcOrd="4" destOrd="0" presId="urn:microsoft.com/office/officeart/2005/8/layout/orgChart1"/>
    <dgm:cxn modelId="{5C6DCCBA-3998-4456-9EDD-4D3CE4E14CF0}" type="presParOf" srcId="{09EB865A-7A51-4CD2-809C-825EC6298305}" destId="{4505DB40-F9D2-4813-BCF6-6E575B233633}" srcOrd="5" destOrd="0" presId="urn:microsoft.com/office/officeart/2005/8/layout/orgChart1"/>
    <dgm:cxn modelId="{D7D1976A-E674-42F8-BF6C-2BB2858F099A}" type="presParOf" srcId="{4505DB40-F9D2-4813-BCF6-6E575B233633}" destId="{CF8A0F38-42B4-4694-9929-B1084AC47A03}" srcOrd="0" destOrd="0" presId="urn:microsoft.com/office/officeart/2005/8/layout/orgChart1"/>
    <dgm:cxn modelId="{072ED7E6-5BA1-408F-A50B-79E69C9DA93C}" type="presParOf" srcId="{CF8A0F38-42B4-4694-9929-B1084AC47A03}" destId="{DE6EC2D8-3BF3-42AA-A7BE-AADD9F7ED37D}" srcOrd="0" destOrd="0" presId="urn:microsoft.com/office/officeart/2005/8/layout/orgChart1"/>
    <dgm:cxn modelId="{CA8B1207-05AB-4B23-AF4C-050EAF5BD986}" type="presParOf" srcId="{CF8A0F38-42B4-4694-9929-B1084AC47A03}" destId="{D78A5591-299E-41CB-BC6E-EB7655F068C5}" srcOrd="1" destOrd="0" presId="urn:microsoft.com/office/officeart/2005/8/layout/orgChart1"/>
    <dgm:cxn modelId="{AED0DA9C-7AF2-4F82-B04C-254EAD02D313}" type="presParOf" srcId="{4505DB40-F9D2-4813-BCF6-6E575B233633}" destId="{A516F31C-FA2A-4B6C-A67F-304A514034D3}" srcOrd="1" destOrd="0" presId="urn:microsoft.com/office/officeart/2005/8/layout/orgChart1"/>
    <dgm:cxn modelId="{B0C3DA1A-F070-4646-BC42-795876A29FCD}" type="presParOf" srcId="{4505DB40-F9D2-4813-BCF6-6E575B233633}" destId="{1FE64651-11A4-49B2-99A2-868D3117F8F4}" srcOrd="2" destOrd="0" presId="urn:microsoft.com/office/officeart/2005/8/layout/orgChart1"/>
    <dgm:cxn modelId="{1FBA8C29-33D9-4A60-9C4C-A64FF570AE41}" type="presParOf" srcId="{AC8970FC-D9CF-401F-8EAB-17BDA148A9A4}" destId="{FFEEC166-0C71-43EA-ABC1-83FFED8EAC37}"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ED82-B1A3-4ECB-BB0C-A406C6A9F987}">
      <dsp:nvSpPr>
        <dsp:cNvPr id="0" name=""/>
        <dsp:cNvSpPr/>
      </dsp:nvSpPr>
      <dsp:spPr>
        <a:xfrm>
          <a:off x="4451712"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5FCE6-B3EE-461C-B311-E2C938A45DDE}">
      <dsp:nvSpPr>
        <dsp:cNvPr id="0" name=""/>
        <dsp:cNvSpPr/>
      </dsp:nvSpPr>
      <dsp:spPr>
        <a:xfrm>
          <a:off x="4451712"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6B4B3-137B-466C-B610-3946AC8C8192}">
      <dsp:nvSpPr>
        <dsp:cNvPr id="0" name=""/>
        <dsp:cNvSpPr/>
      </dsp:nvSpPr>
      <dsp:spPr>
        <a:xfrm>
          <a:off x="4451712"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3383400" y="660687"/>
          <a:ext cx="1595873" cy="276969"/>
        </a:xfrm>
        <a:custGeom>
          <a:avLst/>
          <a:gdLst/>
          <a:ahLst/>
          <a:cxnLst/>
          <a:rect l="0" t="0" r="0" b="0"/>
          <a:pathLst>
            <a:path>
              <a:moveTo>
                <a:pt x="0" y="0"/>
              </a:moveTo>
              <a:lnTo>
                <a:pt x="0" y="138484"/>
              </a:lnTo>
              <a:lnTo>
                <a:pt x="1595873" y="138484"/>
              </a:lnTo>
              <a:lnTo>
                <a:pt x="1595873"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2A71E-57AC-43F1-838A-AE8661FA3F5D}">
      <dsp:nvSpPr>
        <dsp:cNvPr id="0" name=""/>
        <dsp:cNvSpPr/>
      </dsp:nvSpPr>
      <dsp:spPr>
        <a:xfrm>
          <a:off x="2855838"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D2FD3-5F75-4C7E-9CA4-4881D064869B}">
      <dsp:nvSpPr>
        <dsp:cNvPr id="0" name=""/>
        <dsp:cNvSpPr/>
      </dsp:nvSpPr>
      <dsp:spPr>
        <a:xfrm>
          <a:off x="2855838"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740F4-CCE3-48BC-9897-54EC22AC884E}">
      <dsp:nvSpPr>
        <dsp:cNvPr id="0" name=""/>
        <dsp:cNvSpPr/>
      </dsp:nvSpPr>
      <dsp:spPr>
        <a:xfrm>
          <a:off x="2855838"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3337680" y="660687"/>
          <a:ext cx="91440" cy="276969"/>
        </a:xfrm>
        <a:custGeom>
          <a:avLst/>
          <a:gdLst/>
          <a:ahLst/>
          <a:cxnLst/>
          <a:rect l="0" t="0" r="0" b="0"/>
          <a:pathLst>
            <a:path>
              <a:moveTo>
                <a:pt x="45720" y="0"/>
              </a:moveTo>
              <a:lnTo>
                <a:pt x="45720"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9941E-42DF-49FA-9AE4-B9AED7C127AB}">
      <dsp:nvSpPr>
        <dsp:cNvPr id="0" name=""/>
        <dsp:cNvSpPr/>
      </dsp:nvSpPr>
      <dsp:spPr>
        <a:xfrm>
          <a:off x="1259964"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64385-11E4-4457-BB70-609B5D896447}">
      <dsp:nvSpPr>
        <dsp:cNvPr id="0" name=""/>
        <dsp:cNvSpPr/>
      </dsp:nvSpPr>
      <dsp:spPr>
        <a:xfrm>
          <a:off x="1259964"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E0A13-EE02-4CEA-8486-3C2D27BEB23E}">
      <dsp:nvSpPr>
        <dsp:cNvPr id="0" name=""/>
        <dsp:cNvSpPr/>
      </dsp:nvSpPr>
      <dsp:spPr>
        <a:xfrm>
          <a:off x="1259964"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1787526" y="660687"/>
          <a:ext cx="1595873" cy="276969"/>
        </a:xfrm>
        <a:custGeom>
          <a:avLst/>
          <a:gdLst/>
          <a:ahLst/>
          <a:cxnLst/>
          <a:rect l="0" t="0" r="0" b="0"/>
          <a:pathLst>
            <a:path>
              <a:moveTo>
                <a:pt x="1595873" y="0"/>
              </a:moveTo>
              <a:lnTo>
                <a:pt x="1595873" y="138484"/>
              </a:lnTo>
              <a:lnTo>
                <a:pt x="0" y="138484"/>
              </a:lnTo>
              <a:lnTo>
                <a:pt x="0"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1236910" y="1235"/>
          <a:ext cx="4292979" cy="659451"/>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Principal recomendación/meta /idea </a:t>
          </a:r>
          <a:endParaRPr lang="en-US" sz="2000" kern="1200" noProof="0" dirty="0">
            <a:solidFill>
              <a:schemeClr val="bg1"/>
            </a:solidFill>
          </a:endParaRPr>
        </a:p>
      </dsp:txBody>
      <dsp:txXfrm>
        <a:off x="1236910" y="1235"/>
        <a:ext cx="4292979" cy="659451"/>
      </dsp:txXfrm>
    </dsp:sp>
    <dsp:sp modelId="{0983F5A8-34D9-4D70-B03C-D0D60C8D53DF}">
      <dsp:nvSpPr>
        <dsp:cNvPr id="0" name=""/>
        <dsp:cNvSpPr/>
      </dsp:nvSpPr>
      <dsp:spPr>
        <a:xfrm>
          <a:off x="1128074"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Argumento </a:t>
          </a:r>
          <a:r>
            <a:rPr lang="en-US" sz="2000" kern="1200" noProof="0" dirty="0">
              <a:solidFill>
                <a:schemeClr val="bg1"/>
              </a:solidFill>
            </a:rPr>
            <a:t>1</a:t>
          </a:r>
        </a:p>
      </dsp:txBody>
      <dsp:txXfrm>
        <a:off x="1128074" y="937657"/>
        <a:ext cx="1318903" cy="659451"/>
      </dsp:txXfrm>
    </dsp:sp>
    <dsp:sp modelId="{B6450035-26EC-4832-B57D-8DD12CB368E4}">
      <dsp:nvSpPr>
        <dsp:cNvPr id="0" name=""/>
        <dsp:cNvSpPr/>
      </dsp:nvSpPr>
      <dsp:spPr>
        <a:xfrm>
          <a:off x="1457800"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 </a:t>
          </a:r>
          <a:r>
            <a:rPr lang="en-US" sz="2000" kern="1200" noProof="0" dirty="0">
              <a:solidFill>
                <a:schemeClr val="bg1"/>
              </a:solidFill>
            </a:rPr>
            <a:t>1</a:t>
          </a:r>
        </a:p>
      </dsp:txBody>
      <dsp:txXfrm>
        <a:off x="1457800" y="1874079"/>
        <a:ext cx="1318903" cy="659451"/>
      </dsp:txXfrm>
    </dsp:sp>
    <dsp:sp modelId="{EC30A2C0-FDBB-4FEA-A2FD-5AE148C0DFCE}">
      <dsp:nvSpPr>
        <dsp:cNvPr id="0" name=""/>
        <dsp:cNvSpPr/>
      </dsp:nvSpPr>
      <dsp:spPr>
        <a:xfrm>
          <a:off x="1457800"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 </a:t>
          </a:r>
          <a:r>
            <a:rPr lang="en-US" sz="2000" kern="1200" noProof="0" dirty="0">
              <a:solidFill>
                <a:schemeClr val="bg1"/>
              </a:solidFill>
            </a:rPr>
            <a:t>2</a:t>
          </a:r>
        </a:p>
      </dsp:txBody>
      <dsp:txXfrm>
        <a:off x="1457800" y="2810500"/>
        <a:ext cx="1318903" cy="659451"/>
      </dsp:txXfrm>
    </dsp:sp>
    <dsp:sp modelId="{A14FBC7E-4BA0-49E6-8036-7138D07F6E0D}">
      <dsp:nvSpPr>
        <dsp:cNvPr id="0" name=""/>
        <dsp:cNvSpPr/>
      </dsp:nvSpPr>
      <dsp:spPr>
        <a:xfrm>
          <a:off x="1457800"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 </a:t>
          </a:r>
          <a:r>
            <a:rPr lang="en-US" sz="2000" kern="1200" noProof="0" dirty="0">
              <a:solidFill>
                <a:schemeClr val="bg1"/>
              </a:solidFill>
            </a:rPr>
            <a:t>3</a:t>
          </a:r>
        </a:p>
      </dsp:txBody>
      <dsp:txXfrm>
        <a:off x="1457800" y="3746922"/>
        <a:ext cx="1318903" cy="659451"/>
      </dsp:txXfrm>
    </dsp:sp>
    <dsp:sp modelId="{77EA2CDF-E544-47BD-8263-814A57600E9E}">
      <dsp:nvSpPr>
        <dsp:cNvPr id="0" name=""/>
        <dsp:cNvSpPr/>
      </dsp:nvSpPr>
      <dsp:spPr>
        <a:xfrm>
          <a:off x="2723948"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a:solidFill>
                <a:schemeClr val="bg1"/>
              </a:solidFill>
            </a:rPr>
            <a:t>Argumento </a:t>
          </a:r>
          <a:r>
            <a:rPr lang="en-US" sz="2000" b="0" kern="1200" noProof="0" dirty="0">
              <a:solidFill>
                <a:schemeClr val="bg1"/>
              </a:solidFill>
            </a:rPr>
            <a:t>2</a:t>
          </a:r>
        </a:p>
      </dsp:txBody>
      <dsp:txXfrm>
        <a:off x="2723948" y="937657"/>
        <a:ext cx="1318903" cy="659451"/>
      </dsp:txXfrm>
    </dsp:sp>
    <dsp:sp modelId="{143F57E8-9CA6-4AE9-A496-088FF1A657F5}">
      <dsp:nvSpPr>
        <dsp:cNvPr id="0" name=""/>
        <dsp:cNvSpPr/>
      </dsp:nvSpPr>
      <dsp:spPr>
        <a:xfrm>
          <a:off x="3053674"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a:t>
          </a:r>
          <a:r>
            <a:rPr lang="en-US" sz="2000" b="0" kern="1200" noProof="0">
              <a:solidFill>
                <a:schemeClr val="bg1"/>
              </a:solidFill>
            </a:rPr>
            <a:t> </a:t>
          </a:r>
          <a:r>
            <a:rPr lang="en-US" sz="2000" b="0" kern="1200" noProof="0" dirty="0">
              <a:solidFill>
                <a:schemeClr val="bg1"/>
              </a:solidFill>
            </a:rPr>
            <a:t>1</a:t>
          </a:r>
        </a:p>
      </dsp:txBody>
      <dsp:txXfrm>
        <a:off x="3053674" y="1874079"/>
        <a:ext cx="1318903" cy="659451"/>
      </dsp:txXfrm>
    </dsp:sp>
    <dsp:sp modelId="{99BA562E-C89B-4CC0-9670-FE455D596A85}">
      <dsp:nvSpPr>
        <dsp:cNvPr id="0" name=""/>
        <dsp:cNvSpPr/>
      </dsp:nvSpPr>
      <dsp:spPr>
        <a:xfrm>
          <a:off x="3053674"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a:t>
          </a:r>
          <a:r>
            <a:rPr lang="en-US" sz="2000" b="0" kern="1200" noProof="0">
              <a:solidFill>
                <a:schemeClr val="bg1"/>
              </a:solidFill>
            </a:rPr>
            <a:t> </a:t>
          </a:r>
          <a:r>
            <a:rPr lang="en-US" sz="2000" b="0" kern="1200" noProof="0" dirty="0">
              <a:solidFill>
                <a:schemeClr val="bg1"/>
              </a:solidFill>
            </a:rPr>
            <a:t>2</a:t>
          </a:r>
        </a:p>
      </dsp:txBody>
      <dsp:txXfrm>
        <a:off x="3053674" y="2810500"/>
        <a:ext cx="1318903" cy="659451"/>
      </dsp:txXfrm>
    </dsp:sp>
    <dsp:sp modelId="{1DCA1695-0937-4F58-BB24-3681CF503BC2}">
      <dsp:nvSpPr>
        <dsp:cNvPr id="0" name=""/>
        <dsp:cNvSpPr/>
      </dsp:nvSpPr>
      <dsp:spPr>
        <a:xfrm>
          <a:off x="3053674"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a:t>
          </a:r>
          <a:r>
            <a:rPr lang="en-US" sz="2000" b="0" kern="1200" noProof="0">
              <a:solidFill>
                <a:schemeClr val="bg1"/>
              </a:solidFill>
            </a:rPr>
            <a:t> </a:t>
          </a:r>
          <a:r>
            <a:rPr lang="en-US" sz="2000" b="0" kern="1200" noProof="0" dirty="0">
              <a:solidFill>
                <a:schemeClr val="bg1"/>
              </a:solidFill>
            </a:rPr>
            <a:t>3</a:t>
          </a:r>
        </a:p>
      </dsp:txBody>
      <dsp:txXfrm>
        <a:off x="3053674" y="3746922"/>
        <a:ext cx="1318903" cy="659451"/>
      </dsp:txXfrm>
    </dsp:sp>
    <dsp:sp modelId="{B5926B82-FA00-4A15-BD99-A987C6A08428}">
      <dsp:nvSpPr>
        <dsp:cNvPr id="0" name=""/>
        <dsp:cNvSpPr/>
      </dsp:nvSpPr>
      <dsp:spPr>
        <a:xfrm>
          <a:off x="4319821"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Argumento </a:t>
          </a:r>
          <a:r>
            <a:rPr lang="en-US" sz="2000" kern="1200" noProof="0" dirty="0">
              <a:solidFill>
                <a:schemeClr val="bg1"/>
              </a:solidFill>
            </a:rPr>
            <a:t>3</a:t>
          </a:r>
        </a:p>
      </dsp:txBody>
      <dsp:txXfrm>
        <a:off x="4319821" y="937657"/>
        <a:ext cx="1318903" cy="659451"/>
      </dsp:txXfrm>
    </dsp:sp>
    <dsp:sp modelId="{3A9994DF-FA43-46AD-83B5-2E718F6F909C}">
      <dsp:nvSpPr>
        <dsp:cNvPr id="0" name=""/>
        <dsp:cNvSpPr/>
      </dsp:nvSpPr>
      <dsp:spPr>
        <a:xfrm>
          <a:off x="4649547"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 </a:t>
          </a:r>
          <a:r>
            <a:rPr lang="en-US" sz="2000" kern="1200" noProof="0" dirty="0">
              <a:solidFill>
                <a:schemeClr val="bg1"/>
              </a:solidFill>
            </a:rPr>
            <a:t>1</a:t>
          </a:r>
        </a:p>
      </dsp:txBody>
      <dsp:txXfrm>
        <a:off x="4649547" y="1874079"/>
        <a:ext cx="1318903" cy="659451"/>
      </dsp:txXfrm>
    </dsp:sp>
    <dsp:sp modelId="{9A16015F-C087-4C0B-A1E6-B2C80D064083}">
      <dsp:nvSpPr>
        <dsp:cNvPr id="0" name=""/>
        <dsp:cNvSpPr/>
      </dsp:nvSpPr>
      <dsp:spPr>
        <a:xfrm>
          <a:off x="4649547"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 </a:t>
          </a:r>
          <a:r>
            <a:rPr lang="en-US" sz="2000" kern="1200" noProof="0" dirty="0">
              <a:solidFill>
                <a:schemeClr val="bg1"/>
              </a:solidFill>
            </a:rPr>
            <a:t>2</a:t>
          </a:r>
        </a:p>
      </dsp:txBody>
      <dsp:txXfrm>
        <a:off x="4649547" y="2810500"/>
        <a:ext cx="1318903" cy="659451"/>
      </dsp:txXfrm>
    </dsp:sp>
    <dsp:sp modelId="{DE6EC2D8-3BF3-42AA-A7BE-AADD9F7ED37D}">
      <dsp:nvSpPr>
        <dsp:cNvPr id="0" name=""/>
        <dsp:cNvSpPr/>
      </dsp:nvSpPr>
      <dsp:spPr>
        <a:xfrm>
          <a:off x="4649547"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Apoyo </a:t>
          </a:r>
          <a:r>
            <a:rPr lang="en-US" sz="2000" kern="1200" noProof="0" dirty="0">
              <a:solidFill>
                <a:schemeClr val="bg1"/>
              </a:solidFill>
            </a:rPr>
            <a:t>3</a:t>
          </a:r>
        </a:p>
      </dsp:txBody>
      <dsp:txXfrm>
        <a:off x="4649547" y="3746922"/>
        <a:ext cx="1318903" cy="659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ED82-B1A3-4ECB-BB0C-A406C6A9F987}">
      <dsp:nvSpPr>
        <dsp:cNvPr id="0" name=""/>
        <dsp:cNvSpPr/>
      </dsp:nvSpPr>
      <dsp:spPr>
        <a:xfrm>
          <a:off x="4119392"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5FCE6-B3EE-461C-B311-E2C938A45DDE}">
      <dsp:nvSpPr>
        <dsp:cNvPr id="0" name=""/>
        <dsp:cNvSpPr/>
      </dsp:nvSpPr>
      <dsp:spPr>
        <a:xfrm>
          <a:off x="4119392"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6B4B3-137B-466C-B610-3946AC8C8192}">
      <dsp:nvSpPr>
        <dsp:cNvPr id="0" name=""/>
        <dsp:cNvSpPr/>
      </dsp:nvSpPr>
      <dsp:spPr>
        <a:xfrm>
          <a:off x="4119392"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2841090" y="790114"/>
          <a:ext cx="1909563" cy="331411"/>
        </a:xfrm>
        <a:custGeom>
          <a:avLst/>
          <a:gdLst/>
          <a:ahLst/>
          <a:cxnLst/>
          <a:rect l="0" t="0" r="0" b="0"/>
          <a:pathLst>
            <a:path>
              <a:moveTo>
                <a:pt x="0" y="0"/>
              </a:moveTo>
              <a:lnTo>
                <a:pt x="0" y="165705"/>
              </a:lnTo>
              <a:lnTo>
                <a:pt x="1909563" y="165705"/>
              </a:lnTo>
              <a:lnTo>
                <a:pt x="1909563"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2A71E-57AC-43F1-838A-AE8661FA3F5D}">
      <dsp:nvSpPr>
        <dsp:cNvPr id="0" name=""/>
        <dsp:cNvSpPr/>
      </dsp:nvSpPr>
      <dsp:spPr>
        <a:xfrm>
          <a:off x="2209829"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D2FD3-5F75-4C7E-9CA4-4881D064869B}">
      <dsp:nvSpPr>
        <dsp:cNvPr id="0" name=""/>
        <dsp:cNvSpPr/>
      </dsp:nvSpPr>
      <dsp:spPr>
        <a:xfrm>
          <a:off x="2209829"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740F4-CCE3-48BC-9897-54EC22AC884E}">
      <dsp:nvSpPr>
        <dsp:cNvPr id="0" name=""/>
        <dsp:cNvSpPr/>
      </dsp:nvSpPr>
      <dsp:spPr>
        <a:xfrm>
          <a:off x="2209829"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2795370" y="790114"/>
          <a:ext cx="91440" cy="331411"/>
        </a:xfrm>
        <a:custGeom>
          <a:avLst/>
          <a:gdLst/>
          <a:ahLst/>
          <a:cxnLst/>
          <a:rect l="0" t="0" r="0" b="0"/>
          <a:pathLst>
            <a:path>
              <a:moveTo>
                <a:pt x="45720" y="0"/>
              </a:moveTo>
              <a:lnTo>
                <a:pt x="45720"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9941E-42DF-49FA-9AE4-B9AED7C127AB}">
      <dsp:nvSpPr>
        <dsp:cNvPr id="0" name=""/>
        <dsp:cNvSpPr/>
      </dsp:nvSpPr>
      <dsp:spPr>
        <a:xfrm>
          <a:off x="300266"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64385-11E4-4457-BB70-609B5D896447}">
      <dsp:nvSpPr>
        <dsp:cNvPr id="0" name=""/>
        <dsp:cNvSpPr/>
      </dsp:nvSpPr>
      <dsp:spPr>
        <a:xfrm>
          <a:off x="300266"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E0A13-EE02-4CEA-8486-3C2D27BEB23E}">
      <dsp:nvSpPr>
        <dsp:cNvPr id="0" name=""/>
        <dsp:cNvSpPr/>
      </dsp:nvSpPr>
      <dsp:spPr>
        <a:xfrm>
          <a:off x="300266"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931526" y="790114"/>
          <a:ext cx="1909563" cy="331411"/>
        </a:xfrm>
        <a:custGeom>
          <a:avLst/>
          <a:gdLst/>
          <a:ahLst/>
          <a:cxnLst/>
          <a:rect l="0" t="0" r="0" b="0"/>
          <a:pathLst>
            <a:path>
              <a:moveTo>
                <a:pt x="1909563" y="0"/>
              </a:moveTo>
              <a:lnTo>
                <a:pt x="1909563" y="165705"/>
              </a:lnTo>
              <a:lnTo>
                <a:pt x="0" y="165705"/>
              </a:lnTo>
              <a:lnTo>
                <a:pt x="0"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272679" y="1038"/>
          <a:ext cx="5136820" cy="789075"/>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noProof="0">
              <a:solidFill>
                <a:schemeClr val="bg1"/>
              </a:solidFill>
            </a:rPr>
            <a:t>La hipótesis principal es cierta si se cumple lo siguiente</a:t>
          </a:r>
          <a:r>
            <a:rPr lang="en-US" sz="2200" kern="1200" noProof="0">
              <a:solidFill>
                <a:schemeClr val="bg1"/>
              </a:solidFill>
            </a:rPr>
            <a:t>… </a:t>
          </a:r>
          <a:endParaRPr lang="en-US" sz="2200" kern="1200" noProof="0" dirty="0">
            <a:solidFill>
              <a:schemeClr val="bg1"/>
            </a:solidFill>
          </a:endParaRPr>
        </a:p>
      </dsp:txBody>
      <dsp:txXfrm>
        <a:off x="272679" y="1038"/>
        <a:ext cx="5136820" cy="789075"/>
      </dsp:txXfrm>
    </dsp:sp>
    <dsp:sp modelId="{0983F5A8-34D9-4D70-B03C-D0D60C8D53DF}">
      <dsp:nvSpPr>
        <dsp:cNvPr id="0" name=""/>
        <dsp:cNvSpPr/>
      </dsp:nvSpPr>
      <dsp:spPr>
        <a:xfrm>
          <a:off x="142450"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Condición </a:t>
          </a:r>
          <a:r>
            <a:rPr lang="en-US" sz="2000" kern="1200" noProof="0" dirty="0">
              <a:solidFill>
                <a:schemeClr val="bg1"/>
              </a:solidFill>
            </a:rPr>
            <a:t>1</a:t>
          </a:r>
        </a:p>
      </dsp:txBody>
      <dsp:txXfrm>
        <a:off x="142450" y="1121526"/>
        <a:ext cx="1578151" cy="789075"/>
      </dsp:txXfrm>
    </dsp:sp>
    <dsp:sp modelId="{B6450035-26EC-4832-B57D-8DD12CB368E4}">
      <dsp:nvSpPr>
        <dsp:cNvPr id="0" name=""/>
        <dsp:cNvSpPr/>
      </dsp:nvSpPr>
      <dsp:spPr>
        <a:xfrm>
          <a:off x="536988"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kern="1200" noProof="0" dirty="0">
              <a:solidFill>
                <a:schemeClr val="bg1"/>
              </a:solidFill>
            </a:rPr>
            <a:t>1</a:t>
          </a:r>
        </a:p>
      </dsp:txBody>
      <dsp:txXfrm>
        <a:off x="536988" y="2242014"/>
        <a:ext cx="1578151" cy="789075"/>
      </dsp:txXfrm>
    </dsp:sp>
    <dsp:sp modelId="{EC30A2C0-FDBB-4FEA-A2FD-5AE148C0DFCE}">
      <dsp:nvSpPr>
        <dsp:cNvPr id="0" name=""/>
        <dsp:cNvSpPr/>
      </dsp:nvSpPr>
      <dsp:spPr>
        <a:xfrm>
          <a:off x="536988"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kern="1200" noProof="0" dirty="0">
              <a:solidFill>
                <a:schemeClr val="bg1"/>
              </a:solidFill>
            </a:rPr>
            <a:t>2</a:t>
          </a:r>
        </a:p>
      </dsp:txBody>
      <dsp:txXfrm>
        <a:off x="536988" y="3362501"/>
        <a:ext cx="1578151" cy="789075"/>
      </dsp:txXfrm>
    </dsp:sp>
    <dsp:sp modelId="{A14FBC7E-4BA0-49E6-8036-7138D07F6E0D}">
      <dsp:nvSpPr>
        <dsp:cNvPr id="0" name=""/>
        <dsp:cNvSpPr/>
      </dsp:nvSpPr>
      <dsp:spPr>
        <a:xfrm>
          <a:off x="536988"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kern="1200" noProof="0" dirty="0">
              <a:solidFill>
                <a:schemeClr val="bg1"/>
              </a:solidFill>
            </a:rPr>
            <a:t>3</a:t>
          </a:r>
        </a:p>
      </dsp:txBody>
      <dsp:txXfrm>
        <a:off x="536988" y="4482989"/>
        <a:ext cx="1578151" cy="789075"/>
      </dsp:txXfrm>
    </dsp:sp>
    <dsp:sp modelId="{77EA2CDF-E544-47BD-8263-814A57600E9E}">
      <dsp:nvSpPr>
        <dsp:cNvPr id="0" name=""/>
        <dsp:cNvSpPr/>
      </dsp:nvSpPr>
      <dsp:spPr>
        <a:xfrm>
          <a:off x="2052014"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Condición </a:t>
          </a:r>
          <a:r>
            <a:rPr lang="en-US" sz="2000" b="0" kern="1200" noProof="0" dirty="0">
              <a:solidFill>
                <a:schemeClr val="bg1"/>
              </a:solidFill>
            </a:rPr>
            <a:t>2</a:t>
          </a:r>
        </a:p>
      </dsp:txBody>
      <dsp:txXfrm>
        <a:off x="2052014" y="1121526"/>
        <a:ext cx="1578151" cy="789075"/>
      </dsp:txXfrm>
    </dsp:sp>
    <dsp:sp modelId="{143F57E8-9CA6-4AE9-A496-088FF1A657F5}">
      <dsp:nvSpPr>
        <dsp:cNvPr id="0" name=""/>
        <dsp:cNvSpPr/>
      </dsp:nvSpPr>
      <dsp:spPr>
        <a:xfrm>
          <a:off x="2446552"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b="0" kern="1200" noProof="0" dirty="0">
              <a:solidFill>
                <a:schemeClr val="bg1"/>
              </a:solidFill>
            </a:rPr>
            <a:t>1</a:t>
          </a:r>
        </a:p>
      </dsp:txBody>
      <dsp:txXfrm>
        <a:off x="2446552" y="2242014"/>
        <a:ext cx="1578151" cy="789075"/>
      </dsp:txXfrm>
    </dsp:sp>
    <dsp:sp modelId="{99BA562E-C89B-4CC0-9670-FE455D596A85}">
      <dsp:nvSpPr>
        <dsp:cNvPr id="0" name=""/>
        <dsp:cNvSpPr/>
      </dsp:nvSpPr>
      <dsp:spPr>
        <a:xfrm>
          <a:off x="2446552"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b="0" kern="1200" noProof="0" dirty="0">
              <a:solidFill>
                <a:schemeClr val="bg1"/>
              </a:solidFill>
            </a:rPr>
            <a:t>2</a:t>
          </a:r>
        </a:p>
      </dsp:txBody>
      <dsp:txXfrm>
        <a:off x="2446552" y="3362501"/>
        <a:ext cx="1578151" cy="789075"/>
      </dsp:txXfrm>
    </dsp:sp>
    <dsp:sp modelId="{1DCA1695-0937-4F58-BB24-3681CF503BC2}">
      <dsp:nvSpPr>
        <dsp:cNvPr id="0" name=""/>
        <dsp:cNvSpPr/>
      </dsp:nvSpPr>
      <dsp:spPr>
        <a:xfrm>
          <a:off x="2446552"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b="0" kern="1200" noProof="0" dirty="0">
              <a:solidFill>
                <a:schemeClr val="bg1"/>
              </a:solidFill>
            </a:rPr>
            <a:t>3</a:t>
          </a:r>
        </a:p>
      </dsp:txBody>
      <dsp:txXfrm>
        <a:off x="2446552" y="4482989"/>
        <a:ext cx="1578151" cy="789075"/>
      </dsp:txXfrm>
    </dsp:sp>
    <dsp:sp modelId="{B5926B82-FA00-4A15-BD99-A987C6A08428}">
      <dsp:nvSpPr>
        <dsp:cNvPr id="0" name=""/>
        <dsp:cNvSpPr/>
      </dsp:nvSpPr>
      <dsp:spPr>
        <a:xfrm>
          <a:off x="3961577"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Condición </a:t>
          </a:r>
          <a:r>
            <a:rPr lang="en-US" sz="2000" kern="1200" noProof="0" dirty="0">
              <a:solidFill>
                <a:schemeClr val="bg1"/>
              </a:solidFill>
            </a:rPr>
            <a:t>3</a:t>
          </a:r>
        </a:p>
      </dsp:txBody>
      <dsp:txXfrm>
        <a:off x="3961577" y="1121526"/>
        <a:ext cx="1578151" cy="789075"/>
      </dsp:txXfrm>
    </dsp:sp>
    <dsp:sp modelId="{3A9994DF-FA43-46AD-83B5-2E718F6F909C}">
      <dsp:nvSpPr>
        <dsp:cNvPr id="0" name=""/>
        <dsp:cNvSpPr/>
      </dsp:nvSpPr>
      <dsp:spPr>
        <a:xfrm>
          <a:off x="4356115"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kern="1200" noProof="0" dirty="0">
              <a:solidFill>
                <a:schemeClr val="bg1"/>
              </a:solidFill>
            </a:rPr>
            <a:t>1</a:t>
          </a:r>
        </a:p>
      </dsp:txBody>
      <dsp:txXfrm>
        <a:off x="4356115" y="2242014"/>
        <a:ext cx="1578151" cy="789075"/>
      </dsp:txXfrm>
    </dsp:sp>
    <dsp:sp modelId="{9A16015F-C087-4C0B-A1E6-B2C80D064083}">
      <dsp:nvSpPr>
        <dsp:cNvPr id="0" name=""/>
        <dsp:cNvSpPr/>
      </dsp:nvSpPr>
      <dsp:spPr>
        <a:xfrm>
          <a:off x="4356115"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kern="1200" noProof="0" dirty="0">
              <a:solidFill>
                <a:schemeClr val="bg1"/>
              </a:solidFill>
            </a:rPr>
            <a:t>2</a:t>
          </a:r>
        </a:p>
      </dsp:txBody>
      <dsp:txXfrm>
        <a:off x="4356115" y="3362501"/>
        <a:ext cx="1578151" cy="789075"/>
      </dsp:txXfrm>
    </dsp:sp>
    <dsp:sp modelId="{DE6EC2D8-3BF3-42AA-A7BE-AADD9F7ED37D}">
      <dsp:nvSpPr>
        <dsp:cNvPr id="0" name=""/>
        <dsp:cNvSpPr/>
      </dsp:nvSpPr>
      <dsp:spPr>
        <a:xfrm>
          <a:off x="4356115"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chemeClr val="bg1"/>
              </a:solidFill>
            </a:rPr>
            <a:t>Subcondición </a:t>
          </a:r>
          <a:r>
            <a:rPr lang="en-US" sz="2000" kern="1200" noProof="0" dirty="0">
              <a:solidFill>
                <a:schemeClr val="bg1"/>
              </a:solidFill>
            </a:rPr>
            <a:t>3</a:t>
          </a:r>
        </a:p>
      </dsp:txBody>
      <dsp:txXfrm>
        <a:off x="4356115" y="4482989"/>
        <a:ext cx="1578151" cy="7890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9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76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49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84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56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42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736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21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7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64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36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510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2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911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24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34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75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40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51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98057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992582" y="6035300"/>
            <a:ext cx="12302836" cy="769401"/>
          </a:xfrm>
          <a:prstGeom prst="rect">
            <a:avLst/>
          </a:prstGeom>
          <a:noFill/>
          <a:ln>
            <a:noFill/>
          </a:ln>
        </p:spPr>
        <p:txBody>
          <a:bodyPr spcFirstLastPara="1" wrap="square" lIns="91425" tIns="45700" rIns="91425" bIns="45700" anchor="t" anchorCtr="0">
            <a:spAutoFit/>
          </a:bodyPr>
          <a:lstStyle/>
          <a:p>
            <a:pPr lvl="0" algn="ctr"/>
            <a:r>
              <a:rPr lang="en-GB" sz="4400" b="1">
                <a:solidFill>
                  <a:srgbClr val="D00B24"/>
                </a:solidFill>
              </a:rPr>
              <a:t>Habilidades de colaboración y comunicación</a:t>
            </a:r>
            <a:endParaRPr lang="en-GB" sz="4400" b="1" dirty="0">
              <a:solidFill>
                <a:srgbClr val="D00B24"/>
              </a:solidFil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US" sz="4000" b="1" dirty="0" err="1">
                <a:solidFill>
                  <a:srgbClr val="D00B24"/>
                </a:solidFill>
                <a:latin typeface="Arial"/>
                <a:ea typeface="Arial"/>
                <a:cs typeface="Arial"/>
                <a:sym typeface="Arial"/>
              </a:rPr>
              <a:t>U</a:t>
            </a:r>
            <a:r>
              <a:rPr lang="en-US" sz="4000" b="1" dirty="0" err="1">
                <a:solidFill>
                  <a:srgbClr val="D00B24"/>
                </a:solidFill>
              </a:rPr>
              <a:t>d’A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6015855"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Helvetica Neue"/>
                <a:sym typeface="Helvetica Neue"/>
              </a:rPr>
              <a:t>Toda comunicación tiene un aspecto de contenido y otro de relación</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Toda comunicación incluye, además del significado llano de las palabras, más información. Esta información se basa en cómo el hablante quiere ser entendido y cómo él mismo ve su relación con el receptor de la información.</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La relación es la parte de mando del mensaje o cómo se dice no verbalmente.</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El contenido es el informe o lo que se dice verbalmente.</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Ser capaz de interpretar estos dos aspectos es esencial para entender lo que ha dicho un comunicador.</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El aspecto relacional de la interacción se conoce como metacomunicación. La metacomunicación es la comunicación sobre la comunicación.</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Los mensajes relacionales son siempre el elemento más importante de la comunicación.</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
        <p:nvSpPr>
          <p:cNvPr id="2" name="Google Shape;158;p4">
            <a:extLst>
              <a:ext uri="{FF2B5EF4-FFF2-40B4-BE49-F238E27FC236}">
                <a16:creationId xmlns:a16="http://schemas.microsoft.com/office/drawing/2014/main" id="{CBC46C7A-3DFC-57D7-942A-6AA12FEFD619}"/>
              </a:ext>
            </a:extLst>
          </p:cNvPr>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335403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05718" y="2310660"/>
            <a:ext cx="15982123"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C00000"/>
                </a:solidFill>
                <a:latin typeface="Helvetica Neue"/>
                <a:sym typeface="Helvetica Neue"/>
              </a:rPr>
              <a:t>La relación depende de la puntuación de los procedimientos de comunicación de los socios</a:t>
            </a:r>
            <a:endParaRPr lang="en-GB" sz="2800" b="1" dirty="0">
              <a:solidFill>
                <a:srgbClr val="C00000"/>
              </a:solidFill>
              <a:latin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Tanto el emisor como el receptor de la información estructuran el flujo de comunicación de forma diferente y, por lo tanto, interpretan su propio comportamiento durante la comunicación como una mera reacción al comportamiento del otro (es decir, cada interlocutor piensa que el otro es la causa de un comportamiento específico...).</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Puntuar una comunicación significa interpretar una secuencia de acontecimientos en curso etiquetando un acontecimiento como causa y el siguiente como respuesta.</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En una situación de comunicación, si pasa una cosa, siempre pasa otra.</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
        <p:nvSpPr>
          <p:cNvPr id="10" name="Text Box 16">
            <a:extLst>
              <a:ext uri="{FF2B5EF4-FFF2-40B4-BE49-F238E27FC236}">
                <a16:creationId xmlns:a16="http://schemas.microsoft.com/office/drawing/2014/main" id="{C6A11DF3-A063-D040-70B7-CDBE9FAF75A9}"/>
              </a:ext>
            </a:extLst>
          </p:cNvPr>
          <p:cNvSpPr txBox="1">
            <a:spLocks noChangeArrowheads="1"/>
          </p:cNvSpPr>
          <p:nvPr/>
        </p:nvSpPr>
        <p:spPr bwMode="auto">
          <a:xfrm>
            <a:off x="2027665" y="5984065"/>
            <a:ext cx="286779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it-IT" sz="3600" b="1">
                <a:solidFill>
                  <a:srgbClr val="0432FF"/>
                </a:solidFill>
                <a:latin typeface="Arial" panose="020B0604020202020204" pitchFamily="34" charset="0"/>
                <a:cs typeface="Arial" panose="020B0604020202020204" pitchFamily="34" charset="0"/>
              </a:rPr>
              <a:t>marido</a:t>
            </a:r>
            <a:endParaRPr lang="en-US" altLang="it-IT" sz="3600" b="1" dirty="0">
              <a:solidFill>
                <a:srgbClr val="0432FF"/>
              </a:solidFill>
              <a:latin typeface="Arial" panose="020B0604020202020204" pitchFamily="34" charset="0"/>
              <a:cs typeface="Arial" panose="020B0604020202020204" pitchFamily="34" charset="0"/>
            </a:endParaRPr>
          </a:p>
          <a:p>
            <a:pPr>
              <a:spcBef>
                <a:spcPct val="50000"/>
              </a:spcBef>
            </a:pPr>
            <a:endParaRPr lang="en-US" altLang="it-IT" sz="3600" dirty="0">
              <a:latin typeface="Arial" panose="020B0604020202020204" pitchFamily="34" charset="0"/>
              <a:cs typeface="Arial" panose="020B0604020202020204" pitchFamily="34" charset="0"/>
            </a:endParaRPr>
          </a:p>
          <a:p>
            <a:pPr>
              <a:spcBef>
                <a:spcPct val="50000"/>
              </a:spcBef>
            </a:pPr>
            <a:r>
              <a:rPr lang="en-US" altLang="it-IT" sz="3600" b="1">
                <a:solidFill>
                  <a:srgbClr val="FF40FF"/>
                </a:solidFill>
                <a:latin typeface="Arial" panose="020B0604020202020204" pitchFamily="34" charset="0"/>
                <a:cs typeface="Arial" panose="020B0604020202020204" pitchFamily="34" charset="0"/>
              </a:rPr>
              <a:t>mujer</a:t>
            </a:r>
            <a:endParaRPr lang="en-US" altLang="it-IT" sz="3600" b="1" dirty="0">
              <a:solidFill>
                <a:srgbClr val="FF40FF"/>
              </a:solidFill>
              <a:latin typeface="Arial" panose="020B0604020202020204" pitchFamily="34" charset="0"/>
              <a:cs typeface="Arial" panose="020B0604020202020204" pitchFamily="34" charset="0"/>
            </a:endParaRPr>
          </a:p>
        </p:txBody>
      </p:sp>
      <p:sp>
        <p:nvSpPr>
          <p:cNvPr id="17" name="CasellaDiTesto 25">
            <a:extLst>
              <a:ext uri="{FF2B5EF4-FFF2-40B4-BE49-F238E27FC236}">
                <a16:creationId xmlns:a16="http://schemas.microsoft.com/office/drawing/2014/main" id="{47D51509-7B4E-1DC0-AB96-B62B73279256}"/>
              </a:ext>
            </a:extLst>
          </p:cNvPr>
          <p:cNvSpPr txBox="1"/>
          <p:nvPr/>
        </p:nvSpPr>
        <p:spPr>
          <a:xfrm>
            <a:off x="14236664" y="6307457"/>
            <a:ext cx="3886200" cy="2246769"/>
          </a:xfrm>
          <a:prstGeom prst="rect">
            <a:avLst/>
          </a:prstGeom>
          <a:solidFill>
            <a:schemeClr val="bg2">
              <a:lumMod val="20000"/>
              <a:lumOff val="80000"/>
            </a:schemeClr>
          </a:solidFill>
        </p:spPr>
        <p:txBody>
          <a:bodyPr wrap="square">
            <a:spAutoFit/>
          </a:bodyPr>
          <a:lstStyle/>
          <a:p>
            <a:r>
              <a:rPr lang="es-ES" sz="1400">
                <a:solidFill>
                  <a:srgbClr val="000000"/>
                </a:solidFill>
              </a:rPr>
              <a:t>Así que, en este caso, puede surgir un conflicto sobre lo que se cree que es la causa y lo que se considera el efecto de los comportamientos mutuos, ¡cuando en realidad la interacción es circular!  </a:t>
            </a:r>
          </a:p>
          <a:p>
            <a:r>
              <a:rPr lang="es-ES" sz="1400">
                <a:solidFill>
                  <a:srgbClr val="000000"/>
                </a:solidFill>
              </a:rPr>
              <a:t>Por lo tanto, ¡ninguna de las versiones de los interlocutores puede considerarse correcta (el marido desatiende a su mujer porque ella no tiene autocuidado y la mujer no tiene autocuidado porque el marido la desatiende</a:t>
            </a:r>
            <a:r>
              <a:rPr lang="en-GB" sz="1400">
                <a:solidFill>
                  <a:srgbClr val="000000"/>
                </a:solidFill>
              </a:rPr>
              <a:t>)!</a:t>
            </a:r>
            <a:endParaRPr lang="en-GB" sz="1400" dirty="0">
              <a:solidFill>
                <a:srgbClr val="000000"/>
              </a:solidFill>
            </a:endParaRPr>
          </a:p>
        </p:txBody>
      </p:sp>
      <p:sp>
        <p:nvSpPr>
          <p:cNvPr id="5" name="Google Shape;158;p4">
            <a:extLst>
              <a:ext uri="{FF2B5EF4-FFF2-40B4-BE49-F238E27FC236}">
                <a16:creationId xmlns:a16="http://schemas.microsoft.com/office/drawing/2014/main" id="{000AEB6B-6A53-A0DB-3509-79D3D74F7F7F}"/>
              </a:ext>
            </a:extLst>
          </p:cNvPr>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
        <p:nvSpPr>
          <p:cNvPr id="7" name="Rectangle 4">
            <a:extLst>
              <a:ext uri="{FF2B5EF4-FFF2-40B4-BE49-F238E27FC236}">
                <a16:creationId xmlns:a16="http://schemas.microsoft.com/office/drawing/2014/main" id="{3F03002C-FF9D-CB85-6B26-7848BB9B9FB8}"/>
              </a:ext>
            </a:extLst>
          </p:cNvPr>
          <p:cNvSpPr>
            <a:spLocks noChangeArrowheads="1"/>
          </p:cNvSpPr>
          <p:nvPr/>
        </p:nvSpPr>
        <p:spPr bwMode="auto">
          <a:xfrm>
            <a:off x="7734293" y="5850083"/>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it-IT" altLang="it-IT" sz="2700"/>
          </a:p>
        </p:txBody>
      </p:sp>
      <p:sp>
        <p:nvSpPr>
          <p:cNvPr id="8" name="Line 9">
            <a:extLst>
              <a:ext uri="{FF2B5EF4-FFF2-40B4-BE49-F238E27FC236}">
                <a16:creationId xmlns:a16="http://schemas.microsoft.com/office/drawing/2014/main" id="{68B6EE7A-5877-58F8-A160-C2BF3386BD3A}"/>
              </a:ext>
            </a:extLst>
          </p:cNvPr>
          <p:cNvSpPr>
            <a:spLocks noChangeShapeType="1"/>
          </p:cNvSpPr>
          <p:nvPr/>
        </p:nvSpPr>
        <p:spPr bwMode="auto">
          <a:xfrm rot="21378151">
            <a:off x="4876791" y="5964382"/>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9" name="Line 10">
            <a:extLst>
              <a:ext uri="{FF2B5EF4-FFF2-40B4-BE49-F238E27FC236}">
                <a16:creationId xmlns:a16="http://schemas.microsoft.com/office/drawing/2014/main" id="{8C90A99D-D8DE-1777-53B6-5F5512A35791}"/>
              </a:ext>
            </a:extLst>
          </p:cNvPr>
          <p:cNvSpPr>
            <a:spLocks noChangeShapeType="1"/>
          </p:cNvSpPr>
          <p:nvPr/>
        </p:nvSpPr>
        <p:spPr bwMode="auto">
          <a:xfrm flipV="1">
            <a:off x="5905491" y="5984064"/>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11" name="Text Box 18">
            <a:extLst>
              <a:ext uri="{FF2B5EF4-FFF2-40B4-BE49-F238E27FC236}">
                <a16:creationId xmlns:a16="http://schemas.microsoft.com/office/drawing/2014/main" id="{B53472F4-F2B5-5F1A-EF96-6E0128906AAE}"/>
              </a:ext>
            </a:extLst>
          </p:cNvPr>
          <p:cNvSpPr txBox="1">
            <a:spLocks noChangeArrowheads="1"/>
          </p:cNvSpPr>
          <p:nvPr/>
        </p:nvSpPr>
        <p:spPr bwMode="auto">
          <a:xfrm rot="4189097">
            <a:off x="3522703" y="6954776"/>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a:latin typeface="+mn-lt"/>
              </a:rPr>
              <a:t>el marido la desatiende</a:t>
            </a:r>
            <a:endParaRPr lang="en-US" altLang="it-IT" sz="2700" dirty="0">
              <a:latin typeface="+mn-lt"/>
            </a:endParaRPr>
          </a:p>
        </p:txBody>
      </p:sp>
      <p:sp>
        <p:nvSpPr>
          <p:cNvPr id="24" name="Text Box 26">
            <a:extLst>
              <a:ext uri="{FF2B5EF4-FFF2-40B4-BE49-F238E27FC236}">
                <a16:creationId xmlns:a16="http://schemas.microsoft.com/office/drawing/2014/main" id="{EBC65849-8950-6E29-41B2-2902CD7B526D}"/>
              </a:ext>
            </a:extLst>
          </p:cNvPr>
          <p:cNvSpPr txBox="1">
            <a:spLocks noChangeArrowheads="1"/>
          </p:cNvSpPr>
          <p:nvPr/>
        </p:nvSpPr>
        <p:spPr bwMode="auto">
          <a:xfrm>
            <a:off x="4356699" y="5646421"/>
            <a:ext cx="35939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700" dirty="0"/>
              <a:t>1</a:t>
            </a:r>
          </a:p>
        </p:txBody>
      </p:sp>
      <p:sp>
        <p:nvSpPr>
          <p:cNvPr id="25" name="Text Box 28">
            <a:extLst>
              <a:ext uri="{FF2B5EF4-FFF2-40B4-BE49-F238E27FC236}">
                <a16:creationId xmlns:a16="http://schemas.microsoft.com/office/drawing/2014/main" id="{8E72FDDD-8B84-09ED-E77E-A4DACD8ED9B1}"/>
              </a:ext>
            </a:extLst>
          </p:cNvPr>
          <p:cNvSpPr txBox="1">
            <a:spLocks noChangeArrowheads="1"/>
          </p:cNvSpPr>
          <p:nvPr/>
        </p:nvSpPr>
        <p:spPr bwMode="auto">
          <a:xfrm>
            <a:off x="7352311" y="5670234"/>
            <a:ext cx="2762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700"/>
              <a:t>3</a:t>
            </a:r>
          </a:p>
        </p:txBody>
      </p:sp>
      <p:sp>
        <p:nvSpPr>
          <p:cNvPr id="26" name="Text Box 32">
            <a:extLst>
              <a:ext uri="{FF2B5EF4-FFF2-40B4-BE49-F238E27FC236}">
                <a16:creationId xmlns:a16="http://schemas.microsoft.com/office/drawing/2014/main" id="{29894E7B-287D-ED7E-C4C8-937CF03E91C8}"/>
              </a:ext>
            </a:extLst>
          </p:cNvPr>
          <p:cNvSpPr txBox="1">
            <a:spLocks noChangeArrowheads="1"/>
          </p:cNvSpPr>
          <p:nvPr/>
        </p:nvSpPr>
        <p:spPr bwMode="auto">
          <a:xfrm>
            <a:off x="6019791" y="8250383"/>
            <a:ext cx="2762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700"/>
              <a:t>2</a:t>
            </a:r>
          </a:p>
        </p:txBody>
      </p:sp>
      <p:sp>
        <p:nvSpPr>
          <p:cNvPr id="27" name="Text Box 18">
            <a:extLst>
              <a:ext uri="{FF2B5EF4-FFF2-40B4-BE49-F238E27FC236}">
                <a16:creationId xmlns:a16="http://schemas.microsoft.com/office/drawing/2014/main" id="{55269E3E-8DA5-4763-5AC6-6AAFC26D2A35}"/>
              </a:ext>
            </a:extLst>
          </p:cNvPr>
          <p:cNvSpPr txBox="1">
            <a:spLocks noChangeArrowheads="1"/>
          </p:cNvSpPr>
          <p:nvPr/>
        </p:nvSpPr>
        <p:spPr bwMode="auto">
          <a:xfrm rot="4189097">
            <a:off x="6003503" y="7051513"/>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a:latin typeface="+mn-lt"/>
              </a:rPr>
              <a:t>el marido la desatiende</a:t>
            </a:r>
            <a:endParaRPr lang="en-US" altLang="it-IT" sz="2700" dirty="0">
              <a:latin typeface="+mn-lt"/>
            </a:endParaRPr>
          </a:p>
        </p:txBody>
      </p:sp>
      <p:sp>
        <p:nvSpPr>
          <p:cNvPr id="28" name="Line 9">
            <a:extLst>
              <a:ext uri="{FF2B5EF4-FFF2-40B4-BE49-F238E27FC236}">
                <a16:creationId xmlns:a16="http://schemas.microsoft.com/office/drawing/2014/main" id="{4E17AEDB-9E99-45F2-0C0D-1CA36BF683FD}"/>
              </a:ext>
            </a:extLst>
          </p:cNvPr>
          <p:cNvSpPr>
            <a:spLocks noChangeShapeType="1"/>
          </p:cNvSpPr>
          <p:nvPr/>
        </p:nvSpPr>
        <p:spPr bwMode="auto">
          <a:xfrm rot="21378151">
            <a:off x="7310461" y="5964382"/>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9" name="Line 10">
            <a:extLst>
              <a:ext uri="{FF2B5EF4-FFF2-40B4-BE49-F238E27FC236}">
                <a16:creationId xmlns:a16="http://schemas.microsoft.com/office/drawing/2014/main" id="{5652E00C-1AE4-8B7F-5BB4-1CCABECF1D8B}"/>
              </a:ext>
            </a:extLst>
          </p:cNvPr>
          <p:cNvSpPr>
            <a:spLocks noChangeShapeType="1"/>
          </p:cNvSpPr>
          <p:nvPr/>
        </p:nvSpPr>
        <p:spPr bwMode="auto">
          <a:xfrm flipV="1">
            <a:off x="8339161" y="5984064"/>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30" name="Line 9">
            <a:extLst>
              <a:ext uri="{FF2B5EF4-FFF2-40B4-BE49-F238E27FC236}">
                <a16:creationId xmlns:a16="http://schemas.microsoft.com/office/drawing/2014/main" id="{BF4E77A2-F107-C2CE-EE46-7C041FC12BA6}"/>
              </a:ext>
            </a:extLst>
          </p:cNvPr>
          <p:cNvSpPr>
            <a:spLocks noChangeShapeType="1"/>
          </p:cNvSpPr>
          <p:nvPr/>
        </p:nvSpPr>
        <p:spPr bwMode="auto">
          <a:xfrm rot="21378151">
            <a:off x="9759180" y="5964381"/>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31" name="Line 10">
            <a:extLst>
              <a:ext uri="{FF2B5EF4-FFF2-40B4-BE49-F238E27FC236}">
                <a16:creationId xmlns:a16="http://schemas.microsoft.com/office/drawing/2014/main" id="{99B94A63-49CE-710D-053E-7338980F43EB}"/>
              </a:ext>
            </a:extLst>
          </p:cNvPr>
          <p:cNvSpPr>
            <a:spLocks noChangeShapeType="1"/>
          </p:cNvSpPr>
          <p:nvPr/>
        </p:nvSpPr>
        <p:spPr bwMode="auto">
          <a:xfrm flipV="1">
            <a:off x="10787880" y="5984063"/>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32" name="Line 9">
            <a:extLst>
              <a:ext uri="{FF2B5EF4-FFF2-40B4-BE49-F238E27FC236}">
                <a16:creationId xmlns:a16="http://schemas.microsoft.com/office/drawing/2014/main" id="{4DA0B339-E0FD-2CA2-5C64-D935CFCA070C}"/>
              </a:ext>
            </a:extLst>
          </p:cNvPr>
          <p:cNvSpPr>
            <a:spLocks noChangeShapeType="1"/>
          </p:cNvSpPr>
          <p:nvPr/>
        </p:nvSpPr>
        <p:spPr bwMode="auto">
          <a:xfrm rot="21378151">
            <a:off x="12215481" y="5971519"/>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33" name="Line 10">
            <a:extLst>
              <a:ext uri="{FF2B5EF4-FFF2-40B4-BE49-F238E27FC236}">
                <a16:creationId xmlns:a16="http://schemas.microsoft.com/office/drawing/2014/main" id="{6CF41664-1260-6278-8969-EC68F4D12E37}"/>
              </a:ext>
            </a:extLst>
          </p:cNvPr>
          <p:cNvSpPr>
            <a:spLocks noChangeShapeType="1"/>
          </p:cNvSpPr>
          <p:nvPr/>
        </p:nvSpPr>
        <p:spPr bwMode="auto">
          <a:xfrm flipV="1">
            <a:off x="13244181" y="5991201"/>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34" name="Text Box 18">
            <a:extLst>
              <a:ext uri="{FF2B5EF4-FFF2-40B4-BE49-F238E27FC236}">
                <a16:creationId xmlns:a16="http://schemas.microsoft.com/office/drawing/2014/main" id="{B571E0DB-8EFB-5E65-4069-7F30F7514BB1}"/>
              </a:ext>
            </a:extLst>
          </p:cNvPr>
          <p:cNvSpPr txBox="1">
            <a:spLocks noChangeArrowheads="1"/>
          </p:cNvSpPr>
          <p:nvPr/>
        </p:nvSpPr>
        <p:spPr bwMode="auto">
          <a:xfrm rot="4189097">
            <a:off x="8409181" y="6954778"/>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a:latin typeface="+mn-lt"/>
              </a:rPr>
              <a:t>el marido la desatiende</a:t>
            </a:r>
            <a:endParaRPr lang="en-US" altLang="it-IT" sz="2700" dirty="0">
              <a:latin typeface="+mn-lt"/>
            </a:endParaRPr>
          </a:p>
        </p:txBody>
      </p:sp>
      <p:sp>
        <p:nvSpPr>
          <p:cNvPr id="35" name="Text Box 18">
            <a:extLst>
              <a:ext uri="{FF2B5EF4-FFF2-40B4-BE49-F238E27FC236}">
                <a16:creationId xmlns:a16="http://schemas.microsoft.com/office/drawing/2014/main" id="{7B0751A8-C76A-5BD2-58A2-14D2B9DCA92D}"/>
              </a:ext>
            </a:extLst>
          </p:cNvPr>
          <p:cNvSpPr txBox="1">
            <a:spLocks noChangeArrowheads="1"/>
          </p:cNvSpPr>
          <p:nvPr/>
        </p:nvSpPr>
        <p:spPr bwMode="auto">
          <a:xfrm rot="4189097">
            <a:off x="10859450" y="7048415"/>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a:latin typeface="+mn-lt"/>
              </a:rPr>
              <a:t>el marido la desatiende</a:t>
            </a:r>
            <a:endParaRPr lang="en-US" altLang="it-IT" sz="2700" dirty="0">
              <a:latin typeface="+mn-lt"/>
            </a:endParaRPr>
          </a:p>
        </p:txBody>
      </p:sp>
      <p:sp>
        <p:nvSpPr>
          <p:cNvPr id="36" name="Rettangolo 4">
            <a:extLst>
              <a:ext uri="{FF2B5EF4-FFF2-40B4-BE49-F238E27FC236}">
                <a16:creationId xmlns:a16="http://schemas.microsoft.com/office/drawing/2014/main" id="{DA71B0CA-6C30-A249-770D-A7490FCA1B86}"/>
              </a:ext>
            </a:extLst>
          </p:cNvPr>
          <p:cNvSpPr/>
          <p:nvPr/>
        </p:nvSpPr>
        <p:spPr>
          <a:xfrm rot="17701577">
            <a:off x="6110302" y="5728712"/>
            <a:ext cx="2580433"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a:solidFill>
                  <a:srgbClr val="000000"/>
                </a:solidFill>
                <a:effectLst/>
                <a:latin typeface="+mn-lt"/>
                <a:ea typeface="Calibri" panose="020F0502020204030204" pitchFamily="34" charset="0"/>
                <a:cs typeface="Arial MT"/>
              </a:rPr>
              <a:t>ella no se cuida</a:t>
            </a:r>
            <a:endParaRPr lang="it-IT" sz="2400" dirty="0">
              <a:effectLst/>
              <a:latin typeface="+mn-lt"/>
              <a:ea typeface="Arial MT"/>
              <a:cs typeface="Arial MT"/>
            </a:endParaRPr>
          </a:p>
        </p:txBody>
      </p:sp>
      <p:sp>
        <p:nvSpPr>
          <p:cNvPr id="37" name="Rettangolo 4">
            <a:extLst>
              <a:ext uri="{FF2B5EF4-FFF2-40B4-BE49-F238E27FC236}">
                <a16:creationId xmlns:a16="http://schemas.microsoft.com/office/drawing/2014/main" id="{54AC17C1-6688-5BEA-E460-721428FF9338}"/>
              </a:ext>
            </a:extLst>
          </p:cNvPr>
          <p:cNvSpPr/>
          <p:nvPr/>
        </p:nvSpPr>
        <p:spPr>
          <a:xfrm rot="17701577">
            <a:off x="8595733" y="5779828"/>
            <a:ext cx="2580433"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a:solidFill>
                  <a:srgbClr val="000000"/>
                </a:solidFill>
                <a:effectLst/>
                <a:latin typeface="+mn-lt"/>
                <a:ea typeface="Calibri" panose="020F0502020204030204" pitchFamily="34" charset="0"/>
                <a:cs typeface="Arial MT"/>
              </a:rPr>
              <a:t>ella no se cuida</a:t>
            </a:r>
            <a:endParaRPr lang="it-IT" sz="2400" dirty="0">
              <a:effectLst/>
              <a:latin typeface="+mn-lt"/>
              <a:ea typeface="Arial MT"/>
              <a:cs typeface="Arial MT"/>
            </a:endParaRPr>
          </a:p>
        </p:txBody>
      </p:sp>
      <p:sp>
        <p:nvSpPr>
          <p:cNvPr id="38" name="Rettangolo 4">
            <a:extLst>
              <a:ext uri="{FF2B5EF4-FFF2-40B4-BE49-F238E27FC236}">
                <a16:creationId xmlns:a16="http://schemas.microsoft.com/office/drawing/2014/main" id="{33FC75B5-64F9-3A5B-BBEF-2AD05A2E738F}"/>
              </a:ext>
            </a:extLst>
          </p:cNvPr>
          <p:cNvSpPr/>
          <p:nvPr/>
        </p:nvSpPr>
        <p:spPr>
          <a:xfrm rot="17701577">
            <a:off x="11089162" y="5728710"/>
            <a:ext cx="2580433"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a:solidFill>
                  <a:srgbClr val="000000"/>
                </a:solidFill>
                <a:effectLst/>
                <a:latin typeface="+mn-lt"/>
                <a:ea typeface="Calibri" panose="020F0502020204030204" pitchFamily="34" charset="0"/>
                <a:cs typeface="Arial MT"/>
              </a:rPr>
              <a:t>ella no se cuida</a:t>
            </a:r>
            <a:endParaRPr lang="it-IT" sz="2400" dirty="0">
              <a:effectLst/>
              <a:latin typeface="+mn-lt"/>
              <a:ea typeface="Arial MT"/>
              <a:cs typeface="Arial MT"/>
            </a:endParaRPr>
          </a:p>
        </p:txBody>
      </p:sp>
      <p:sp>
        <p:nvSpPr>
          <p:cNvPr id="39" name="Rettangolo 4">
            <a:extLst>
              <a:ext uri="{FF2B5EF4-FFF2-40B4-BE49-F238E27FC236}">
                <a16:creationId xmlns:a16="http://schemas.microsoft.com/office/drawing/2014/main" id="{BF99FD9C-86D1-A53B-1B1A-0BA4CC51CD7C}"/>
              </a:ext>
            </a:extLst>
          </p:cNvPr>
          <p:cNvSpPr/>
          <p:nvPr/>
        </p:nvSpPr>
        <p:spPr>
          <a:xfrm rot="17701577">
            <a:off x="13498876" y="5779829"/>
            <a:ext cx="2580433"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a:solidFill>
                  <a:srgbClr val="000000"/>
                </a:solidFill>
                <a:effectLst/>
                <a:latin typeface="+mn-lt"/>
                <a:ea typeface="Calibri" panose="020F0502020204030204" pitchFamily="34" charset="0"/>
                <a:cs typeface="Arial MT"/>
              </a:rPr>
              <a:t>ella no se cuida</a:t>
            </a:r>
            <a:endParaRPr lang="it-IT" sz="2400" dirty="0">
              <a:effectLst/>
              <a:latin typeface="+mn-lt"/>
              <a:ea typeface="Arial MT"/>
              <a:cs typeface="Arial MT"/>
            </a:endParaRPr>
          </a:p>
        </p:txBody>
      </p:sp>
    </p:spTree>
    <p:extLst>
      <p:ext uri="{BB962C8B-B14F-4D97-AF65-F5344CB8AC3E}">
        <p14:creationId xmlns:p14="http://schemas.microsoft.com/office/powerpoint/2010/main" val="156460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6015855"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C00000"/>
                </a:solidFill>
                <a:latin typeface="Helvetica Neue"/>
                <a:sym typeface="Helvetica Neue"/>
              </a:rPr>
              <a:t>Los procedimientos de comunicación interhumana son simétricos o complementarios</a:t>
            </a:r>
            <a:endParaRPr lang="en-GB" sz="2800" b="1" dirty="0">
              <a:solidFill>
                <a:srgbClr val="C00000"/>
              </a:solidFill>
              <a:latin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Este axioma se centra en la metacomunicación con dos componentes principales denominados intercambio simétrico y complementario.</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El intercambio simétrico es una interacción basada en la igualdad de poder entre los comunicadores.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El intercambio complementario es una interacción basada en diferencias de poder.</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Dentro de estos dos intercambiadores, hay tres formas diferentes de utilizarlos</a:t>
            </a:r>
            <a:r>
              <a:rPr lang="en-GB" sz="2400">
                <a:solidFill>
                  <a:schemeClr val="dk1"/>
                </a:solidFill>
                <a:latin typeface="Helvetica Neue"/>
                <a:ea typeface="Helvetica Neue"/>
                <a:cs typeface="Helvetica Neue"/>
                <a:sym typeface="Helvetica Neue"/>
              </a:rPr>
              <a:t>: </a:t>
            </a:r>
            <a:endParaRPr lang="en-GB"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GB" sz="2400">
                <a:solidFill>
                  <a:schemeClr val="dk1"/>
                </a:solidFill>
                <a:latin typeface="Helvetica Neue"/>
                <a:ea typeface="Helvetica Neue"/>
                <a:cs typeface="Helvetica Neue"/>
                <a:sym typeface="Helvetica Neue"/>
              </a:rPr>
              <a:t>	uno arriba </a:t>
            </a:r>
            <a:endParaRPr lang="en-GB"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GB" sz="2400">
                <a:solidFill>
                  <a:schemeClr val="dk1"/>
                </a:solidFill>
                <a:latin typeface="Helvetica Neue"/>
                <a:ea typeface="Helvetica Neue"/>
                <a:cs typeface="Helvetica Neue"/>
                <a:sym typeface="Helvetica Neue"/>
              </a:rPr>
              <a:t>	uno abajo</a:t>
            </a:r>
            <a:endParaRPr lang="en-GB"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GB" sz="2400">
                <a:solidFill>
                  <a:schemeClr val="dk1"/>
                </a:solidFill>
                <a:latin typeface="Helvetica Neue"/>
                <a:ea typeface="Helvetica Neue"/>
                <a:cs typeface="Helvetica Neue"/>
                <a:sym typeface="Helvetica Neue"/>
              </a:rPr>
              <a:t>	uno cruzado</a:t>
            </a:r>
            <a:endParaRPr lang="en-GB"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1B840261-B158-2E07-3F06-46561CF4BB45}"/>
              </a:ext>
            </a:extLst>
          </p:cNvPr>
          <p:cNvSpPr txBox="1"/>
          <p:nvPr/>
        </p:nvSpPr>
        <p:spPr>
          <a:xfrm>
            <a:off x="1523999" y="6040715"/>
            <a:ext cx="16410709" cy="2554505"/>
          </a:xfrm>
          <a:prstGeom prst="rect">
            <a:avLst/>
          </a:prstGeom>
          <a:noFill/>
          <a:ln>
            <a:solidFill>
              <a:schemeClr val="accent1"/>
            </a:solid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s-ES" sz="2000">
                <a:solidFill>
                  <a:schemeClr val="dk1"/>
                </a:solidFill>
                <a:latin typeface="Helvetica Neue"/>
                <a:ea typeface="Helvetica Neue"/>
                <a:cs typeface="Helvetica Neue"/>
                <a:sym typeface="Helvetica Neue"/>
              </a:rPr>
              <a:t>En la comunicación "uno a uno", un comunicador intenta hacerse con el control del intercambio dominando la comunicación general.</a:t>
            </a:r>
          </a:p>
          <a:p>
            <a:pPr marL="457200" marR="0" lvl="0" indent="-457200" algn="l" rtl="0">
              <a:spcBef>
                <a:spcPts val="0"/>
              </a:spcBef>
              <a:spcAft>
                <a:spcPts val="0"/>
              </a:spcAft>
              <a:buFont typeface="Arial" panose="020B0604020202020204" pitchFamily="34" charset="0"/>
              <a:buChar char="•"/>
            </a:pPr>
            <a:r>
              <a:rPr lang="es-ES" sz="2000">
                <a:solidFill>
                  <a:schemeClr val="dk1"/>
                </a:solidFill>
                <a:latin typeface="Helvetica Neue"/>
                <a:ea typeface="Helvetica Neue"/>
                <a:cs typeface="Helvetica Neue"/>
                <a:sym typeface="Helvetica Neue"/>
              </a:rPr>
              <a:t>Una comunicación descendente tiene el efecto contrario. Un comunicador intenta ceder el control de una interacción o someterse a alguien.</a:t>
            </a:r>
          </a:p>
          <a:p>
            <a:pPr marL="457200" marR="0" lvl="0" indent="-457200" algn="l" rtl="0">
              <a:spcBef>
                <a:spcPts val="0"/>
              </a:spcBef>
              <a:spcAft>
                <a:spcPts val="0"/>
              </a:spcAft>
              <a:buFont typeface="Arial" panose="020B0604020202020204" pitchFamily="34" charset="0"/>
              <a:buChar char="•"/>
            </a:pPr>
            <a:r>
              <a:rPr lang="es-ES" sz="2000">
                <a:solidFill>
                  <a:schemeClr val="dk1"/>
                </a:solidFill>
                <a:latin typeface="Helvetica Neue"/>
                <a:ea typeface="Helvetica Neue"/>
                <a:cs typeface="Helvetica Neue"/>
                <a:sym typeface="Helvetica Neue"/>
              </a:rPr>
              <a:t>El mensaje final es una comunicación transversal. Esta comunicación se mueve para neutralizar una situación.</a:t>
            </a:r>
          </a:p>
          <a:p>
            <a:pPr marL="457200" marR="0" lvl="0" indent="-457200" algn="l" rtl="0">
              <a:spcBef>
                <a:spcPts val="0"/>
              </a:spcBef>
              <a:spcAft>
                <a:spcPts val="0"/>
              </a:spcAft>
              <a:buFont typeface="Arial" panose="020B0604020202020204" pitchFamily="34" charset="0"/>
              <a:buChar char="•"/>
            </a:pPr>
            <a:r>
              <a:rPr lang="es-ES" sz="2000">
                <a:solidFill>
                  <a:schemeClr val="dk1"/>
                </a:solidFill>
                <a:latin typeface="Helvetica Neue"/>
                <a:ea typeface="Helvetica Neue"/>
                <a:cs typeface="Helvetica Neue"/>
                <a:sym typeface="Helvetica Neue"/>
              </a:rPr>
              <a:t>También se denomina </a:t>
            </a:r>
            <a:r>
              <a:rPr lang="es-ES" sz="2000" b="1">
                <a:solidFill>
                  <a:schemeClr val="dk1"/>
                </a:solidFill>
                <a:latin typeface="Helvetica Neue"/>
                <a:ea typeface="Helvetica Neue"/>
                <a:cs typeface="Helvetica Neue"/>
                <a:sym typeface="Helvetica Neue"/>
              </a:rPr>
              <a:t>transitorio</a:t>
            </a:r>
            <a:r>
              <a:rPr lang="es-ES" sz="2000">
                <a:solidFill>
                  <a:schemeClr val="dk1"/>
                </a:solidFill>
                <a:latin typeface="Helvetica Neue"/>
                <a:ea typeface="Helvetica Neue"/>
                <a:cs typeface="Helvetica Neue"/>
                <a:sym typeface="Helvetica Neue"/>
              </a:rPr>
              <a:t> si sólo un comunicador intenta este estilo.</a:t>
            </a:r>
          </a:p>
          <a:p>
            <a:pPr marL="457200" marR="0" lvl="0" indent="-457200" algn="l" rtl="0">
              <a:spcBef>
                <a:spcPts val="0"/>
              </a:spcBef>
              <a:spcAft>
                <a:spcPts val="0"/>
              </a:spcAft>
              <a:buFont typeface="Arial" panose="020B0604020202020204" pitchFamily="34" charset="0"/>
              <a:buChar char="•"/>
            </a:pPr>
            <a:r>
              <a:rPr lang="es-ES" sz="2000">
                <a:solidFill>
                  <a:schemeClr val="dk1"/>
                </a:solidFill>
                <a:latin typeface="Helvetica Neue"/>
                <a:ea typeface="Helvetica Neue"/>
                <a:cs typeface="Helvetica Neue"/>
                <a:sym typeface="Helvetica Neue"/>
              </a:rPr>
              <a:t>Cuando dos comunicadores utilizan el mismo estilo de uno arriba, uno abajo o uno cruzado, es </a:t>
            </a:r>
            <a:r>
              <a:rPr lang="es-ES" sz="2000" b="1">
                <a:solidFill>
                  <a:schemeClr val="dk1"/>
                </a:solidFill>
                <a:latin typeface="Helvetica Neue"/>
                <a:ea typeface="Helvetica Neue"/>
                <a:cs typeface="Helvetica Neue"/>
                <a:sym typeface="Helvetica Neue"/>
              </a:rPr>
              <a:t>simétrico</a:t>
            </a:r>
            <a:r>
              <a:rPr lang="es-ES" sz="200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s-ES" sz="2000">
                <a:solidFill>
                  <a:schemeClr val="dk1"/>
                </a:solidFill>
                <a:latin typeface="Helvetica Neue"/>
                <a:ea typeface="Helvetica Neue"/>
                <a:cs typeface="Helvetica Neue"/>
                <a:sym typeface="Helvetica Neue"/>
              </a:rPr>
              <a:t>Si se oponen entre sí, es </a:t>
            </a:r>
            <a:r>
              <a:rPr lang="es-ES" sz="2000" b="1">
                <a:solidFill>
                  <a:schemeClr val="dk1"/>
                </a:solidFill>
                <a:latin typeface="Helvetica Neue"/>
                <a:ea typeface="Helvetica Neue"/>
                <a:cs typeface="Helvetica Neue"/>
                <a:sym typeface="Helvetica Neue"/>
              </a:rPr>
              <a:t>complementario</a:t>
            </a:r>
            <a:r>
              <a:rPr lang="es-ES" sz="200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s-ES" sz="2000">
                <a:solidFill>
                  <a:schemeClr val="dk1"/>
                </a:solidFill>
                <a:latin typeface="Helvetica Neue"/>
                <a:ea typeface="Helvetica Neue"/>
                <a:cs typeface="Helvetica Neue"/>
                <a:sym typeface="Helvetica Neue"/>
              </a:rPr>
              <a:t>Este axioma nos permite comprender cómo una interacción puede ser percibida por los estilos que utiliza un comunicador.</a:t>
            </a:r>
            <a:endParaRPr lang="es-ES" sz="2000" dirty="0">
              <a:solidFill>
                <a:schemeClr val="dk1"/>
              </a:solidFill>
              <a:latin typeface="Helvetica Neue"/>
              <a:ea typeface="Helvetica Neue"/>
              <a:cs typeface="Helvetica Neue"/>
              <a:sym typeface="Helvetica Neue"/>
            </a:endParaRPr>
          </a:p>
        </p:txBody>
      </p:sp>
      <p:sp>
        <p:nvSpPr>
          <p:cNvPr id="3" name="Google Shape;158;p4">
            <a:extLst>
              <a:ext uri="{FF2B5EF4-FFF2-40B4-BE49-F238E27FC236}">
                <a16:creationId xmlns:a16="http://schemas.microsoft.com/office/drawing/2014/main" id="{1E949490-2A4D-BFEA-A434-01FD3FC3AE50}"/>
              </a:ext>
            </a:extLst>
          </p:cNvPr>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50467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6015855"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C00000"/>
                </a:solidFill>
                <a:latin typeface="Helvetica Neue"/>
                <a:sym typeface="Helvetica Neue"/>
              </a:rPr>
              <a:t>Comunicación No Verbal (CNV)</a:t>
            </a:r>
            <a:endParaRPr lang="en-GB" sz="2800" b="1" dirty="0">
              <a:solidFill>
                <a:srgbClr val="C00000"/>
              </a:solidFill>
              <a:latin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400">
                <a:solidFill>
                  <a:schemeClr val="dk1"/>
                </a:solidFill>
                <a:latin typeface="Helvetica Neue"/>
                <a:ea typeface="Helvetica Neue"/>
                <a:cs typeface="Helvetica Neue"/>
                <a:sym typeface="Helvetica Neue"/>
              </a:rPr>
              <a:t>Comunicación corporal, distinta de las palabras y el lenguaje.</a:t>
            </a:r>
            <a:endParaRPr lang="en-GB"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GB"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GB" sz="2400" b="1">
                <a:solidFill>
                  <a:schemeClr val="tx1"/>
                </a:solidFill>
                <a:latin typeface="Helvetica Neue"/>
                <a:ea typeface="Helvetica Neue"/>
                <a:cs typeface="Helvetica Neue"/>
                <a:sym typeface="Helvetica Neue"/>
              </a:rPr>
              <a:t>Categorización de la CNV (es decir, Paralenguaje). </a:t>
            </a:r>
            <a:endParaRPr lang="en-GB" sz="2400" b="1" dirty="0">
              <a:solidFill>
                <a:schemeClr val="tx1"/>
              </a:solidFill>
              <a:latin typeface="Helvetica Neue"/>
              <a:ea typeface="Helvetica Neue"/>
              <a:cs typeface="Helvetica Neue"/>
              <a:sym typeface="Helvetica Neue"/>
            </a:endParaRPr>
          </a:p>
          <a:p>
            <a:pPr marR="0" lvl="0" algn="l" rtl="0">
              <a:spcBef>
                <a:spcPts val="0"/>
              </a:spcBef>
              <a:spcAft>
                <a:spcPts val="0"/>
              </a:spcAft>
            </a:pPr>
            <a:r>
              <a:rPr lang="es-ES" sz="2400">
                <a:solidFill>
                  <a:schemeClr val="dk1"/>
                </a:solidFill>
                <a:latin typeface="Helvetica Neue"/>
                <a:ea typeface="Helvetica Neue"/>
                <a:cs typeface="Helvetica Neue"/>
                <a:sym typeface="Helvetica Neue"/>
              </a:rPr>
              <a:t>El paralenguaje consiste en los elementos no verbales que acompañan al habla. Incluye:</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La forma de hablar (también conocida como rasgos prosódicos).</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Volumen, tono, entonación, velocidad de emisión, articulación, ritmo.</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Los sonidos que emitimos además de los propios de la lengua.</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Risas, llantos, bostezos, suspiros, chillidos, toses.</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Pausas llenas como "Ummm", "bueno".</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Pausas sin relleno.</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Apariencia física (basta pensar en las enormes industrias asociadas a los ejemplos anteriores para reconocer la importancia cultural de la apariencia física). Es la capacidad del cuerpo para comunicar aspectos de la identidad de un individuo lo que nos hace tan conscientes de nuestra apariencia física.</a:t>
            </a:r>
            <a:endParaRPr lang="es-ES" sz="2400" dirty="0">
              <a:solidFill>
                <a:schemeClr val="dk1"/>
              </a:solidFill>
              <a:latin typeface="Helvetica Neue"/>
              <a:ea typeface="Helvetica Neue"/>
              <a:cs typeface="Helvetica Neue"/>
              <a:sym typeface="Helvetica Neue"/>
            </a:endParaRPr>
          </a:p>
        </p:txBody>
      </p:sp>
      <p:sp>
        <p:nvSpPr>
          <p:cNvPr id="2" name="Google Shape;158;p4">
            <a:extLst>
              <a:ext uri="{FF2B5EF4-FFF2-40B4-BE49-F238E27FC236}">
                <a16:creationId xmlns:a16="http://schemas.microsoft.com/office/drawing/2014/main" id="{2093198F-5491-9E2C-BDEF-C854A4C2DF7B}"/>
              </a:ext>
            </a:extLst>
          </p:cNvPr>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84634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6015855"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C00000"/>
                </a:solidFill>
                <a:latin typeface="Helvetica Neue"/>
                <a:sym typeface="Helvetica Neue"/>
              </a:rPr>
              <a:t>Funciones de la CNV</a:t>
            </a:r>
            <a:endParaRPr lang="en-GB" sz="2800" b="1" dirty="0">
              <a:solidFill>
                <a:srgbClr val="C00000"/>
              </a:solidFill>
              <a:latin typeface="Helvetica Neue"/>
              <a:sym typeface="Helvetica Neue"/>
            </a:endParaRPr>
          </a:p>
          <a:p>
            <a:endParaRPr lang="en-GB" sz="2400" dirty="0">
              <a:solidFill>
                <a:schemeClr val="dk1"/>
              </a:solidFill>
              <a:latin typeface="Helvetica Neue"/>
            </a:endParaRPr>
          </a:p>
          <a:p>
            <a:r>
              <a:rPr lang="es-ES" sz="2800">
                <a:solidFill>
                  <a:schemeClr val="dk1"/>
                </a:solidFill>
                <a:latin typeface="Helvetica Neue"/>
              </a:rPr>
              <a:t>La CNV desempeña un papel especialmente importante en el establecimiento y mantenimiento de relaciones, lo que se conoce como función afectiva. </a:t>
            </a:r>
          </a:p>
          <a:p>
            <a:pPr marL="457200" indent="-457200">
              <a:buFont typeface="Arial" panose="020B0604020202020204" pitchFamily="34" charset="0"/>
              <a:buChar char="•"/>
            </a:pPr>
            <a:r>
              <a:rPr lang="es-ES" sz="2800">
                <a:solidFill>
                  <a:schemeClr val="dk1"/>
                </a:solidFill>
                <a:latin typeface="Helvetica Neue"/>
              </a:rPr>
              <a:t>Confiamos más en la CNV en este ámbito de la comunicación personal.</a:t>
            </a:r>
          </a:p>
          <a:p>
            <a:pPr marL="457200" indent="-457200">
              <a:buFont typeface="Arial" panose="020B0604020202020204" pitchFamily="34" charset="0"/>
              <a:buChar char="•"/>
            </a:pPr>
            <a:r>
              <a:rPr lang="es-ES" sz="2800">
                <a:solidFill>
                  <a:schemeClr val="dk1"/>
                </a:solidFill>
                <a:latin typeface="Helvetica Neue"/>
              </a:rPr>
              <a:t>Las miradas y los cambios de orientación permiten a los demás saber qué tipo de relación queremos mantener.</a:t>
            </a:r>
          </a:p>
          <a:p>
            <a:pPr marL="457200" indent="-457200">
              <a:buFont typeface="Arial" panose="020B0604020202020204" pitchFamily="34" charset="0"/>
              <a:buChar char="•"/>
            </a:pPr>
            <a:r>
              <a:rPr lang="es-ES" sz="2800">
                <a:solidFill>
                  <a:schemeClr val="dk1"/>
                </a:solidFill>
                <a:latin typeface="Helvetica Neue"/>
              </a:rPr>
              <a:t>Utilizamos la CNV para establecer un nivel de intimidad mutuamente aceptable.</a:t>
            </a:r>
          </a:p>
          <a:p>
            <a:pPr marL="457200" indent="-457200">
              <a:buFont typeface="Arial" panose="020B0604020202020204" pitchFamily="34" charset="0"/>
              <a:buChar char="•"/>
            </a:pPr>
            <a:r>
              <a:rPr lang="es-ES" sz="2800">
                <a:solidFill>
                  <a:schemeClr val="dk1"/>
                </a:solidFill>
                <a:latin typeface="Helvetica Neue"/>
              </a:rPr>
              <a:t>Sustituir y regular el lenguaje (es decir, el papel de la CNV en la inflexión del significado de una frase puede explorarse "interpretando" la siguiente frase de diferentes maneras).</a:t>
            </a:r>
          </a:p>
        </p:txBody>
      </p:sp>
      <p:sp>
        <p:nvSpPr>
          <p:cNvPr id="2" name="Google Shape;158;p4">
            <a:extLst>
              <a:ext uri="{FF2B5EF4-FFF2-40B4-BE49-F238E27FC236}">
                <a16:creationId xmlns:a16="http://schemas.microsoft.com/office/drawing/2014/main" id="{24AA7409-23E0-BA21-EB7C-E158D53886A7}"/>
              </a:ext>
            </a:extLst>
          </p:cNvPr>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301563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6015855"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C00000"/>
                </a:solidFill>
                <a:latin typeface="Helvetica Neue"/>
                <a:sym typeface="Helvetica Neue"/>
              </a:rPr>
              <a:t>Competencias comunicativas</a:t>
            </a:r>
            <a:endParaRPr lang="en-GB" sz="2800" b="1" dirty="0">
              <a:solidFill>
                <a:srgbClr val="C00000"/>
              </a:solidFill>
              <a:latin typeface="Helvetica Neue"/>
              <a:sym typeface="Helvetica Neue"/>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r>
              <a:rPr lang="en-GB" sz="2800">
                <a:solidFill>
                  <a:schemeClr val="dk1"/>
                </a:solidFill>
                <a:latin typeface="Helvetica Neue"/>
              </a:rPr>
              <a:t>Un comunicador competente:</a:t>
            </a:r>
            <a:endParaRPr lang="en-GB" sz="2800" dirty="0">
              <a:solidFill>
                <a:schemeClr val="dk1"/>
              </a:solidFill>
              <a:latin typeface="Helvetica Neue"/>
            </a:endParaRPr>
          </a:p>
          <a:p>
            <a:endParaRPr lang="en-GB" sz="2800" dirty="0">
              <a:solidFill>
                <a:schemeClr val="dk1"/>
              </a:solidFill>
              <a:latin typeface="Helvetica Neue"/>
            </a:endParaRPr>
          </a:p>
          <a:p>
            <a:pPr marL="457200" indent="-457200">
              <a:lnSpc>
                <a:spcPct val="150000"/>
              </a:lnSpc>
              <a:buFont typeface="Arial" panose="020B0604020202020204" pitchFamily="34" charset="0"/>
              <a:buChar char="•"/>
            </a:pPr>
            <a:r>
              <a:rPr lang="es-ES" sz="2800">
                <a:solidFill>
                  <a:schemeClr val="dk1"/>
                </a:solidFill>
                <a:latin typeface="Helvetica Neue"/>
              </a:rPr>
              <a:t>Reconoce y utiliza diferentes estilos verbales y no verbales adaptados a distintas situaciones sociales.</a:t>
            </a:r>
          </a:p>
          <a:p>
            <a:pPr marL="457200" indent="-457200">
              <a:lnSpc>
                <a:spcPct val="150000"/>
              </a:lnSpc>
              <a:buFont typeface="Arial" panose="020B0604020202020204" pitchFamily="34" charset="0"/>
              <a:buChar char="•"/>
            </a:pPr>
            <a:r>
              <a:rPr lang="es-ES" sz="2800">
                <a:solidFill>
                  <a:schemeClr val="dk1"/>
                </a:solidFill>
                <a:latin typeface="Helvetica Neue"/>
              </a:rPr>
              <a:t>Reconoce la relación entre los elementos verbales y no verbales en la comunicación.</a:t>
            </a:r>
          </a:p>
          <a:p>
            <a:pPr marL="457200" indent="-457200">
              <a:lnSpc>
                <a:spcPct val="150000"/>
              </a:lnSpc>
              <a:buFont typeface="Arial" panose="020B0604020202020204" pitchFamily="34" charset="0"/>
              <a:buChar char="•"/>
            </a:pPr>
            <a:r>
              <a:rPr lang="es-ES" sz="2800">
                <a:solidFill>
                  <a:schemeClr val="dk1"/>
                </a:solidFill>
                <a:latin typeface="Helvetica Neue"/>
              </a:rPr>
              <a:t>Compensa posibles interpretaciones erróneas en la comunicación con los demás.</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
        <p:nvSpPr>
          <p:cNvPr id="2" name="Google Shape;158;p4">
            <a:extLst>
              <a:ext uri="{FF2B5EF4-FFF2-40B4-BE49-F238E27FC236}">
                <a16:creationId xmlns:a16="http://schemas.microsoft.com/office/drawing/2014/main" id="{3E602085-10A2-E5D5-ECB7-0F69F86758EE}"/>
              </a:ext>
            </a:extLst>
          </p:cNvPr>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219668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a:solidFill>
                  <a:srgbClr val="D00B24"/>
                </a:solidFill>
                <a:latin typeface="Arial"/>
                <a:ea typeface="Arial"/>
                <a:cs typeface="Arial"/>
                <a:sym typeface="Arial"/>
              </a:rPr>
              <a:t>. Cómo hacerse entender</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1845637" cy="6247824"/>
          </a:xfrm>
          <a:prstGeom prst="rect">
            <a:avLst/>
          </a:prstGeom>
          <a:noFill/>
          <a:ln>
            <a:noFill/>
          </a:ln>
        </p:spPr>
        <p:txBody>
          <a:bodyPr spcFirstLastPara="1" wrap="square" lIns="91425" tIns="45700" rIns="91425" bIns="45700" anchor="t" anchorCtr="0">
            <a:spAutoFit/>
          </a:bodyPr>
          <a:lstStyle/>
          <a:p>
            <a:r>
              <a:rPr lang="es-ES" sz="2800" b="1">
                <a:solidFill>
                  <a:srgbClr val="C00000"/>
                </a:solidFill>
                <a:latin typeface="Helvetica Neue"/>
                <a:ea typeface="Helvetica Neue"/>
                <a:cs typeface="Helvetica Neue"/>
                <a:sym typeface="Helvetica Neue"/>
              </a:rPr>
              <a:t>El principio piramidal de Minto: cómo ser impactante en la comunicación empresarial</a:t>
            </a:r>
          </a:p>
          <a:p>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comunicación es una cosa seria: la forma de transmitir tus ideas en cualquier entorno profesional puede marcar la diferencia tanto como tu pericia técnica y tu conocimiento del campo.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Las grandes ideas parecen realmente grandes ideas por la forma en que se retratan.</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En este contexto, en las siguientes diapositivas se presentan algunos consejos y trucos que te ayudarán a dominar el arte de la comunicación y la forma en que los profesionales estructuran y transmiten sus mensajes de manera impactante y eficaz.</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lvl="0"/>
            <a:r>
              <a:rPr lang="es-ES" sz="2400">
                <a:solidFill>
                  <a:schemeClr val="dk1"/>
                </a:solidFill>
                <a:latin typeface="Helvetica Neue"/>
                <a:ea typeface="Helvetica Neue"/>
                <a:cs typeface="Helvetica Neue"/>
                <a:sym typeface="Helvetica Neue"/>
              </a:rPr>
              <a:t>Hablaremos del Principio Piramidal de Minto, promovido por Barbara Minto, licenciada en Harvard y consultora de McKinsey, entre 1963 y 1973.</a:t>
            </a: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pic>
        <p:nvPicPr>
          <p:cNvPr id="2" name="Immagine 2">
            <a:extLst>
              <a:ext uri="{FF2B5EF4-FFF2-40B4-BE49-F238E27FC236}">
                <a16:creationId xmlns:a16="http://schemas.microsoft.com/office/drawing/2014/main" id="{15009A81-8BCF-2A24-77A4-51EB1131EBF3}"/>
              </a:ext>
            </a:extLst>
          </p:cNvPr>
          <p:cNvPicPr>
            <a:picLocks noChangeAspect="1"/>
          </p:cNvPicPr>
          <p:nvPr/>
        </p:nvPicPr>
        <p:blipFill>
          <a:blip r:embed="rId3"/>
          <a:stretch>
            <a:fillRect/>
          </a:stretch>
        </p:blipFill>
        <p:spPr>
          <a:xfrm>
            <a:off x="13875689" y="3183412"/>
            <a:ext cx="3340577" cy="5046189"/>
          </a:xfrm>
          <a:prstGeom prst="rect">
            <a:avLst/>
          </a:prstGeom>
          <a:ln>
            <a:solidFill>
              <a:srgbClr val="002060"/>
            </a:solidFill>
          </a:ln>
        </p:spPr>
      </p:pic>
    </p:spTree>
    <p:extLst>
      <p:ext uri="{BB962C8B-B14F-4D97-AF65-F5344CB8AC3E}">
        <p14:creationId xmlns:p14="http://schemas.microsoft.com/office/powerpoint/2010/main" val="243111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4000" y="2562880"/>
            <a:ext cx="13182600" cy="5693826"/>
          </a:xfrm>
          <a:prstGeom prst="rect">
            <a:avLst/>
          </a:prstGeom>
          <a:noFill/>
          <a:ln>
            <a:noFill/>
          </a:ln>
        </p:spPr>
        <p:txBody>
          <a:bodyPr spcFirstLastPara="1" wrap="square" lIns="91425" tIns="45700" rIns="91425" bIns="45700" anchor="t" anchorCtr="0">
            <a:spAutoFit/>
          </a:bodyPr>
          <a:lstStyle/>
          <a:p>
            <a:r>
              <a:rPr lang="es-ES" sz="2800" b="1">
                <a:solidFill>
                  <a:srgbClr val="C00000"/>
                </a:solidFill>
                <a:latin typeface="Helvetica Neue"/>
                <a:ea typeface="Helvetica Neue"/>
                <a:cs typeface="Helvetica Neue"/>
                <a:sym typeface="Helvetica Neue"/>
              </a:rPr>
              <a:t>El principio piramidal de Minto: una cuestión de eficiencia y eficacia</a:t>
            </a:r>
          </a:p>
          <a:p>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Es muy posible que al poco tiempo de comenzar tu andadura profesional te encuentres lanzando una idea "chispeante" a uno de tus superiores, a un socio potencial o a un cliente potencial.</a:t>
            </a:r>
          </a:p>
          <a:p>
            <a:pPr marL="0" marR="0" lvl="0" indent="0" algn="l" rtl="0">
              <a:spcBef>
                <a:spcPts val="0"/>
              </a:spcBef>
              <a:spcAft>
                <a:spcPts val="0"/>
              </a:spcAft>
              <a:buNone/>
            </a:pPr>
            <a:endParaRPr lang="es-ES"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Por defecto, asume que tu interlocutor está muy ocupado y puede que no pueda (o no quiera) dedicarte más que unos minutos de su precioso tiempo.</a:t>
            </a:r>
          </a:p>
          <a:p>
            <a:pPr marL="0" marR="0" lvl="0" indent="0" algn="l" rtl="0">
              <a:spcBef>
                <a:spcPts val="0"/>
              </a:spcBef>
              <a:spcAft>
                <a:spcPts val="0"/>
              </a:spcAft>
              <a:buNone/>
            </a:pPr>
            <a:endParaRPr lang="es-ES"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Lo mejor para ti es maximizar la calidad del tiempo de que dispones con tu audiencia sin "sacrificar" ninguno de los detalles que te llevan a tus conclusiones. Las reglas son sencillas:</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8;p4">
            <a:extLst>
              <a:ext uri="{FF2B5EF4-FFF2-40B4-BE49-F238E27FC236}">
                <a16:creationId xmlns:a16="http://schemas.microsoft.com/office/drawing/2014/main" id="{896304BA-A976-F8F1-458F-4FFB771D1670}"/>
              </a:ext>
            </a:extLst>
          </p:cNvPr>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a:solidFill>
                  <a:srgbClr val="D00B24"/>
                </a:solidFill>
                <a:latin typeface="Arial"/>
                <a:ea typeface="Arial"/>
                <a:cs typeface="Arial"/>
                <a:sym typeface="Arial"/>
              </a:rPr>
              <a:t>. Cómo hacerse entender</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240511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4000" y="2562880"/>
            <a:ext cx="13182600" cy="1384954"/>
          </a:xfrm>
          <a:prstGeom prst="rect">
            <a:avLst/>
          </a:prstGeom>
          <a:noFill/>
          <a:ln>
            <a:noFill/>
          </a:ln>
        </p:spPr>
        <p:txBody>
          <a:bodyPr spcFirstLastPara="1" wrap="square" lIns="91425" tIns="45700" rIns="91425" bIns="45700" anchor="t" anchorCtr="0">
            <a:spAutoFit/>
          </a:bodyPr>
          <a:lstStyle/>
          <a:p>
            <a:r>
              <a:rPr lang="es-ES" sz="2800" b="1">
                <a:solidFill>
                  <a:srgbClr val="C00000"/>
                </a:solidFill>
                <a:latin typeface="Helvetica Neue"/>
                <a:ea typeface="Helvetica Neue"/>
                <a:cs typeface="Helvetica Neue"/>
                <a:sym typeface="Helvetica Neue"/>
              </a:rPr>
              <a:t>El principio piramidal de Minto: una cuestión de eficiencia y eficacia</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5DCB4ACB-2392-E628-0E62-9B519212704E}"/>
              </a:ext>
            </a:extLst>
          </p:cNvPr>
          <p:cNvSpPr txBox="1"/>
          <p:nvPr/>
        </p:nvSpPr>
        <p:spPr>
          <a:xfrm>
            <a:off x="318523" y="4072899"/>
            <a:ext cx="6172123"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C00000"/>
                </a:solidFill>
                <a:latin typeface="Helvetica Neue"/>
                <a:ea typeface="Helvetica Neue"/>
                <a:cs typeface="Helvetica Neue"/>
                <a:sym typeface="Helvetica Neue"/>
              </a:rPr>
              <a:t>	Empieza primero por la(s) respuesta(s)</a:t>
            </a:r>
            <a:endParaRPr lang="en-US" sz="22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200">
                <a:solidFill>
                  <a:schemeClr val="dk1"/>
                </a:solidFill>
                <a:latin typeface="Helvetica Neue"/>
                <a:ea typeface="Helvetica Neue"/>
                <a:cs typeface="Helvetica Neue"/>
                <a:sym typeface="Helvetica Neue"/>
              </a:rPr>
              <a:t>No pierdas el tiempo con detalles.</a:t>
            </a:r>
          </a:p>
          <a:p>
            <a:pPr marL="0" marR="0" lvl="0" indent="0" algn="l" rtl="0">
              <a:spcBef>
                <a:spcPts val="0"/>
              </a:spcBef>
              <a:spcAft>
                <a:spcPts val="0"/>
              </a:spcAft>
              <a:buNone/>
            </a:pPr>
            <a:endParaRPr lang="es-ES"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200">
                <a:solidFill>
                  <a:schemeClr val="dk1"/>
                </a:solidFill>
                <a:latin typeface="Helvetica Neue"/>
                <a:ea typeface="Helvetica Neue"/>
                <a:cs typeface="Helvetica Neue"/>
                <a:sym typeface="Helvetica Neue"/>
              </a:rPr>
              <a:t>Ve directo al grano y asegúrate de que tus conclusiones queden claras desde el principio.</a:t>
            </a:r>
          </a:p>
          <a:p>
            <a:pPr marL="0" marR="0" lvl="0" indent="0" algn="l" rtl="0">
              <a:spcBef>
                <a:spcPts val="0"/>
              </a:spcBef>
              <a:spcAft>
                <a:spcPts val="0"/>
              </a:spcAft>
              <a:buNone/>
            </a:pPr>
            <a:endParaRPr lang="es-ES"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200">
                <a:solidFill>
                  <a:schemeClr val="dk1"/>
                </a:solidFill>
                <a:latin typeface="Helvetica Neue"/>
                <a:ea typeface="Helvetica Neue"/>
                <a:cs typeface="Helvetica Neue"/>
                <a:sym typeface="Helvetica Neue"/>
              </a:rPr>
              <a:t>Haz una declaración y sigue a partir de ahí…</a:t>
            </a:r>
            <a:endParaRPr lang="es-ES" sz="22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EC68CBF1-D65A-5630-294A-5B1707223706}"/>
              </a:ext>
            </a:extLst>
          </p:cNvPr>
          <p:cNvSpPr txBox="1"/>
          <p:nvPr/>
        </p:nvSpPr>
        <p:spPr>
          <a:xfrm>
            <a:off x="6445724" y="3956188"/>
            <a:ext cx="5396552" cy="2800726"/>
          </a:xfrm>
          <a:prstGeom prst="rect">
            <a:avLst/>
          </a:prstGeom>
          <a:noFill/>
          <a:ln>
            <a:noFill/>
          </a:ln>
        </p:spPr>
        <p:txBody>
          <a:bodyPr spcFirstLastPara="1" wrap="square" lIns="91425" tIns="45700" rIns="91425" bIns="45700" anchor="t" anchorCtr="0">
            <a:spAutoFit/>
          </a:bodyPr>
          <a:lstStyle/>
          <a:p>
            <a:pPr lvl="0"/>
            <a:r>
              <a:rPr lang="en-US" sz="2200">
                <a:solidFill>
                  <a:srgbClr val="C00000"/>
                </a:solidFill>
                <a:latin typeface="Helvetica Neue"/>
                <a:ea typeface="Helvetica Neue"/>
                <a:cs typeface="Helvetica Neue"/>
                <a:sym typeface="Helvetica Neue"/>
              </a:rPr>
              <a:t>	Agrupa tus argumentos de apoyo</a:t>
            </a: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200">
                <a:solidFill>
                  <a:schemeClr val="dk1"/>
                </a:solidFill>
                <a:latin typeface="Helvetica Neue"/>
                <a:ea typeface="Helvetica Neue"/>
                <a:cs typeface="Helvetica Neue"/>
                <a:sym typeface="Helvetica Neue"/>
              </a:rPr>
              <a:t>Idealmente, no más de tres, a menos que sea estrictamente necesario incluir más.</a:t>
            </a:r>
          </a:p>
          <a:p>
            <a:pPr marL="0" marR="0" lvl="0" indent="0" algn="l" rtl="0">
              <a:spcBef>
                <a:spcPts val="0"/>
              </a:spcBef>
              <a:spcAft>
                <a:spcPts val="0"/>
              </a:spcAft>
              <a:buNone/>
            </a:pPr>
            <a:endParaRPr lang="es-ES"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200">
                <a:solidFill>
                  <a:schemeClr val="dk1"/>
                </a:solidFill>
                <a:latin typeface="Helvetica Neue"/>
                <a:ea typeface="Helvetica Neue"/>
                <a:cs typeface="Helvetica Neue"/>
                <a:sym typeface="Helvetica Neue"/>
              </a:rPr>
              <a:t>Recuerda que debes ser lo más conciso y exhaustivo posible en todo momento.</a:t>
            </a:r>
            <a:endParaRPr lang="es-ES" sz="2200" dirty="0">
              <a:solidFill>
                <a:schemeClr val="dk1"/>
              </a:solidFill>
              <a:latin typeface="Helvetica Neue"/>
              <a:ea typeface="Helvetica Neue"/>
              <a:cs typeface="Helvetica Neue"/>
              <a:sym typeface="Helvetica Neue"/>
            </a:endParaRPr>
          </a:p>
        </p:txBody>
      </p:sp>
      <p:sp>
        <p:nvSpPr>
          <p:cNvPr id="4" name="Google Shape;159;p4">
            <a:extLst>
              <a:ext uri="{FF2B5EF4-FFF2-40B4-BE49-F238E27FC236}">
                <a16:creationId xmlns:a16="http://schemas.microsoft.com/office/drawing/2014/main" id="{F54F8D42-B080-F2C9-8D98-64B8DE63DBEB}"/>
              </a:ext>
            </a:extLst>
          </p:cNvPr>
          <p:cNvSpPr txBox="1"/>
          <p:nvPr/>
        </p:nvSpPr>
        <p:spPr>
          <a:xfrm>
            <a:off x="12145939" y="3948166"/>
            <a:ext cx="5396552" cy="3816389"/>
          </a:xfrm>
          <a:prstGeom prst="rect">
            <a:avLst/>
          </a:prstGeom>
          <a:noFill/>
          <a:ln>
            <a:noFill/>
          </a:ln>
        </p:spPr>
        <p:txBody>
          <a:bodyPr spcFirstLastPara="1" wrap="square" lIns="91425" tIns="45700" rIns="91425" bIns="45700" anchor="t" anchorCtr="0">
            <a:spAutoFit/>
          </a:bodyPr>
          <a:lstStyle/>
          <a:p>
            <a:pPr lvl="0"/>
            <a:r>
              <a:rPr lang="en-US" sz="2200">
                <a:solidFill>
                  <a:srgbClr val="C00000"/>
                </a:solidFill>
                <a:latin typeface="Helvetica Neue"/>
                <a:ea typeface="Helvetica Neue"/>
                <a:cs typeface="Helvetica Neue"/>
                <a:sym typeface="Helvetica Neue"/>
              </a:rPr>
              <a:t>	Estructura las ideas de apoyo</a:t>
            </a:r>
          </a:p>
          <a:p>
            <a:pPr lvl="0"/>
            <a:endParaRPr lang="en-US" sz="2200">
              <a:solidFill>
                <a:schemeClr val="dk1"/>
              </a:solidFill>
              <a:latin typeface="Helvetica Neue"/>
              <a:ea typeface="Helvetica Neue"/>
              <a:cs typeface="Helvetica Neue"/>
              <a:sym typeface="Helvetica Neue"/>
            </a:endParaRPr>
          </a:p>
          <a:p>
            <a:pPr lvl="0"/>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200">
                <a:solidFill>
                  <a:schemeClr val="dk1"/>
                </a:solidFill>
                <a:latin typeface="Helvetica Neue"/>
                <a:ea typeface="Helvetica Neue"/>
                <a:cs typeface="Helvetica Neue"/>
                <a:sym typeface="Helvetica Neue"/>
              </a:rPr>
              <a:t>De nuevo: preferiblemente, no más de tres ideas por cada argumento.</a:t>
            </a:r>
          </a:p>
          <a:p>
            <a:pPr marL="0" marR="0" lvl="0" indent="0" algn="l" rtl="0">
              <a:spcBef>
                <a:spcPts val="0"/>
              </a:spcBef>
              <a:spcAft>
                <a:spcPts val="0"/>
              </a:spcAft>
              <a:buNone/>
            </a:pPr>
            <a:endParaRPr lang="es-ES"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200">
                <a:solidFill>
                  <a:schemeClr val="dk1"/>
                </a:solidFill>
                <a:latin typeface="Helvetica Neue"/>
                <a:ea typeface="Helvetica Neue"/>
                <a:cs typeface="Helvetica Neue"/>
                <a:sym typeface="Helvetica Neue"/>
              </a:rPr>
              <a:t>Asegúrate de validarlas mediante datos muy fiables y cuantitativos.</a:t>
            </a:r>
          </a:p>
          <a:p>
            <a:pPr marL="0" marR="0" lvl="0" indent="0" algn="l" rtl="0">
              <a:spcBef>
                <a:spcPts val="0"/>
              </a:spcBef>
              <a:spcAft>
                <a:spcPts val="0"/>
              </a:spcAft>
              <a:buNone/>
            </a:pPr>
            <a:endParaRPr lang="es-ES"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200">
                <a:solidFill>
                  <a:schemeClr val="dk1"/>
                </a:solidFill>
                <a:latin typeface="Helvetica Neue"/>
                <a:ea typeface="Helvetica Neue"/>
                <a:cs typeface="Helvetica Neue"/>
                <a:sym typeface="Helvetica Neue"/>
              </a:rPr>
              <a:t>Quieres que tus argumentos sean sólidos y fiables.</a:t>
            </a:r>
          </a:p>
        </p:txBody>
      </p:sp>
      <p:cxnSp>
        <p:nvCxnSpPr>
          <p:cNvPr id="5" name="Connettore diritto 13">
            <a:extLst>
              <a:ext uri="{FF2B5EF4-FFF2-40B4-BE49-F238E27FC236}">
                <a16:creationId xmlns:a16="http://schemas.microsoft.com/office/drawing/2014/main" id="{B43BB621-8A75-E25A-594D-C822A4E14E59}"/>
              </a:ext>
            </a:extLst>
          </p:cNvPr>
          <p:cNvCxnSpPr/>
          <p:nvPr/>
        </p:nvCxnSpPr>
        <p:spPr>
          <a:xfrm>
            <a:off x="6311473" y="4018831"/>
            <a:ext cx="0" cy="333650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Ovale 16">
            <a:extLst>
              <a:ext uri="{FF2B5EF4-FFF2-40B4-BE49-F238E27FC236}">
                <a16:creationId xmlns:a16="http://schemas.microsoft.com/office/drawing/2014/main" id="{98F1BD65-6AFC-3CEB-4580-E837F97F5A81}"/>
              </a:ext>
            </a:extLst>
          </p:cNvPr>
          <p:cNvSpPr/>
          <p:nvPr/>
        </p:nvSpPr>
        <p:spPr>
          <a:xfrm>
            <a:off x="503830" y="3946520"/>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1</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7" name="Ovale 17">
            <a:extLst>
              <a:ext uri="{FF2B5EF4-FFF2-40B4-BE49-F238E27FC236}">
                <a16:creationId xmlns:a16="http://schemas.microsoft.com/office/drawing/2014/main" id="{A3AA58BB-7B7B-0AA9-5680-BF7181707339}"/>
              </a:ext>
            </a:extLst>
          </p:cNvPr>
          <p:cNvSpPr/>
          <p:nvPr/>
        </p:nvSpPr>
        <p:spPr>
          <a:xfrm>
            <a:off x="6613477" y="3948166"/>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2</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8" name="Ovale 18">
            <a:extLst>
              <a:ext uri="{FF2B5EF4-FFF2-40B4-BE49-F238E27FC236}">
                <a16:creationId xmlns:a16="http://schemas.microsoft.com/office/drawing/2014/main" id="{BE04446C-FA4D-F2D8-143E-B6A1F6CA4ADA}"/>
              </a:ext>
            </a:extLst>
          </p:cNvPr>
          <p:cNvSpPr/>
          <p:nvPr/>
        </p:nvSpPr>
        <p:spPr>
          <a:xfrm>
            <a:off x="12313693" y="3964210"/>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3</a:t>
            </a:r>
            <a:endParaRPr lang="en-GB" sz="4800" dirty="0">
              <a:solidFill>
                <a:srgbClr val="002060"/>
              </a:solidFill>
              <a:latin typeface="Times New Roman" panose="02020603050405020304" pitchFamily="18" charset="0"/>
              <a:cs typeface="Times New Roman" panose="02020603050405020304" pitchFamily="18" charset="0"/>
            </a:endParaRPr>
          </a:p>
        </p:txBody>
      </p:sp>
      <p:cxnSp>
        <p:nvCxnSpPr>
          <p:cNvPr id="9" name="Connettore diritto 20">
            <a:extLst>
              <a:ext uri="{FF2B5EF4-FFF2-40B4-BE49-F238E27FC236}">
                <a16:creationId xmlns:a16="http://schemas.microsoft.com/office/drawing/2014/main" id="{5150E847-86E5-81EC-D02C-4196CE140E1B}"/>
              </a:ext>
            </a:extLst>
          </p:cNvPr>
          <p:cNvCxnSpPr/>
          <p:nvPr/>
        </p:nvCxnSpPr>
        <p:spPr>
          <a:xfrm>
            <a:off x="11965107" y="4072899"/>
            <a:ext cx="0" cy="333650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Google Shape;158;p4">
            <a:extLst>
              <a:ext uri="{FF2B5EF4-FFF2-40B4-BE49-F238E27FC236}">
                <a16:creationId xmlns:a16="http://schemas.microsoft.com/office/drawing/2014/main" id="{84B87762-15D5-0AC5-0D94-F4330FA26A5D}"/>
              </a:ext>
            </a:extLst>
          </p:cNvPr>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a:solidFill>
                  <a:srgbClr val="D00B24"/>
                </a:solidFill>
                <a:latin typeface="Arial"/>
                <a:ea typeface="Arial"/>
                <a:cs typeface="Arial"/>
                <a:sym typeface="Arial"/>
              </a:rPr>
              <a:t>. Cómo hacerse entender</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174607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5863455" cy="1384954"/>
          </a:xfrm>
          <a:prstGeom prst="rect">
            <a:avLst/>
          </a:prstGeom>
          <a:noFill/>
          <a:ln>
            <a:noFill/>
          </a:ln>
        </p:spPr>
        <p:txBody>
          <a:bodyPr spcFirstLastPara="1" wrap="square" lIns="91425" tIns="45700" rIns="91425" bIns="45700" anchor="t" anchorCtr="0">
            <a:spAutoFit/>
          </a:bodyPr>
          <a:lstStyle/>
          <a:p>
            <a:r>
              <a:rPr lang="en-US" sz="2800" b="1">
                <a:solidFill>
                  <a:srgbClr val="C00000"/>
                </a:solidFill>
                <a:latin typeface="Helvetica Neue"/>
                <a:ea typeface="Helvetica Neue"/>
                <a:cs typeface="Helvetica Neue"/>
                <a:sym typeface="Helvetica Neue"/>
              </a:rPr>
              <a:t>El principio piramidal de Minto: una representación visual</a:t>
            </a:r>
            <a:endParaRPr lang="en-US" sz="2800" b="1" dirty="0">
              <a:solidFill>
                <a:srgbClr val="C00000"/>
              </a:solidFill>
            </a:endParaRPr>
          </a:p>
          <a:p>
            <a:r>
              <a:rPr lang="es-ES" sz="2800">
                <a:solidFill>
                  <a:schemeClr val="dk1"/>
                </a:solidFill>
                <a:latin typeface="Helvetica Neue"/>
                <a:ea typeface="Helvetica Neue"/>
                <a:cs typeface="Helvetica Neue"/>
                <a:sym typeface="Helvetica Neue"/>
              </a:rPr>
              <a:t>En resumen, el desglose visual de tu intervención debería ser el siguiente</a:t>
            </a:r>
            <a:r>
              <a:rPr lang="en-US" sz="2800">
                <a:solidFill>
                  <a:schemeClr val="dk1"/>
                </a:solidFill>
                <a:latin typeface="Helvetica Neue"/>
                <a:ea typeface="Helvetica Neue"/>
                <a:cs typeface="Helvetica Neue"/>
                <a:sym typeface="Helvetica Neue"/>
              </a:rPr>
              <a:t>: </a:t>
            </a: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graphicFrame>
        <p:nvGraphicFramePr>
          <p:cNvPr id="6" name="Diagramma 14">
            <a:extLst>
              <a:ext uri="{FF2B5EF4-FFF2-40B4-BE49-F238E27FC236}">
                <a16:creationId xmlns:a16="http://schemas.microsoft.com/office/drawing/2014/main" id="{086B0426-8073-C953-F2A9-76F25CDE5FAA}"/>
              </a:ext>
            </a:extLst>
          </p:cNvPr>
          <p:cNvGraphicFramePr/>
          <p:nvPr>
            <p:extLst>
              <p:ext uri="{D42A27DB-BD31-4B8C-83A1-F6EECF244321}">
                <p14:modId xmlns:p14="http://schemas.microsoft.com/office/powerpoint/2010/main" val="4180110238"/>
              </p:ext>
            </p:extLst>
          </p:nvPr>
        </p:nvGraphicFramePr>
        <p:xfrm>
          <a:off x="881623" y="3794282"/>
          <a:ext cx="7096526" cy="4407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59;p4">
            <a:extLst>
              <a:ext uri="{FF2B5EF4-FFF2-40B4-BE49-F238E27FC236}">
                <a16:creationId xmlns:a16="http://schemas.microsoft.com/office/drawing/2014/main" id="{B1486B6C-0B31-6702-6B6D-78A4AB57701B}"/>
              </a:ext>
            </a:extLst>
          </p:cNvPr>
          <p:cNvSpPr txBox="1"/>
          <p:nvPr/>
        </p:nvSpPr>
        <p:spPr>
          <a:xfrm>
            <a:off x="7387575" y="3731400"/>
            <a:ext cx="9090546"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Helvetica Neue" panose="020B0604020202020204" charset="0"/>
                <a:ea typeface="Helvetica Neue"/>
                <a:cs typeface="Helvetica Neue"/>
                <a:sym typeface="Helvetica Neue"/>
              </a:rPr>
              <a:t>Consejos adicionales para la aplicación del Principio de Minto:</a:t>
            </a: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en-US" sz="2400" b="1">
                <a:solidFill>
                  <a:srgbClr val="002060"/>
                </a:solidFill>
                <a:latin typeface="Helvetica Neue" panose="020B0604020202020204" charset="0"/>
                <a:ea typeface="Helvetica Neue"/>
                <a:cs typeface="Times New Roman" panose="02020603050405020304" pitchFamily="18" charset="0"/>
                <a:sym typeface="Helvetica Neue"/>
              </a:rPr>
              <a:t>ORDEN TEMPORAL</a:t>
            </a:r>
            <a:r>
              <a:rPr lang="en-US" sz="2400">
                <a:solidFill>
                  <a:schemeClr val="dk1"/>
                </a:solidFill>
                <a:latin typeface="Helvetica Neue" panose="020B0604020202020204" charset="0"/>
                <a:ea typeface="Helvetica Neue"/>
                <a:cs typeface="Helvetica Neue"/>
                <a:sym typeface="Helvetica Neue"/>
              </a:rPr>
              <a:t>: </a:t>
            </a:r>
            <a:r>
              <a:rPr lang="es-ES" sz="2400">
                <a:solidFill>
                  <a:schemeClr val="dk1"/>
                </a:solidFill>
                <a:latin typeface="Helvetica Neue" panose="020B0604020202020204" charset="0"/>
                <a:ea typeface="Helvetica Neue"/>
                <a:cs typeface="Helvetica Neue"/>
                <a:sym typeface="Helvetica Neue"/>
              </a:rPr>
              <a:t>Si existe algún tipo de relación causa-efecto entre tus argumentos o pruebas de apoyo, asegúrate de resaltar la secuencia de acontecimientos subyacente</a:t>
            </a:r>
            <a:r>
              <a:rPr lang="en-US" sz="2400">
                <a:solidFill>
                  <a:schemeClr val="dk1"/>
                </a:solidFill>
                <a:latin typeface="Helvetica Neue" panose="020B0604020202020204" charset="0"/>
                <a:ea typeface="Helvetica Neue"/>
                <a:cs typeface="Helvetica Neue"/>
                <a:sym typeface="Helvetica Neue"/>
              </a:rPr>
              <a:t>.</a:t>
            </a: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en-US" sz="2400" b="1">
                <a:solidFill>
                  <a:srgbClr val="002060"/>
                </a:solidFill>
                <a:latin typeface="Helvetica Neue" panose="020B0604020202020204" charset="0"/>
                <a:ea typeface="Helvetica Neue"/>
                <a:cs typeface="Times New Roman" panose="02020603050405020304" pitchFamily="18" charset="0"/>
                <a:sym typeface="Helvetica Neue"/>
              </a:rPr>
              <a:t>ORDEN ESTRUCTURAL</a:t>
            </a:r>
            <a:r>
              <a:rPr lang="en-US" sz="2400">
                <a:solidFill>
                  <a:schemeClr val="dk1"/>
                </a:solidFill>
                <a:latin typeface="Helvetica Neue" panose="020B0604020202020204" charset="0"/>
                <a:ea typeface="Helvetica Neue"/>
                <a:cs typeface="Helvetica Neue"/>
                <a:sym typeface="Helvetica Neue"/>
              </a:rPr>
              <a:t>: </a:t>
            </a:r>
            <a:r>
              <a:rPr lang="es-ES" sz="2400">
                <a:solidFill>
                  <a:schemeClr val="dk1"/>
                </a:solidFill>
                <a:latin typeface="Helvetica Neue" panose="020B0604020202020204" charset="0"/>
                <a:ea typeface="Helvetica Neue"/>
                <a:cs typeface="Helvetica Neue"/>
                <a:sym typeface="Helvetica Neue"/>
              </a:rPr>
              <a:t>Descompón tu debate en pensamientos singulares. Cuanto más granular seas, más fácil le resultará a tu interlocutor entender tu proceso de pensamiento</a:t>
            </a:r>
            <a:r>
              <a:rPr lang="en-US" sz="2400">
                <a:solidFill>
                  <a:schemeClr val="dk1"/>
                </a:solidFill>
                <a:latin typeface="Helvetica Neue" panose="020B0604020202020204" charset="0"/>
                <a:ea typeface="Helvetica Neue"/>
                <a:cs typeface="Helvetica Neue"/>
                <a:sym typeface="Helvetica Neue"/>
              </a:rPr>
              <a:t>.</a:t>
            </a: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en-US" sz="2400" b="1">
                <a:solidFill>
                  <a:srgbClr val="002060"/>
                </a:solidFill>
                <a:latin typeface="Helvetica Neue" panose="020B0604020202020204" charset="0"/>
                <a:ea typeface="Helvetica Neue"/>
                <a:cs typeface="Times New Roman" panose="02020603050405020304" pitchFamily="18" charset="0"/>
                <a:sym typeface="Helvetica Neue"/>
              </a:rPr>
              <a:t>ORDEN DE GRADO</a:t>
            </a:r>
            <a:r>
              <a:rPr lang="en-US" sz="2400">
                <a:solidFill>
                  <a:schemeClr val="dk1"/>
                </a:solidFill>
                <a:latin typeface="Helvetica Neue" panose="020B0604020202020204" charset="0"/>
                <a:ea typeface="Helvetica Neue"/>
                <a:cs typeface="Helvetica Neue"/>
                <a:sym typeface="Helvetica Neue"/>
              </a:rPr>
              <a:t>: </a:t>
            </a:r>
            <a:r>
              <a:rPr lang="es-ES" sz="2400">
                <a:solidFill>
                  <a:schemeClr val="dk1"/>
                </a:solidFill>
                <a:latin typeface="Helvetica Neue" panose="020B0604020202020204" charset="0"/>
                <a:ea typeface="Helvetica Neue"/>
                <a:cs typeface="Helvetica Neue"/>
                <a:sym typeface="Helvetica Neue"/>
              </a:rPr>
              <a:t>Asegúrate de exponer tus pensamientos por orden de importancia.</a:t>
            </a:r>
            <a:endParaRPr lang="en-US" sz="2400" dirty="0">
              <a:solidFill>
                <a:schemeClr val="dk1"/>
              </a:solidFill>
              <a:latin typeface="Helvetica Neue" panose="020B0604020202020204" charset="0"/>
              <a:ea typeface="Helvetica Neue"/>
              <a:cs typeface="Helvetica Neue"/>
              <a:sym typeface="Helvetica Neue"/>
            </a:endParaRPr>
          </a:p>
        </p:txBody>
      </p:sp>
      <p:sp>
        <p:nvSpPr>
          <p:cNvPr id="2" name="Google Shape;158;p4">
            <a:extLst>
              <a:ext uri="{FF2B5EF4-FFF2-40B4-BE49-F238E27FC236}">
                <a16:creationId xmlns:a16="http://schemas.microsoft.com/office/drawing/2014/main" id="{9319E5C4-D2C5-146B-7E00-B97132468E21}"/>
              </a:ext>
            </a:extLst>
          </p:cNvPr>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a:solidFill>
                  <a:srgbClr val="D00B24"/>
                </a:solidFill>
                <a:latin typeface="Arial"/>
                <a:ea typeface="Arial"/>
                <a:cs typeface="Arial"/>
                <a:sym typeface="Arial"/>
              </a:rPr>
              <a:t>. Cómo hacerse entender</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132311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7980218"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Resultados de aprendizaje</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Al finalizar este módulo, podrás:</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pic>
        <p:nvPicPr>
          <p:cNvPr id="125" name="Google Shape;125;p2"/>
          <p:cNvPicPr preferRelativeResize="0"/>
          <p:nvPr/>
        </p:nvPicPr>
        <p:blipFill rotWithShape="1">
          <a:blip r:embed="rId3">
            <a:alphaModFix/>
          </a:blip>
          <a:srcRect/>
          <a:stretch/>
        </p:blipFill>
        <p:spPr>
          <a:xfrm rot="-5400000">
            <a:off x="1649002" y="6677758"/>
            <a:ext cx="467367" cy="450740"/>
          </a:xfrm>
          <a:prstGeom prst="rect">
            <a:avLst/>
          </a:prstGeom>
          <a:noFill/>
          <a:ln>
            <a:noFill/>
          </a:ln>
        </p:spPr>
      </p:pic>
      <p:sp>
        <p:nvSpPr>
          <p:cNvPr id="128" name="Google Shape;128;p2"/>
          <p:cNvSpPr txBox="1"/>
          <p:nvPr/>
        </p:nvSpPr>
        <p:spPr>
          <a:xfrm>
            <a:off x="2514595" y="3846946"/>
            <a:ext cx="9208831" cy="954067"/>
          </a:xfrm>
          <a:prstGeom prst="rect">
            <a:avLst/>
          </a:prstGeom>
          <a:noFill/>
          <a:ln>
            <a:noFill/>
          </a:ln>
        </p:spPr>
        <p:txBody>
          <a:bodyPr spcFirstLastPara="1" wrap="square" lIns="108000" tIns="45700" rIns="108000" bIns="45700" anchor="t" anchorCtr="0">
            <a:spAutoFit/>
          </a:bodyPr>
          <a:lstStyle/>
          <a:p>
            <a:r>
              <a:rPr lang="en-US" altLang="ko-KR" sz="2800" b="1">
                <a:solidFill>
                  <a:srgbClr val="ED9DAB"/>
                </a:solidFill>
                <a:latin typeface="Microsoft Sans Serif" panose="020B0604020202020204" pitchFamily="34" charset="0"/>
                <a:cs typeface="Microsoft Sans Serif" panose="020B0604020202020204" pitchFamily="34" charset="0"/>
              </a:rPr>
              <a:t>Comprender mejor a los compañeros de equipo y las dinámicas.</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5" y="5259955"/>
            <a:ext cx="10573607" cy="523180"/>
          </a:xfrm>
          <a:prstGeom prst="rect">
            <a:avLst/>
          </a:prstGeom>
          <a:noFill/>
          <a:ln>
            <a:noFill/>
          </a:ln>
        </p:spPr>
        <p:txBody>
          <a:bodyPr spcFirstLastPara="1" wrap="square" lIns="108000" tIns="45700" rIns="108000" bIns="45700" anchor="t" anchorCtr="0">
            <a:spAutoFit/>
          </a:bodyPr>
          <a:lstStyle/>
          <a:p>
            <a:r>
              <a:rPr lang="en-U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Saber afrontar y superar un conflicto cuando surge.</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134" name="Google Shape;134;p2"/>
          <p:cNvSpPr txBox="1"/>
          <p:nvPr/>
        </p:nvSpPr>
        <p:spPr>
          <a:xfrm>
            <a:off x="2514598" y="6665503"/>
            <a:ext cx="8922226" cy="954067"/>
          </a:xfrm>
          <a:prstGeom prst="rect">
            <a:avLst/>
          </a:prstGeom>
          <a:noFill/>
          <a:ln>
            <a:noFill/>
          </a:ln>
        </p:spPr>
        <p:txBody>
          <a:bodyPr spcFirstLastPara="1" wrap="square" lIns="108000" tIns="45700" rIns="108000" bIns="45700" anchor="t" anchorCtr="0">
            <a:spAutoFit/>
          </a:bodyPr>
          <a:lstStyle/>
          <a:p>
            <a:r>
              <a:rPr lang="en-GB" altLang="ko-KR" sz="2800" b="1">
                <a:solidFill>
                  <a:srgbClr val="ED9DAB"/>
                </a:solidFill>
                <a:latin typeface="Microsoft Sans Serif" panose="020B0604020202020204" pitchFamily="34" charset="0"/>
                <a:cs typeface="Microsoft Sans Serif" panose="020B0604020202020204" pitchFamily="34" charset="0"/>
              </a:rPr>
              <a:t>Comprender cómo trabajar en grupo creando una buena colaboración y comunicación.</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5863455" cy="954067"/>
          </a:xfrm>
          <a:prstGeom prst="rect">
            <a:avLst/>
          </a:prstGeom>
          <a:noFill/>
          <a:ln>
            <a:noFill/>
          </a:ln>
        </p:spPr>
        <p:txBody>
          <a:bodyPr spcFirstLastPara="1" wrap="square" lIns="91425" tIns="45700" rIns="91425" bIns="45700" anchor="t" anchorCtr="0">
            <a:spAutoFit/>
          </a:bodyPr>
          <a:lstStyle/>
          <a:p>
            <a:r>
              <a:rPr lang="en-US" sz="2800" b="1">
                <a:solidFill>
                  <a:srgbClr val="C00000"/>
                </a:solidFill>
                <a:latin typeface="Helvetica Neue"/>
                <a:ea typeface="Helvetica Neue"/>
                <a:cs typeface="Helvetica Neue"/>
                <a:sym typeface="Helvetica Neue"/>
              </a:rPr>
              <a:t>La pírámide de Minto combinada con el principio MECE</a:t>
            </a:r>
            <a:endParaRPr lang="en-US" sz="2800" b="1" dirty="0">
              <a:solidFill>
                <a:srgbClr val="C00000"/>
              </a:solidFill>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6FDF5085-18F2-182D-D68A-106D39EB7745}"/>
              </a:ext>
            </a:extLst>
          </p:cNvPr>
          <p:cNvSpPr txBox="1"/>
          <p:nvPr/>
        </p:nvSpPr>
        <p:spPr>
          <a:xfrm>
            <a:off x="1523999" y="3516947"/>
            <a:ext cx="9171710" cy="5262939"/>
          </a:xfrm>
          <a:prstGeom prst="rect">
            <a:avLst/>
          </a:prstGeom>
          <a:noFill/>
          <a:ln>
            <a:noFill/>
          </a:ln>
        </p:spPr>
        <p:txBody>
          <a:bodyPr spcFirstLastPara="1" wrap="square" lIns="91425" tIns="45700" rIns="91425" bIns="45700" anchor="t" anchorCtr="0">
            <a:spAutoFit/>
          </a:bodyPr>
          <a:lstStyle/>
          <a:p>
            <a:r>
              <a:rPr lang="es-ES" sz="2400">
                <a:solidFill>
                  <a:schemeClr val="dk1"/>
                </a:solidFill>
                <a:latin typeface="Helvetica Neue"/>
                <a:ea typeface="Helvetica Neue"/>
                <a:cs typeface="Helvetica Neue"/>
                <a:sym typeface="Helvetica Neue"/>
              </a:rPr>
              <a:t>El MECE es un marco sistémico de resolución de problemas utilizado por empresas de consultoría de primera línea para descomponer problemas muy complejos y sofisticados en sus aspectos esenciales.</a:t>
            </a:r>
          </a:p>
          <a:p>
            <a:endParaRPr lang="es-ES" sz="2400">
              <a:solidFill>
                <a:schemeClr val="dk1"/>
              </a:solidFill>
              <a:latin typeface="Helvetica Neue"/>
              <a:ea typeface="Helvetica Neue"/>
              <a:cs typeface="Helvetica Neue"/>
              <a:sym typeface="Helvetica Neue"/>
            </a:endParaRPr>
          </a:p>
          <a:p>
            <a:r>
              <a:rPr lang="es-ES" sz="2400">
                <a:solidFill>
                  <a:schemeClr val="dk1"/>
                </a:solidFill>
                <a:latin typeface="Helvetica Neue"/>
                <a:ea typeface="Helvetica Neue"/>
                <a:cs typeface="Helvetica Neue"/>
                <a:sym typeface="Helvetica Neue"/>
              </a:rPr>
              <a:t>Una vez desestructurado el problema (el reto empresarial) en sus componentes básicos, resulta mucho más fácil evaluar y valorar las opciones adecuadas que podrían aplicarse a esa cuestión concreta. Las siglas significan</a:t>
            </a:r>
            <a:r>
              <a:rPr lang="en-US" sz="2400">
                <a:solidFill>
                  <a:schemeClr val="dk1"/>
                </a:solidFill>
                <a:latin typeface="Helvetica Neue"/>
                <a:ea typeface="Helvetica Neue"/>
                <a:cs typeface="Helvetica Neue"/>
                <a:sym typeface="Helvetica Neue"/>
              </a:rPr>
              <a:t>: </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a:solidFill>
                  <a:srgbClr val="002060"/>
                </a:solidFill>
                <a:latin typeface="Times New Roman" panose="02020603050405020304" pitchFamily="18" charset="0"/>
                <a:ea typeface="Helvetica Neue"/>
                <a:cs typeface="Times New Roman" panose="02020603050405020304" pitchFamily="18" charset="0"/>
                <a:sym typeface="Helvetica Neue"/>
              </a:rPr>
              <a:t>M</a:t>
            </a:r>
            <a:r>
              <a:rPr lang="en-US" sz="2400">
                <a:solidFill>
                  <a:schemeClr val="dk1"/>
                </a:solidFill>
                <a:latin typeface="Helvetica Neue"/>
                <a:ea typeface="Helvetica Neue"/>
                <a:cs typeface="Helvetica Neue"/>
                <a:sym typeface="Helvetica Neue"/>
              </a:rPr>
              <a:t>utuo</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a:solidFill>
                  <a:srgbClr val="002060"/>
                </a:solidFill>
                <a:latin typeface="Times New Roman" panose="02020603050405020304" pitchFamily="18" charset="0"/>
                <a:ea typeface="Helvetica Neue"/>
                <a:cs typeface="Times New Roman" panose="02020603050405020304" pitchFamily="18" charset="0"/>
                <a:sym typeface="Helvetica Neue"/>
              </a:rPr>
              <a:t>E</a:t>
            </a:r>
            <a:r>
              <a:rPr lang="en-US" sz="2400">
                <a:solidFill>
                  <a:schemeClr val="dk1"/>
                </a:solidFill>
                <a:latin typeface="Helvetica Neue"/>
                <a:ea typeface="Helvetica Neue"/>
                <a:cs typeface="Helvetica Neue"/>
                <a:sym typeface="Helvetica Neue"/>
              </a:rPr>
              <a:t>xclusivo</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a:solidFill>
                  <a:srgbClr val="002060"/>
                </a:solidFill>
                <a:latin typeface="Times New Roman" panose="02020603050405020304" pitchFamily="18" charset="0"/>
                <a:ea typeface="Helvetica Neue"/>
                <a:cs typeface="Times New Roman" panose="02020603050405020304" pitchFamily="18" charset="0"/>
                <a:sym typeface="Helvetica Neue"/>
              </a:rPr>
              <a:t>C</a:t>
            </a:r>
            <a:r>
              <a:rPr lang="en-US" sz="2400">
                <a:solidFill>
                  <a:schemeClr val="dk1"/>
                </a:solidFill>
                <a:latin typeface="Helvetica Neue"/>
                <a:ea typeface="Helvetica Neue"/>
                <a:cs typeface="Helvetica Neue"/>
                <a:sym typeface="Helvetica Neue"/>
              </a:rPr>
              <a:t>olectivo</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a:solidFill>
                  <a:srgbClr val="002060"/>
                </a:solidFill>
                <a:latin typeface="Times New Roman" panose="02020603050405020304" pitchFamily="18" charset="0"/>
                <a:ea typeface="Helvetica Neue"/>
                <a:cs typeface="Times New Roman" panose="02020603050405020304" pitchFamily="18" charset="0"/>
                <a:sym typeface="Helvetica Neue"/>
              </a:rPr>
              <a:t>E</a:t>
            </a:r>
            <a:r>
              <a:rPr lang="en-US" sz="2400">
                <a:solidFill>
                  <a:schemeClr val="dk1"/>
                </a:solidFill>
                <a:latin typeface="Helvetica Neue"/>
                <a:ea typeface="Helvetica Neue"/>
                <a:cs typeface="Helvetica Neue"/>
                <a:sym typeface="Helvetica Neue"/>
              </a:rPr>
              <a:t>xhaustivo</a:t>
            </a:r>
            <a:endParaRPr lang="en-US" sz="2400" dirty="0">
              <a:solidFill>
                <a:schemeClr val="dk1"/>
              </a:solidFill>
              <a:latin typeface="Helvetica Neue"/>
              <a:ea typeface="Helvetica Neue"/>
              <a:cs typeface="Helvetica Neue"/>
              <a:sym typeface="Helvetica Neue"/>
            </a:endParaRPr>
          </a:p>
        </p:txBody>
      </p:sp>
      <p:graphicFrame>
        <p:nvGraphicFramePr>
          <p:cNvPr id="3" name="Diagramma 21">
            <a:extLst>
              <a:ext uri="{FF2B5EF4-FFF2-40B4-BE49-F238E27FC236}">
                <a16:creationId xmlns:a16="http://schemas.microsoft.com/office/drawing/2014/main" id="{2BE265A7-2EA4-F316-C6C5-69A20B95D76B}"/>
              </a:ext>
            </a:extLst>
          </p:cNvPr>
          <p:cNvGraphicFramePr/>
          <p:nvPr>
            <p:extLst>
              <p:ext uri="{D42A27DB-BD31-4B8C-83A1-F6EECF244321}">
                <p14:modId xmlns:p14="http://schemas.microsoft.com/office/powerpoint/2010/main" val="3629336612"/>
              </p:ext>
            </p:extLst>
          </p:nvPr>
        </p:nvGraphicFramePr>
        <p:xfrm>
          <a:off x="10479464" y="3275152"/>
          <a:ext cx="6076718" cy="5273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58;p4">
            <a:extLst>
              <a:ext uri="{FF2B5EF4-FFF2-40B4-BE49-F238E27FC236}">
                <a16:creationId xmlns:a16="http://schemas.microsoft.com/office/drawing/2014/main" id="{E0F48834-A4BA-D755-D578-0240CB9B7EEC}"/>
              </a:ext>
            </a:extLst>
          </p:cNvPr>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a:solidFill>
                  <a:srgbClr val="D00B24"/>
                </a:solidFill>
                <a:latin typeface="Arial"/>
                <a:ea typeface="Arial"/>
                <a:cs typeface="Arial"/>
                <a:sym typeface="Arial"/>
              </a:rPr>
              <a:t>. Cómo hacerse entender</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307162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4000" y="2562880"/>
            <a:ext cx="16098982" cy="3908722"/>
          </a:xfrm>
          <a:prstGeom prst="rect">
            <a:avLst/>
          </a:prstGeom>
          <a:noFill/>
          <a:ln>
            <a:noFill/>
          </a:ln>
        </p:spPr>
        <p:txBody>
          <a:bodyPr spcFirstLastPara="1" wrap="square" lIns="91425" tIns="45700" rIns="91425" bIns="45700" anchor="t" anchorCtr="0">
            <a:spAutoFit/>
          </a:bodyPr>
          <a:lstStyle/>
          <a:p>
            <a:r>
              <a:rPr lang="en-US" sz="2800" b="1">
                <a:solidFill>
                  <a:srgbClr val="C00000"/>
                </a:solidFill>
                <a:latin typeface="Helvetica Neue"/>
                <a:ea typeface="Helvetica Neue"/>
                <a:cs typeface="Helvetica Neue"/>
                <a:sym typeface="Helvetica Neue"/>
              </a:rPr>
              <a:t>Estructurar el contenido del mensaje</a:t>
            </a:r>
            <a:endParaRPr lang="en-US" sz="2800" b="1" dirty="0">
              <a:solidFill>
                <a:srgbClr val="C00000"/>
              </a:solidFill>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Una comunicación impactante y eficaz empieza por la forma en que diseñas y estructuras tu comunicación verbal y escrita.</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Dominar el MECE y los principios de Minto es sólo la guinda del pastel de la comunicación empresarial. De hecho, hay muchos otros trucos fáciles en los que puedes apoyarte para ser más eficaz, claro y ágil en tu comunicación diaria con colegas, clientes y supervisores</a:t>
            </a:r>
            <a:r>
              <a:rPr lang="en-US" sz="2400">
                <a:solidFill>
                  <a:schemeClr val="dk1"/>
                </a:solidFill>
                <a:latin typeface="Helvetica Neue"/>
                <a:ea typeface="Helvetica Neue"/>
                <a:cs typeface="Helvetica Neue"/>
                <a:sym typeface="Helvetica Neue"/>
              </a:rPr>
              <a:t>. </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Este tipo de recomendaciones pueden dividirse en dos categorías</a:t>
            </a:r>
            <a:r>
              <a:rPr lang="en-US" sz="2400">
                <a:solidFill>
                  <a:schemeClr val="dk1"/>
                </a:solidFill>
                <a:latin typeface="Helvetica Neue"/>
                <a:ea typeface="Helvetica Neue"/>
                <a:cs typeface="Helvetica Neue"/>
                <a:sym typeface="Helvetica Neue"/>
              </a:rPr>
              <a:t>:</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E7108054-A553-B3EB-2566-87F405D46676}"/>
              </a:ext>
            </a:extLst>
          </p:cNvPr>
          <p:cNvSpPr txBox="1"/>
          <p:nvPr/>
        </p:nvSpPr>
        <p:spPr>
          <a:xfrm>
            <a:off x="1524000" y="6348454"/>
            <a:ext cx="618212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Helvetica Neue"/>
                <a:ea typeface="Helvetica Neue"/>
                <a:cs typeface="Helvetica Neue"/>
                <a:sym typeface="Helvetica Neue"/>
              </a:rPr>
              <a:t>CONTENIDO</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Lo que significa:</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La información concreta que compartes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Su relevancia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La claridad de los mensajes clave</a:t>
            </a:r>
            <a:endParaRPr lang="es-ES"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CD133BCC-22D7-BBF4-F0B7-6A0941C3187B}"/>
              </a:ext>
            </a:extLst>
          </p:cNvPr>
          <p:cNvSpPr txBox="1"/>
          <p:nvPr/>
        </p:nvSpPr>
        <p:spPr>
          <a:xfrm>
            <a:off x="8304663" y="6348454"/>
            <a:ext cx="8694864"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Helvetica Neue"/>
                <a:ea typeface="Helvetica Neue"/>
                <a:cs typeface="Helvetica Neue"/>
                <a:sym typeface="Helvetica Neue"/>
              </a:rPr>
              <a:t>FORMATO</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Lo que significa: </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La claridad de la información</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La ausencia de márgenes de malinterpretación</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El grado de autoexplicación de la información y de los documentos de apoyo</a:t>
            </a:r>
            <a:endParaRPr lang="es-ES" sz="2400" dirty="0">
              <a:solidFill>
                <a:schemeClr val="dk1"/>
              </a:solidFill>
              <a:latin typeface="Helvetica Neue"/>
              <a:ea typeface="Helvetica Neue"/>
              <a:cs typeface="Helvetica Neue"/>
              <a:sym typeface="Helvetica Neue"/>
            </a:endParaRPr>
          </a:p>
        </p:txBody>
      </p:sp>
      <p:sp>
        <p:nvSpPr>
          <p:cNvPr id="4" name="Google Shape;158;p4">
            <a:extLst>
              <a:ext uri="{FF2B5EF4-FFF2-40B4-BE49-F238E27FC236}">
                <a16:creationId xmlns:a16="http://schemas.microsoft.com/office/drawing/2014/main" id="{2CF3861C-525E-A22C-A62D-B8771E21DA06}"/>
              </a:ext>
            </a:extLst>
          </p:cNvPr>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a:solidFill>
                  <a:srgbClr val="D00B24"/>
                </a:solidFill>
                <a:latin typeface="Arial"/>
                <a:ea typeface="Arial"/>
                <a:cs typeface="Arial"/>
                <a:sym typeface="Arial"/>
              </a:rPr>
              <a:t>. Cómo hacerse entender</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143882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4000" y="2562880"/>
            <a:ext cx="16098982" cy="523180"/>
          </a:xfrm>
          <a:prstGeom prst="rect">
            <a:avLst/>
          </a:prstGeom>
          <a:noFill/>
          <a:ln>
            <a:noFill/>
          </a:ln>
        </p:spPr>
        <p:txBody>
          <a:bodyPr spcFirstLastPara="1" wrap="square" lIns="91425" tIns="45700" rIns="91425" bIns="45700" anchor="t" anchorCtr="0">
            <a:spAutoFit/>
          </a:bodyPr>
          <a:lstStyle/>
          <a:p>
            <a:r>
              <a:rPr lang="en-US" sz="2800" b="1">
                <a:solidFill>
                  <a:srgbClr val="C00000"/>
                </a:solidFill>
                <a:latin typeface="Helvetica Neue"/>
                <a:ea typeface="Helvetica Neue"/>
                <a:cs typeface="Helvetica Neue"/>
                <a:sym typeface="Helvetica Neue"/>
              </a:rPr>
              <a:t>Información clara, puntual y precisa</a:t>
            </a:r>
            <a:endParaRPr lang="en-US" sz="2800" b="1" dirty="0">
              <a:solidFill>
                <a:srgbClr val="C00000"/>
              </a:solidFill>
            </a:endParaRPr>
          </a:p>
        </p:txBody>
      </p:sp>
      <p:sp>
        <p:nvSpPr>
          <p:cNvPr id="4" name="Google Shape;159;p4">
            <a:extLst>
              <a:ext uri="{FF2B5EF4-FFF2-40B4-BE49-F238E27FC236}">
                <a16:creationId xmlns:a16="http://schemas.microsoft.com/office/drawing/2014/main" id="{C6694433-479C-F0F7-884B-6609FD06F47F}"/>
              </a:ext>
            </a:extLst>
          </p:cNvPr>
          <p:cNvSpPr txBox="1"/>
          <p:nvPr/>
        </p:nvSpPr>
        <p:spPr>
          <a:xfrm>
            <a:off x="1603512" y="3330508"/>
            <a:ext cx="7827818"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Helvetica Neue"/>
                <a:ea typeface="Helvetica Neue"/>
                <a:cs typeface="Helvetica Neue"/>
                <a:sym typeface="Helvetica Neue"/>
              </a:rPr>
              <a:t>CONTENIDO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Toda comunicación debe empezar por un asunto. Asegúrate de que tu interlocutor esté siempre informado de lo que hablas (es decir, actualiza siempre el asunto de tus correos electrónicos).</a:t>
            </a: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Revela toda la información que pueda ayudar a tu interlocutor a comprender mejor el contexto de una determinada circunstancia.</a:t>
            </a: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Sé siempre muy claro y preciso a la hora de establecer plazos y personas asignadas a una tarea concreta.</a:t>
            </a: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No dejes márgenes para interpretaciones libres.</a:t>
            </a: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Libera tus mensajes de detalles redundantes.</a:t>
            </a:r>
            <a:endParaRPr lang="es-ES" sz="2400" dirty="0">
              <a:solidFill>
                <a:schemeClr val="dk1"/>
              </a:solidFill>
              <a:latin typeface="Helvetica Neue"/>
              <a:ea typeface="Helvetica Neue"/>
              <a:cs typeface="Helvetica Neue"/>
              <a:sym typeface="Helvetica Neue"/>
            </a:endParaRPr>
          </a:p>
        </p:txBody>
      </p:sp>
      <p:sp>
        <p:nvSpPr>
          <p:cNvPr id="5" name="Google Shape;159;p4">
            <a:extLst>
              <a:ext uri="{FF2B5EF4-FFF2-40B4-BE49-F238E27FC236}">
                <a16:creationId xmlns:a16="http://schemas.microsoft.com/office/drawing/2014/main" id="{949B81C9-9E31-D40C-5262-ADF709AB6321}"/>
              </a:ext>
            </a:extLst>
          </p:cNvPr>
          <p:cNvSpPr txBox="1"/>
          <p:nvPr/>
        </p:nvSpPr>
        <p:spPr>
          <a:xfrm>
            <a:off x="9639751" y="3334720"/>
            <a:ext cx="7827818"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Helvetica Neue"/>
                <a:ea typeface="Helvetica Neue"/>
                <a:cs typeface="Helvetica Neue"/>
                <a:sym typeface="Helvetica Neue"/>
              </a:rPr>
              <a:t>FORMATO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Utiliza un lenguaje sencillo y accesible, más aún cuando se trate de cuestiones técnica.</a:t>
            </a: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Prepara listas/balances para hacer más evidentes los diferentes temas que abordan tus argumentos.</a:t>
            </a: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Habla despacio y haz pausas frecuentes pero breves: te ayudará a evaluar la impresión que estás causando en tu audiencia.</a:t>
            </a: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Al abordar tus conclusiones, asegúrate de hacer una recapitulación concisa y completa.</a:t>
            </a:r>
          </a:p>
          <a:p>
            <a:pPr marL="514350" marR="0" lvl="0" indent="-51435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Prepárate un programa: asegúrate de que tu discurso sea cercano, preciso y fiable.</a:t>
            </a:r>
            <a:endParaRPr lang="es-ES" sz="2400" dirty="0">
              <a:solidFill>
                <a:schemeClr val="dk1"/>
              </a:solidFill>
              <a:latin typeface="Helvetica Neue"/>
              <a:ea typeface="Helvetica Neue"/>
              <a:cs typeface="Helvetica Neue"/>
              <a:sym typeface="Helvetica Neue"/>
            </a:endParaRPr>
          </a:p>
        </p:txBody>
      </p:sp>
      <p:sp>
        <p:nvSpPr>
          <p:cNvPr id="2" name="Google Shape;158;p4">
            <a:extLst>
              <a:ext uri="{FF2B5EF4-FFF2-40B4-BE49-F238E27FC236}">
                <a16:creationId xmlns:a16="http://schemas.microsoft.com/office/drawing/2014/main" id="{B4A255ED-9735-9EAD-3754-5E7D75C06BB4}"/>
              </a:ext>
            </a:extLst>
          </p:cNvPr>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a:solidFill>
                  <a:srgbClr val="D00B24"/>
                </a:solidFill>
                <a:latin typeface="Arial"/>
                <a:ea typeface="Arial"/>
                <a:cs typeface="Arial"/>
                <a:sym typeface="Arial"/>
              </a:rPr>
              <a:t>. Cómo hacerse entender</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428691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476018"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a:t>
            </a:r>
            <a:r>
              <a:rPr lang="en-US" sz="4400" b="1">
                <a:solidFill>
                  <a:srgbClr val="D00B24"/>
                </a:solidFill>
                <a:latin typeface="Arial"/>
                <a:ea typeface="Arial"/>
                <a:cs typeface="Arial"/>
                <a:sym typeface="Arial"/>
              </a:rPr>
              <a:t>. </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Poner en práctica habilidades de colaboración y comunicación</a:t>
            </a:r>
            <a:endParaRPr sz="4400" b="1" dirty="0">
              <a:solidFill>
                <a:srgbClr val="D00B24"/>
              </a:solidFill>
              <a:latin typeface="Arial"/>
              <a:ea typeface="Arial"/>
              <a:cs typeface="Arial"/>
              <a:sym typeface="Arial"/>
            </a:endParaRPr>
          </a:p>
        </p:txBody>
      </p:sp>
      <p:sp>
        <p:nvSpPr>
          <p:cNvPr id="159" name="Google Shape;159;p4"/>
          <p:cNvSpPr txBox="1"/>
          <p:nvPr/>
        </p:nvSpPr>
        <p:spPr>
          <a:xfrm>
            <a:off x="1447799" y="3227898"/>
            <a:ext cx="16147473" cy="5262939"/>
          </a:xfrm>
          <a:prstGeom prst="rect">
            <a:avLst/>
          </a:prstGeom>
          <a:noFill/>
          <a:ln>
            <a:noFill/>
          </a:ln>
        </p:spPr>
        <p:txBody>
          <a:bodyPr spcFirstLastPara="1" wrap="square" lIns="91425" tIns="45700" rIns="91425" bIns="45700" anchor="t" anchorCtr="0">
            <a:spAutoFit/>
          </a:bodyPr>
          <a:lstStyle/>
          <a:p>
            <a:r>
              <a:rPr lang="en-GB" sz="2800" b="1">
                <a:solidFill>
                  <a:srgbClr val="C00000"/>
                </a:solidFill>
                <a:latin typeface="Helvetica Neue"/>
                <a:sym typeface="Helvetica Neue"/>
              </a:rPr>
              <a:t>Ejercicio para mejorar la colaboración y la comunicación</a:t>
            </a:r>
            <a:endParaRPr lang="en-GB" sz="2800" b="1" dirty="0">
              <a:solidFill>
                <a:srgbClr val="C00000"/>
              </a:solidFill>
              <a:latin typeface="Helvetica Neue"/>
              <a:sym typeface="Helvetica Neue"/>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algn="ctr"/>
            <a:r>
              <a:rPr lang="en-GB" sz="2800" b="1" i="1" u="sng">
                <a:solidFill>
                  <a:schemeClr val="dk1"/>
                </a:solidFill>
                <a:latin typeface="Helvetica Neue"/>
              </a:rPr>
              <a:t>¿Quién soy?</a:t>
            </a:r>
            <a:endParaRPr lang="en-GB" sz="2800" b="1" i="1" u="sng" dirty="0">
              <a:solidFill>
                <a:schemeClr val="dk1"/>
              </a:solidFill>
              <a:latin typeface="Helvetica Neue"/>
            </a:endParaRPr>
          </a:p>
          <a:p>
            <a:endParaRPr lang="en-GB" sz="2800" dirty="0">
              <a:solidFill>
                <a:schemeClr val="dk1"/>
              </a:solidFill>
              <a:latin typeface="Helvetica Neue"/>
            </a:endParaRPr>
          </a:p>
          <a:p>
            <a:r>
              <a:rPr lang="es-ES" sz="2800">
                <a:solidFill>
                  <a:schemeClr val="dk1"/>
                </a:solidFill>
                <a:latin typeface="Helvetica Neue"/>
              </a:rPr>
              <a:t>Ponéos en parejas, por favor, y describid una parte de vosotros mismos al otro (sólo una breve presentación de algo relevante para que respondáis a la pregunta "¿quién eres?”).</a:t>
            </a:r>
          </a:p>
          <a:p>
            <a:endParaRPr lang="es-ES" sz="2800">
              <a:solidFill>
                <a:schemeClr val="dk1"/>
              </a:solidFill>
              <a:latin typeface="Helvetica Neue"/>
            </a:endParaRPr>
          </a:p>
          <a:p>
            <a:r>
              <a:rPr lang="es-ES" sz="2800">
                <a:solidFill>
                  <a:schemeClr val="dk1"/>
                </a:solidFill>
                <a:latin typeface="Helvetica Neue"/>
              </a:rPr>
              <a:t>El de enfrente debe escuchar tu descripción y luego tú hacer lo mismo (tiempo: 5 minutos).</a:t>
            </a:r>
          </a:p>
          <a:p>
            <a:endParaRPr lang="es-ES" sz="2800">
              <a:solidFill>
                <a:schemeClr val="dk1"/>
              </a:solidFill>
              <a:latin typeface="Helvetica Neue"/>
            </a:endParaRPr>
          </a:p>
          <a:p>
            <a:r>
              <a:rPr lang="es-ES" sz="2800">
                <a:solidFill>
                  <a:schemeClr val="dk1"/>
                </a:solidFill>
                <a:latin typeface="Helvetica Neue"/>
              </a:rPr>
              <a:t>Después, el conductor os invitará a cada uno de vosotros a presentaros haciéndoos pasar por el otro, hablando en primera persona.</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1056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Resumen</a:t>
            </a:r>
            <a:endParaRPr/>
          </a:p>
        </p:txBody>
      </p:sp>
      <p:sp>
        <p:nvSpPr>
          <p:cNvPr id="211" name="Google Shape;211;p8"/>
          <p:cNvSpPr txBox="1"/>
          <p:nvPr/>
        </p:nvSpPr>
        <p:spPr>
          <a:xfrm>
            <a:off x="2362200" y="2926265"/>
            <a:ext cx="54672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La comunicación y su gestión tienen muchas formas y modalidades</a:t>
            </a:r>
            <a:r>
              <a:rPr lang="en-GB"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t>
            </a:r>
            <a:endParaRPr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3" name="Google Shape;213;p8"/>
          <p:cNvSpPr txBox="1"/>
          <p:nvPr/>
        </p:nvSpPr>
        <p:spPr>
          <a:xfrm>
            <a:off x="2362200" y="4453319"/>
            <a:ext cx="511677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Marco MECE para la resolución sistemática de problemas.</a:t>
            </a:r>
            <a:endParaRPr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5" name="Google Shape;215;p8"/>
          <p:cNvSpPr txBox="1"/>
          <p:nvPr/>
        </p:nvSpPr>
        <p:spPr>
          <a:xfrm>
            <a:off x="10668000" y="2964369"/>
            <a:ext cx="52578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El principio de Minto para escribir y pensar.</a:t>
            </a:r>
            <a:endParaRPr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7" name="Google Shape;217;p8"/>
          <p:cNvSpPr txBox="1"/>
          <p:nvPr/>
        </p:nvSpPr>
        <p:spPr>
          <a:xfrm>
            <a:off x="10668000" y="4465112"/>
            <a:ext cx="458678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La comunicación no verbal es un componente esencial de la comunicación</a:t>
            </a:r>
            <a:r>
              <a:rPr lang="en-US"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t>
            </a:r>
            <a:endPar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pic>
        <p:nvPicPr>
          <p:cNvPr id="219" name="Google Shape;219;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20" name="Google Shape;220;p8"/>
          <p:cNvPicPr preferRelativeResize="0"/>
          <p:nvPr/>
        </p:nvPicPr>
        <p:blipFill rotWithShape="1">
          <a:blip r:embed="rId3">
            <a:alphaModFix/>
          </a:blip>
          <a:srcRect/>
          <a:stretch/>
        </p:blipFill>
        <p:spPr>
          <a:xfrm rot="-5400000">
            <a:off x="1749446" y="4473540"/>
            <a:ext cx="467367" cy="450740"/>
          </a:xfrm>
          <a:prstGeom prst="rect">
            <a:avLst/>
          </a:prstGeom>
          <a:noFill/>
          <a:ln>
            <a:noFill/>
          </a:ln>
        </p:spPr>
      </p:pic>
      <p:pic>
        <p:nvPicPr>
          <p:cNvPr id="221" name="Google Shape;221;p8"/>
          <p:cNvPicPr preferRelativeResize="0"/>
          <p:nvPr/>
        </p:nvPicPr>
        <p:blipFill rotWithShape="1">
          <a:blip r:embed="rId3">
            <a:alphaModFix/>
          </a:blip>
          <a:srcRect/>
          <a:stretch/>
        </p:blipFill>
        <p:spPr>
          <a:xfrm rot="-5400000">
            <a:off x="10132746" y="3029773"/>
            <a:ext cx="467367" cy="450740"/>
          </a:xfrm>
          <a:prstGeom prst="rect">
            <a:avLst/>
          </a:prstGeom>
          <a:noFill/>
          <a:ln>
            <a:noFill/>
          </a:ln>
        </p:spPr>
      </p:pic>
      <p:pic>
        <p:nvPicPr>
          <p:cNvPr id="222" name="Google Shape;222;p8"/>
          <p:cNvPicPr preferRelativeResize="0"/>
          <p:nvPr/>
        </p:nvPicPr>
        <p:blipFill rotWithShape="1">
          <a:blip r:embed="rId3">
            <a:alphaModFix/>
          </a:blip>
          <a:srcRect/>
          <a:stretch/>
        </p:blipFill>
        <p:spPr>
          <a:xfrm rot="-5400000">
            <a:off x="10132746" y="4526584"/>
            <a:ext cx="467367" cy="450740"/>
          </a:xfrm>
          <a:prstGeom prst="rect">
            <a:avLst/>
          </a:prstGeom>
          <a:noFill/>
          <a:ln>
            <a:noFill/>
          </a:ln>
        </p:spPr>
      </p:pic>
      <p:sp>
        <p:nvSpPr>
          <p:cNvPr id="2" name="Google Shape;213;p8">
            <a:extLst>
              <a:ext uri="{FF2B5EF4-FFF2-40B4-BE49-F238E27FC236}">
                <a16:creationId xmlns:a16="http://schemas.microsoft.com/office/drawing/2014/main" id="{ED910D7B-3679-473C-FC22-2F2FA0D92872}"/>
              </a:ext>
            </a:extLst>
          </p:cNvPr>
          <p:cNvSpPr txBox="1"/>
          <p:nvPr/>
        </p:nvSpPr>
        <p:spPr>
          <a:xfrm>
            <a:off x="2362200" y="6000413"/>
            <a:ext cx="6005945"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Promover la confianza, la satisfacción, la colaboración y el compromiso en el entorno laboral son factores protectores hacia una mejor calidad de vida</a:t>
            </a:r>
            <a:r>
              <a:rPr lang="en-GB"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t>
            </a:r>
            <a:endPar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3" name="Google Shape;217;p8">
            <a:extLst>
              <a:ext uri="{FF2B5EF4-FFF2-40B4-BE49-F238E27FC236}">
                <a16:creationId xmlns:a16="http://schemas.microsoft.com/office/drawing/2014/main" id="{7CC67004-43E3-A9FE-2313-53F0F5E9548B}"/>
              </a:ext>
            </a:extLst>
          </p:cNvPr>
          <p:cNvSpPr txBox="1"/>
          <p:nvPr/>
        </p:nvSpPr>
        <p:spPr>
          <a:xfrm>
            <a:off x="10668000" y="6012206"/>
            <a:ext cx="6192982"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Pertenecer a un grupo significa no sólo saber relacionarse con los demás de forma estratégica a nivel comunicativo, sino también escuchar al otro y sus necesidades</a:t>
            </a:r>
            <a:r>
              <a:rPr lang="en-GB" sz="280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t>
            </a:r>
            <a:endPar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pic>
        <p:nvPicPr>
          <p:cNvPr id="4" name="Google Shape;220;p8">
            <a:extLst>
              <a:ext uri="{FF2B5EF4-FFF2-40B4-BE49-F238E27FC236}">
                <a16:creationId xmlns:a16="http://schemas.microsoft.com/office/drawing/2014/main" id="{45C588A8-E08E-F5F0-56D7-238507D19408}"/>
              </a:ext>
            </a:extLst>
          </p:cNvPr>
          <p:cNvPicPr preferRelativeResize="0"/>
          <p:nvPr/>
        </p:nvPicPr>
        <p:blipFill rotWithShape="1">
          <a:blip r:embed="rId3">
            <a:alphaModFix/>
          </a:blip>
          <a:srcRect/>
          <a:stretch/>
        </p:blipFill>
        <p:spPr>
          <a:xfrm rot="-5400000">
            <a:off x="1749446" y="6020634"/>
            <a:ext cx="467367" cy="450740"/>
          </a:xfrm>
          <a:prstGeom prst="rect">
            <a:avLst/>
          </a:prstGeom>
          <a:noFill/>
          <a:ln>
            <a:noFill/>
          </a:ln>
        </p:spPr>
      </p:pic>
      <p:pic>
        <p:nvPicPr>
          <p:cNvPr id="5" name="Google Shape;222;p8">
            <a:extLst>
              <a:ext uri="{FF2B5EF4-FFF2-40B4-BE49-F238E27FC236}">
                <a16:creationId xmlns:a16="http://schemas.microsoft.com/office/drawing/2014/main" id="{4E582A4F-FF25-73DD-075E-4D1887AE6F41}"/>
              </a:ext>
            </a:extLst>
          </p:cNvPr>
          <p:cNvPicPr preferRelativeResize="0"/>
          <p:nvPr/>
        </p:nvPicPr>
        <p:blipFill rotWithShape="1">
          <a:blip r:embed="rId3">
            <a:alphaModFix/>
          </a:blip>
          <a:srcRect/>
          <a:stretch/>
        </p:blipFill>
        <p:spPr>
          <a:xfrm rot="-5400000">
            <a:off x="10132746" y="6073678"/>
            <a:ext cx="467367" cy="4507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229350" y="5926282"/>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rPr>
              <a:t>¡Gracias</a:t>
            </a:r>
            <a:r>
              <a:rPr lang="en-US" sz="8000" b="1">
                <a:solidFill>
                  <a:srgbClr val="D00B24"/>
                </a:solidFill>
                <a:latin typeface="Arial"/>
                <a:ea typeface="Arial"/>
                <a:cs typeface="Arial"/>
                <a:sym typeface="Arial"/>
              </a:rPr>
              <a:t>!</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Índice</a:t>
            </a:r>
            <a:endParaRPr sz="4400" b="1">
              <a:solidFill>
                <a:srgbClr val="D00B24"/>
              </a:solidFill>
              <a:latin typeface="Arial"/>
              <a:ea typeface="Arial"/>
              <a:cs typeface="Arial"/>
              <a:sym typeface="Arial"/>
            </a:endParaRPr>
          </a:p>
        </p:txBody>
      </p:sp>
      <p:grpSp>
        <p:nvGrpSpPr>
          <p:cNvPr id="141" name="Google Shape;141;p3"/>
          <p:cNvGrpSpPr/>
          <p:nvPr/>
        </p:nvGrpSpPr>
        <p:grpSpPr>
          <a:xfrm>
            <a:off x="2362200" y="2919517"/>
            <a:ext cx="11763233" cy="1260181"/>
            <a:chOff x="6420992" y="1321255"/>
            <a:chExt cx="5124927" cy="1260181"/>
          </a:xfrm>
        </p:grpSpPr>
        <p:sp>
          <p:nvSpPr>
            <p:cNvPr id="142" name="Google Shape;142;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Habilidades de colaboración</a:t>
              </a:r>
              <a:endPar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a:p>
              <a:pPr marL="342900" lvl="0" indent="-342900">
                <a:buFont typeface="Arial" panose="020B0604020202020204" pitchFamily="34" charset="0"/>
                <a:buChar char="•"/>
              </a:pPr>
              <a:r>
                <a:rPr lang="en-GB" sz="24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Habilidades de comunicación</a:t>
              </a:r>
              <a:endPar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43" name="Google Shape;143;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lvl="0"/>
              <a:r>
                <a:rPr lang="en-GB" sz="2800" b="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Habilidades de colaboración y comunicación</a:t>
              </a:r>
              <a:endPar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grpSp>
        <p:nvGrpSpPr>
          <p:cNvPr id="144" name="Google Shape;144;p3"/>
          <p:cNvGrpSpPr/>
          <p:nvPr/>
        </p:nvGrpSpPr>
        <p:grpSpPr>
          <a:xfrm>
            <a:off x="2362199" y="4397552"/>
            <a:ext cx="14110649" cy="1245062"/>
            <a:chOff x="6420993" y="1336374"/>
            <a:chExt cx="5124926" cy="1245062"/>
          </a:xfrm>
        </p:grpSpPr>
        <p:sp>
          <p:nvSpPr>
            <p:cNvPr id="145" name="Google Shape;145;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El principio piramidal de Minto: cómo ser impactante en la comunicación empresarial</a:t>
              </a:r>
              <a:endPar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a:p>
              <a:pPr marL="342900" lvl="0" indent="-342900">
                <a:buFont typeface="Arial" panose="020B0604020202020204" pitchFamily="34" charset="0"/>
                <a:buChar char="•"/>
              </a:pPr>
              <a:r>
                <a:rPr lang="en-GB" sz="24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Estructurar el contenido del mensaje</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6" name="Google Shape;146;p3"/>
            <p:cNvSpPr txBox="1"/>
            <p:nvPr/>
          </p:nvSpPr>
          <p:spPr>
            <a:xfrm>
              <a:off x="6420993" y="1336374"/>
              <a:ext cx="5124925" cy="523180"/>
            </a:xfrm>
            <a:prstGeom prst="rect">
              <a:avLst/>
            </a:prstGeom>
            <a:noFill/>
            <a:ln>
              <a:noFill/>
            </a:ln>
          </p:spPr>
          <p:txBody>
            <a:bodyPr spcFirstLastPara="1" wrap="square" lIns="108000" tIns="45700" rIns="108000" bIns="45700" anchor="t" anchorCtr="0">
              <a:spAutoFit/>
            </a:bodyPr>
            <a:lstStyle/>
            <a:p>
              <a:pPr lvl="0"/>
              <a:r>
                <a:rPr lang="en-GB" sz="2800" b="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Cómo hacerse entender</a:t>
              </a:r>
              <a:endPar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grpSp>
        <p:nvGrpSpPr>
          <p:cNvPr id="147" name="Google Shape;147;p3"/>
          <p:cNvGrpSpPr/>
          <p:nvPr/>
        </p:nvGrpSpPr>
        <p:grpSpPr>
          <a:xfrm>
            <a:off x="2362200" y="5829300"/>
            <a:ext cx="11763228" cy="909333"/>
            <a:chOff x="6420993" y="1302812"/>
            <a:chExt cx="5744784" cy="909333"/>
          </a:xfrm>
        </p:grpSpPr>
        <p:sp>
          <p:nvSpPr>
            <p:cNvPr id="148" name="Google Shape;148;p3"/>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US" sz="24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Ejercicio para mejorar la colaboración y la comunicación</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9" name="Google Shape;149;p3"/>
            <p:cNvSpPr txBox="1"/>
            <p:nvPr/>
          </p:nvSpPr>
          <p:spPr>
            <a:xfrm>
              <a:off x="6420993" y="1302812"/>
              <a:ext cx="5744784" cy="523180"/>
            </a:xfrm>
            <a:prstGeom prst="rect">
              <a:avLst/>
            </a:prstGeom>
            <a:noFill/>
            <a:ln>
              <a:noFill/>
            </a:ln>
          </p:spPr>
          <p:txBody>
            <a:bodyPr spcFirstLastPara="1" wrap="square" lIns="108000" tIns="45700" rIns="108000" bIns="45700" anchor="t" anchorCtr="0">
              <a:spAutoFit/>
            </a:bodyPr>
            <a:lstStyle/>
            <a:p>
              <a:pPr lvl="0"/>
              <a:r>
                <a:rPr lang="en-US" sz="2800" b="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Poner en práctica habilidades de colaboración y comunicación</a:t>
              </a:r>
              <a:endParaRPr lang="en-US"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pic>
        <p:nvPicPr>
          <p:cNvPr id="150" name="Google Shape;150;p3"/>
          <p:cNvPicPr preferRelativeResize="0"/>
          <p:nvPr/>
        </p:nvPicPr>
        <p:blipFill rotWithShape="1">
          <a:blip r:embed="rId3">
            <a:alphaModFix/>
          </a:blip>
          <a:srcRect/>
          <a:stretch/>
        </p:blipFill>
        <p:spPr>
          <a:xfrm rot="-5400000">
            <a:off x="1749446" y="2908489"/>
            <a:ext cx="467367" cy="450740"/>
          </a:xfrm>
          <a:prstGeom prst="rect">
            <a:avLst/>
          </a:prstGeom>
          <a:noFill/>
          <a:ln>
            <a:noFill/>
          </a:ln>
        </p:spPr>
      </p:pic>
      <p:pic>
        <p:nvPicPr>
          <p:cNvPr id="151" name="Google Shape;151;p3"/>
          <p:cNvPicPr preferRelativeResize="0"/>
          <p:nvPr/>
        </p:nvPicPr>
        <p:blipFill rotWithShape="1">
          <a:blip r:embed="rId3">
            <a:alphaModFix/>
          </a:blip>
          <a:srcRect/>
          <a:stretch/>
        </p:blipFill>
        <p:spPr>
          <a:xfrm rot="-5400000">
            <a:off x="1742986" y="4385893"/>
            <a:ext cx="467367" cy="450740"/>
          </a:xfrm>
          <a:prstGeom prst="rect">
            <a:avLst/>
          </a:prstGeom>
          <a:noFill/>
          <a:ln>
            <a:noFill/>
          </a:ln>
        </p:spPr>
      </p:pic>
      <p:pic>
        <p:nvPicPr>
          <p:cNvPr id="152" name="Google Shape;152;p3"/>
          <p:cNvPicPr preferRelativeResize="0"/>
          <p:nvPr/>
        </p:nvPicPr>
        <p:blipFill rotWithShape="1">
          <a:blip r:embed="rId3">
            <a:alphaModFix/>
          </a:blip>
          <a:srcRect/>
          <a:stretch/>
        </p:blipFill>
        <p:spPr>
          <a:xfrm rot="-5400000">
            <a:off x="1735469" y="5805255"/>
            <a:ext cx="467367" cy="450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318259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a:t>
            </a:r>
            <a:r>
              <a:rPr lang="en-US" sz="4400" b="1">
                <a:solidFill>
                  <a:srgbClr val="D00B24"/>
                </a:solidFill>
                <a:latin typeface="Arial"/>
                <a:ea typeface="Arial"/>
                <a:cs typeface="Arial"/>
                <a:sym typeface="Arial"/>
              </a:rPr>
              <a:t>. Habilidades de colaboración y comunicación</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634015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Ambas están estrechamente relacionadas.</a:t>
            </a:r>
          </a:p>
          <a:p>
            <a:pPr marL="457200" marR="0" lvl="0" indent="-457200" algn="l" rtl="0">
              <a:lnSpc>
                <a:spcPct val="150000"/>
              </a:lnSpc>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Se trata de trabajar juntos hacia un objetivo común con los demás.</a:t>
            </a:r>
          </a:p>
          <a:p>
            <a:pPr marL="457200" marR="0" lvl="0" indent="-457200" algn="l" rtl="0">
              <a:lnSpc>
                <a:spcPct val="150000"/>
              </a:lnSpc>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Son esenciales en el trabajo en equipo y en múltiples entornos de trabajo en distintas disciplinas y campos.</a:t>
            </a:r>
          </a:p>
          <a:p>
            <a:pPr marL="457200" marR="0" lvl="0" indent="-457200" algn="l" rtl="0">
              <a:lnSpc>
                <a:spcPct val="150000"/>
              </a:lnSpc>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Promueven la confianza, la satisfacción y el compromiso en el entorno laboral (Sousa-Poza &amp; Sousa-Poza, 2000). Éstos, a su vez, son predictores de una mejor calidad de vida en general (Kun &amp; Gadanecz, 2022).</a:t>
            </a:r>
          </a:p>
          <a:p>
            <a:pPr marL="457200" marR="0" lvl="0" indent="-457200" algn="l" rtl="0">
              <a:lnSpc>
                <a:spcPct val="150000"/>
              </a:lnSpc>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Las variables individuales, como los rasgos de personalidad, pueden influir en este sentido, pero es algo que también puede aprenderse.</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965752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1.1 Habilidades de colaboración</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526293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s-ES" sz="2800" b="1">
                <a:solidFill>
                  <a:schemeClr val="dk1"/>
                </a:solidFill>
                <a:latin typeface="Helvetica Neue"/>
                <a:ea typeface="Helvetica Neue"/>
                <a:cs typeface="Helvetica Neue"/>
                <a:sym typeface="Helvetica Neue"/>
              </a:rPr>
              <a:t>Persuasión</a:t>
            </a:r>
            <a:r>
              <a:rPr lang="es-ES" sz="2800">
                <a:solidFill>
                  <a:schemeClr val="dk1"/>
                </a:solidFill>
                <a:latin typeface="Helvetica Neue"/>
                <a:ea typeface="Helvetica Neue"/>
                <a:cs typeface="Helvetica Neue"/>
                <a:sym typeface="Helvetica Neue"/>
              </a:rPr>
              <a:t>: cambiar o influir en los comportamientos, creencias o actitudes de alguien o un grupo hacia otra idea, persona o acontecimiento.</a:t>
            </a:r>
          </a:p>
          <a:p>
            <a:pPr marL="457200" marR="0" lvl="0" indent="-457200" algn="l" rtl="0">
              <a:spcBef>
                <a:spcPts val="0"/>
              </a:spcBef>
              <a:spcAft>
                <a:spcPts val="0"/>
              </a:spcAft>
              <a:buFont typeface="Arial" panose="020B0604020202020204" pitchFamily="34" charset="0"/>
              <a:buChar char="•"/>
            </a:pPr>
            <a:r>
              <a:rPr lang="es-ES" sz="2800" b="1">
                <a:solidFill>
                  <a:schemeClr val="dk1"/>
                </a:solidFill>
                <a:latin typeface="Helvetica Neue"/>
                <a:ea typeface="Helvetica Neue"/>
                <a:cs typeface="Helvetica Neue"/>
                <a:sym typeface="Helvetica Neue"/>
              </a:rPr>
              <a:t>Compromiso</a:t>
            </a:r>
            <a:r>
              <a:rPr lang="es-ES" sz="2800">
                <a:solidFill>
                  <a:schemeClr val="dk1"/>
                </a:solidFill>
                <a:latin typeface="Helvetica Neue"/>
                <a:ea typeface="Helvetica Neue"/>
                <a:cs typeface="Helvetica Neue"/>
                <a:sym typeface="Helvetica Neue"/>
              </a:rPr>
              <a:t>: hacer una concesión o renunciar a algo para llegar a un término medio. A algunas personas les puede resultar muy fácil, mientras que a otras les cuesta.</a:t>
            </a:r>
          </a:p>
          <a:p>
            <a:pPr marL="457200" marR="0" lvl="0" indent="-457200" algn="l" rtl="0">
              <a:spcBef>
                <a:spcPts val="0"/>
              </a:spcBef>
              <a:spcAft>
                <a:spcPts val="0"/>
              </a:spcAft>
              <a:buFont typeface="Arial" panose="020B0604020202020204" pitchFamily="34" charset="0"/>
              <a:buChar char="•"/>
            </a:pPr>
            <a:r>
              <a:rPr lang="es-ES" sz="2800" b="1">
                <a:solidFill>
                  <a:schemeClr val="dk1"/>
                </a:solidFill>
                <a:latin typeface="Helvetica Neue"/>
                <a:ea typeface="Helvetica Neue"/>
                <a:cs typeface="Helvetica Neue"/>
                <a:sym typeface="Helvetica Neue"/>
              </a:rPr>
              <a:t>Lluvia de ideas</a:t>
            </a:r>
            <a:r>
              <a:rPr lang="es-ES" sz="2800">
                <a:solidFill>
                  <a:schemeClr val="dk1"/>
                </a:solidFill>
                <a:latin typeface="Helvetica Neue"/>
                <a:ea typeface="Helvetica Neue"/>
                <a:cs typeface="Helvetica Neue"/>
                <a:sym typeface="Helvetica Neue"/>
              </a:rPr>
              <a:t>: es una herramienta específica de comunicación para organizar y atraer a tu equipo para que se reúna y comparta sus ideas.</a:t>
            </a:r>
          </a:p>
          <a:p>
            <a:pPr marL="457200" marR="0" lvl="0" indent="-457200" algn="l" rtl="0">
              <a:spcBef>
                <a:spcPts val="0"/>
              </a:spcBef>
              <a:spcAft>
                <a:spcPts val="0"/>
              </a:spcAft>
              <a:buFont typeface="Arial" panose="020B0604020202020204" pitchFamily="34" charset="0"/>
              <a:buChar char="•"/>
            </a:pPr>
            <a:r>
              <a:rPr lang="es-ES" sz="2800" b="1">
                <a:solidFill>
                  <a:schemeClr val="dk1"/>
                </a:solidFill>
                <a:latin typeface="Helvetica Neue"/>
                <a:ea typeface="Helvetica Neue"/>
                <a:cs typeface="Helvetica Neue"/>
                <a:sym typeface="Helvetica Neue"/>
              </a:rPr>
              <a:t>Diplomacia</a:t>
            </a:r>
            <a:r>
              <a:rPr lang="es-ES" sz="2800">
                <a:solidFill>
                  <a:schemeClr val="dk1"/>
                </a:solidFill>
                <a:latin typeface="Helvetica Neue"/>
                <a:ea typeface="Helvetica Neue"/>
                <a:cs typeface="Helvetica Neue"/>
                <a:sym typeface="Helvetica Neue"/>
              </a:rPr>
              <a:t>: ser capaz de transmitir tu mensaje y convencer a la gente para que cambie sin dañar la relación.</a:t>
            </a:r>
          </a:p>
          <a:p>
            <a:pPr marL="457200" marR="0" lvl="0" indent="-457200" algn="l" rtl="0">
              <a:spcBef>
                <a:spcPts val="0"/>
              </a:spcBef>
              <a:spcAft>
                <a:spcPts val="0"/>
              </a:spcAft>
              <a:buFont typeface="Arial" panose="020B0604020202020204" pitchFamily="34" charset="0"/>
              <a:buChar char="•"/>
            </a:pPr>
            <a:r>
              <a:rPr lang="es-ES" sz="2800" b="1">
                <a:solidFill>
                  <a:schemeClr val="dk1"/>
                </a:solidFill>
                <a:latin typeface="Helvetica Neue"/>
                <a:ea typeface="Helvetica Neue"/>
                <a:cs typeface="Helvetica Neue"/>
                <a:sym typeface="Helvetica Neue"/>
              </a:rPr>
              <a:t>Flexibilidad</a:t>
            </a:r>
            <a:r>
              <a:rPr lang="es-ES" sz="2800">
                <a:solidFill>
                  <a:schemeClr val="dk1"/>
                </a:solidFill>
                <a:latin typeface="Helvetica Neue"/>
                <a:ea typeface="Helvetica Neue"/>
                <a:cs typeface="Helvetica Neue"/>
                <a:sym typeface="Helvetica Neue"/>
              </a:rPr>
              <a:t>: ajustarse eficazmente a los cambios a corto plazo para afrontar con éxito problemas o tareas inesperados. Adaptarse rápidamente y con calma es clave para el concepto de flexibilidad.</a:t>
            </a:r>
            <a:endParaRPr lang="es-ES" sz="28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5009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5425531" cy="5262939"/>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s-ES" sz="2800" b="1">
                <a:solidFill>
                  <a:schemeClr val="dk1"/>
                </a:solidFill>
                <a:latin typeface="Helvetica Neue"/>
              </a:rPr>
              <a:t>Positividad</a:t>
            </a:r>
            <a:r>
              <a:rPr lang="es-ES" sz="2800">
                <a:solidFill>
                  <a:schemeClr val="dk1"/>
                </a:solidFill>
                <a:latin typeface="Helvetica Neue"/>
              </a:rPr>
              <a:t>: Genera salud, física, social y psicológica. Está hecha de emociones positivas y tiene que ver con el entendimiento mutuo. Es satisfactoria para todas las partes implicadas.</a:t>
            </a:r>
          </a:p>
          <a:p>
            <a:pPr marL="457200" indent="-457200">
              <a:buFont typeface="Arial" panose="020B0604020202020204" pitchFamily="34" charset="0"/>
              <a:buChar char="•"/>
            </a:pPr>
            <a:r>
              <a:rPr lang="es-ES" sz="2800" b="1">
                <a:solidFill>
                  <a:schemeClr val="dk1"/>
                </a:solidFill>
                <a:latin typeface="Helvetica Neue"/>
              </a:rPr>
              <a:t>Pensamiento a largo plazo</a:t>
            </a:r>
            <a:r>
              <a:rPr lang="es-ES" sz="2800">
                <a:solidFill>
                  <a:schemeClr val="dk1"/>
                </a:solidFill>
                <a:latin typeface="Helvetica Neue"/>
              </a:rPr>
              <a:t>:  se trata de sentirse cómodo imaginando nuevas direcciones y trabajando conscientemente hacia el futuro.</a:t>
            </a:r>
          </a:p>
          <a:p>
            <a:pPr marL="457200" indent="-457200">
              <a:buFont typeface="Arial" panose="020B0604020202020204" pitchFamily="34" charset="0"/>
              <a:buChar char="•"/>
            </a:pPr>
            <a:r>
              <a:rPr lang="es-ES" sz="2800" b="1">
                <a:solidFill>
                  <a:schemeClr val="dk1"/>
                </a:solidFill>
                <a:latin typeface="Helvetica Neue"/>
              </a:rPr>
              <a:t>Fiabilidad</a:t>
            </a:r>
            <a:r>
              <a:rPr lang="es-ES" sz="2800">
                <a:solidFill>
                  <a:schemeClr val="dk1"/>
                </a:solidFill>
                <a:latin typeface="Helvetica Neue"/>
              </a:rPr>
              <a:t>: presentar información veraz y fiable.</a:t>
            </a:r>
          </a:p>
          <a:p>
            <a:pPr marL="457200" indent="-457200">
              <a:buFont typeface="Arial" panose="020B0604020202020204" pitchFamily="34" charset="0"/>
              <a:buChar char="•"/>
            </a:pPr>
            <a:r>
              <a:rPr lang="es-ES" sz="2800" b="1">
                <a:solidFill>
                  <a:schemeClr val="dk1"/>
                </a:solidFill>
                <a:latin typeface="Helvetica Neue"/>
              </a:rPr>
              <a:t>Debate y mediación en el lugar de trabajo</a:t>
            </a:r>
            <a:r>
              <a:rPr lang="es-ES" sz="2800">
                <a:solidFill>
                  <a:schemeClr val="dk1"/>
                </a:solidFill>
                <a:latin typeface="Helvetica Neue"/>
              </a:rPr>
              <a:t>: resolver conflictos o disputas en el lugar de trabajo.</a:t>
            </a:r>
          </a:p>
          <a:p>
            <a:pPr marL="457200" indent="-457200">
              <a:buFont typeface="Arial" panose="020B0604020202020204" pitchFamily="34" charset="0"/>
              <a:buChar char="•"/>
            </a:pPr>
            <a:r>
              <a:rPr lang="es-ES" sz="2800" b="1">
                <a:solidFill>
                  <a:schemeClr val="dk1"/>
                </a:solidFill>
                <a:latin typeface="Helvetica Neue"/>
              </a:rPr>
              <a:t>Respeto</a:t>
            </a:r>
            <a:r>
              <a:rPr lang="es-ES" sz="2800">
                <a:solidFill>
                  <a:schemeClr val="dk1"/>
                </a:solidFill>
                <a:latin typeface="Helvetica Neue"/>
              </a:rPr>
              <a:t>: ser honesto, abierto y educado, practicar la amabilidad y evitar la negatividad.</a:t>
            </a:r>
          </a:p>
          <a:p>
            <a:pPr marL="457200" indent="-457200">
              <a:buFont typeface="Arial" panose="020B0604020202020204" pitchFamily="34" charset="0"/>
              <a:buChar char="•"/>
            </a:pPr>
            <a:r>
              <a:rPr lang="es-ES" sz="2800" b="1">
                <a:solidFill>
                  <a:schemeClr val="dk1"/>
                </a:solidFill>
                <a:latin typeface="Helvetica Neue"/>
              </a:rPr>
              <a:t>Rendición de cuentas</a:t>
            </a:r>
            <a:r>
              <a:rPr lang="es-ES" sz="2800">
                <a:solidFill>
                  <a:schemeClr val="dk1"/>
                </a:solidFill>
                <a:latin typeface="Helvetica Neue"/>
              </a:rPr>
              <a:t>: aceptar la responsabilidad del resultado de las propias elecciones, incluidos los éxitos y los fracasos.</a:t>
            </a:r>
          </a:p>
          <a:p>
            <a:pPr marL="457200" indent="-457200">
              <a:buFont typeface="Arial" panose="020B0604020202020204" pitchFamily="34" charset="0"/>
              <a:buChar char="•"/>
            </a:pPr>
            <a:r>
              <a:rPr lang="es-ES" sz="2800" b="1">
                <a:solidFill>
                  <a:schemeClr val="dk1"/>
                </a:solidFill>
                <a:latin typeface="Helvetica Neue"/>
              </a:rPr>
              <a:t>Delegación</a:t>
            </a:r>
            <a:r>
              <a:rPr lang="es-ES" sz="2800">
                <a:solidFill>
                  <a:schemeClr val="dk1"/>
                </a:solidFill>
                <a:latin typeface="Helvetica Neue"/>
              </a:rPr>
              <a:t>: entregar la tarea a tu equipo, pero también supervisar el progreso.</a:t>
            </a:r>
          </a:p>
          <a:p>
            <a:pPr marL="457200" indent="-457200">
              <a:buFont typeface="Arial" panose="020B0604020202020204" pitchFamily="34" charset="0"/>
              <a:buChar char="•"/>
            </a:pPr>
            <a:r>
              <a:rPr lang="es-ES" sz="2800" b="1">
                <a:solidFill>
                  <a:schemeClr val="dk1"/>
                </a:solidFill>
                <a:latin typeface="Helvetica Neue"/>
              </a:rPr>
              <a:t>Confianza</a:t>
            </a:r>
            <a:r>
              <a:rPr lang="es-ES" sz="2800">
                <a:solidFill>
                  <a:schemeClr val="dk1"/>
                </a:solidFill>
                <a:latin typeface="Helvetica Neue"/>
              </a:rPr>
              <a:t>: un elemento crítico para líderes y no líderes. Fideliza y aumenta la credibilidad.</a:t>
            </a:r>
          </a:p>
        </p:txBody>
      </p:sp>
      <p:sp>
        <p:nvSpPr>
          <p:cNvPr id="2" name="Google Shape;158;p4">
            <a:extLst>
              <a:ext uri="{FF2B5EF4-FFF2-40B4-BE49-F238E27FC236}">
                <a16:creationId xmlns:a16="http://schemas.microsoft.com/office/drawing/2014/main" id="{73A45A7F-47CC-9371-73CB-05BCDE97CB16}"/>
              </a:ext>
            </a:extLst>
          </p:cNvPr>
          <p:cNvSpPr txBox="1"/>
          <p:nvPr/>
        </p:nvSpPr>
        <p:spPr>
          <a:xfrm>
            <a:off x="1447799" y="1573291"/>
            <a:ext cx="965752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1.1 Habilidades de colaboración</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58041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5693826"/>
          </a:xfrm>
          <a:prstGeom prst="rect">
            <a:avLst/>
          </a:prstGeom>
          <a:noFill/>
          <a:ln>
            <a:noFill/>
          </a:ln>
        </p:spPr>
        <p:txBody>
          <a:bodyPr spcFirstLastPara="1" wrap="square" lIns="91425" tIns="45700" rIns="91425" bIns="45700" anchor="t" anchorCtr="0">
            <a:spAutoFit/>
          </a:bodyPr>
          <a:lstStyle/>
          <a:p>
            <a:r>
              <a:rPr lang="en-US" sz="2800" b="1">
                <a:solidFill>
                  <a:srgbClr val="C00000"/>
                </a:solidFill>
                <a:latin typeface="Helvetica Neue"/>
                <a:ea typeface="Helvetica Neue"/>
                <a:cs typeface="Helvetica Neue"/>
                <a:sym typeface="Helvetica Neue"/>
              </a:rPr>
              <a:t>Comunicación social y espacio personal</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El espacio personal es el componente dinámico de distancia y orientación de las relaciones interpersonales (Gifford, 2007).</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Muchas influencias personales y situacionales interactúan con las preferencias por determinadas distancias interpersonales. Por ejemplo, los hombres tienen espacios personales más grandes.</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La atracción y la cooperación suelen conducir a distancias interpersonales menores, mientras que los contextos menos positivos, como el estigma y la desigualdad de estatus, conducen a distancias mayores. Cuando el entorno físico es menos espacioso, se seleccionan distancias interpersonales mayores.</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Existen diferencias culturales en la distancia interpersonal (Costa, 2010), pero otros factores suelen alterar las preferencias culturales.</a:t>
            </a:r>
          </a:p>
        </p:txBody>
      </p:sp>
    </p:spTree>
    <p:extLst>
      <p:ext uri="{BB962C8B-B14F-4D97-AF65-F5344CB8AC3E}">
        <p14:creationId xmlns:p14="http://schemas.microsoft.com/office/powerpoint/2010/main" val="172601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6015855"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Helvetica Neue"/>
                <a:ea typeface="Helvetica Neue"/>
                <a:cs typeface="Helvetica Neue"/>
                <a:sym typeface="Helvetica Neue"/>
              </a:rPr>
              <a:t>La pragmática de la comunicación humana</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s-ES" sz="2800">
                <a:solidFill>
                  <a:schemeClr val="dk1"/>
                </a:solidFill>
                <a:latin typeface="Helvetica Neue"/>
                <a:ea typeface="Helvetica Neue"/>
                <a:cs typeface="Helvetica Neue"/>
                <a:sym typeface="Helvetica Neue"/>
              </a:rPr>
              <a:t>Propiedades de la comunicación que son implicaciones interpersonales fundamentales (cf. Watzlawick et al. 2011</a:t>
            </a:r>
            <a:r>
              <a:rPr lang="en-GB" sz="2800">
                <a:solidFill>
                  <a:schemeClr val="dk1"/>
                </a:solidFill>
                <a:latin typeface="Helvetica Neue"/>
                <a:ea typeface="Helvetica Neue"/>
                <a:cs typeface="Helvetica Neue"/>
                <a:sym typeface="Helvetica Neue"/>
              </a:rPr>
              <a:t>):</a:t>
            </a:r>
            <a:endParaRPr lang="en-GB" sz="28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b="1">
                <a:solidFill>
                  <a:schemeClr val="dk1"/>
                </a:solidFill>
                <a:latin typeface="Helvetica Neue"/>
                <a:ea typeface="Helvetica Neue"/>
                <a:cs typeface="Helvetica Neue"/>
                <a:sym typeface="Helvetica Neue"/>
              </a:rPr>
              <a:t>LA IMPOSIBILIDAD DE NO COMUNICAR</a:t>
            </a: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b="1">
                <a:solidFill>
                  <a:schemeClr val="dk1"/>
                </a:solidFill>
                <a:latin typeface="Helvetica Neue"/>
                <a:ea typeface="Helvetica Neue"/>
                <a:cs typeface="Helvetica Neue"/>
                <a:sym typeface="Helvetica Neue"/>
              </a:rPr>
              <a:t>LOS NIVELES DE CONTENIDO Y RELACIÓN DE LA COMUNICACIÓN</a:t>
            </a: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b="1">
                <a:solidFill>
                  <a:schemeClr val="dk1"/>
                </a:solidFill>
                <a:latin typeface="Helvetica Neue"/>
                <a:ea typeface="Helvetica Neue"/>
                <a:cs typeface="Helvetica Neue"/>
                <a:sym typeface="Helvetica Neue"/>
              </a:rPr>
              <a:t>LA PUNTUACIÓN DE LA SECUENCIA DE ACONTECIMIENTOS</a:t>
            </a: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b="1">
                <a:solidFill>
                  <a:schemeClr val="dk1"/>
                </a:solidFill>
                <a:latin typeface="Helvetica Neue"/>
                <a:ea typeface="Helvetica Neue"/>
                <a:cs typeface="Helvetica Neue"/>
                <a:sym typeface="Helvetica Neue"/>
              </a:rPr>
              <a:t>INTERACCIÓN SIMÉTRICA Y COMPLEMENTARIA</a:t>
            </a:r>
            <a:endParaRPr sz="2800" b="1" dirty="0">
              <a:solidFill>
                <a:schemeClr val="dk1"/>
              </a:solidFill>
              <a:latin typeface="Helvetica Neue"/>
              <a:ea typeface="Helvetica Neue"/>
              <a:cs typeface="Helvetica Neue"/>
              <a:sym typeface="Helvetica Neue"/>
            </a:endParaRPr>
          </a:p>
        </p:txBody>
      </p:sp>
      <p:sp>
        <p:nvSpPr>
          <p:cNvPr id="2" name="Google Shape;158;p4">
            <a:extLst>
              <a:ext uri="{FF2B5EF4-FFF2-40B4-BE49-F238E27FC236}">
                <a16:creationId xmlns:a16="http://schemas.microsoft.com/office/drawing/2014/main" id="{7AE5A630-A7B9-3105-2657-466CEF88C8E8}"/>
              </a:ext>
            </a:extLst>
          </p:cNvPr>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359940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1523999" y="2562880"/>
            <a:ext cx="16015855"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Helvetica Neue"/>
                <a:sym typeface="Helvetica Neue"/>
              </a:rPr>
              <a:t>No se puede no comunicar</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¡Todo comportamiento es una forma de comunicación!</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Dado que el comportamiento no tiene contrapartida (no existe ningún anti-comportamiento), es imposible no comunicar.</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Aunque se evite la comunicación (como el uso inconsciente de estrategias no verbales o sintomáticas), se trata de una forma de comunicación. La "estrategia del síntoma" consiste en atribuir nuestro silencio a algo que escapa a nuestro control y hace imposible la comunicación.</a:t>
            </a:r>
          </a:p>
          <a:p>
            <a:pPr marL="457200" marR="0" lvl="0" indent="-457200" algn="l" rtl="0">
              <a:spcBef>
                <a:spcPts val="0"/>
              </a:spcBef>
              <a:spcAft>
                <a:spcPts val="0"/>
              </a:spcAft>
              <a:buFont typeface="Arial" panose="020B0604020202020204" pitchFamily="34" charset="0"/>
              <a:buChar char="•"/>
            </a:pPr>
            <a:r>
              <a:rPr lang="es-ES" sz="2800">
                <a:solidFill>
                  <a:schemeClr val="dk1"/>
                </a:solidFill>
                <a:latin typeface="Helvetica Neue"/>
                <a:ea typeface="Helvetica Neue"/>
                <a:cs typeface="Helvetica Neue"/>
                <a:sym typeface="Helvetica Neue"/>
              </a:rPr>
              <a:t>Ejemplos de estrategias sintomáticas son la somnolencia, los dolores de cabeza y la embriaguez. Incluso las expresiones faciales, la comunicación digital y el silencio pueden ser analizados como comunicación por un receptor.</a:t>
            </a:r>
            <a:endParaRPr lang="es-ES" sz="2800" dirty="0">
              <a:solidFill>
                <a:schemeClr val="dk1"/>
              </a:solidFill>
              <a:latin typeface="Helvetica Neue"/>
              <a:ea typeface="Helvetica Neue"/>
              <a:cs typeface="Helvetica Neue"/>
              <a:sym typeface="Helvetica Neue"/>
            </a:endParaRPr>
          </a:p>
        </p:txBody>
      </p:sp>
      <p:sp>
        <p:nvSpPr>
          <p:cNvPr id="2" name="Google Shape;158;p4">
            <a:extLst>
              <a:ext uri="{FF2B5EF4-FFF2-40B4-BE49-F238E27FC236}">
                <a16:creationId xmlns:a16="http://schemas.microsoft.com/office/drawing/2014/main" id="{E715E725-DEC0-41DD-C917-F5AD544BDEC4}"/>
              </a:ext>
            </a:extLst>
          </p:cNvPr>
          <p:cNvSpPr txBox="1"/>
          <p:nvPr/>
        </p:nvSpPr>
        <p:spPr>
          <a:xfrm>
            <a:off x="1447799" y="1573291"/>
            <a:ext cx="980209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Habilidades de comunicación</a:t>
            </a:r>
            <a:endParaRPr sz="4400" b="1" dirty="0">
              <a:solidFill>
                <a:srgbClr val="D00B24"/>
              </a:solidFill>
              <a:latin typeface="Arial"/>
              <a:ea typeface="Arial"/>
              <a:cs typeface="Arial"/>
              <a:sym typeface="Arial"/>
            </a:endParaRPr>
          </a:p>
        </p:txBody>
      </p:sp>
    </p:spTree>
    <p:extLst>
      <p:ext uri="{BB962C8B-B14F-4D97-AF65-F5344CB8AC3E}">
        <p14:creationId xmlns:p14="http://schemas.microsoft.com/office/powerpoint/2010/main" val="347962371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2853</Words>
  <Application>Microsoft Office PowerPoint</Application>
  <PresentationFormat>Personalizado</PresentationFormat>
  <Paragraphs>282</Paragraphs>
  <Slides>25</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Microsoft Sans Serif</vt:lpstr>
      <vt:lpstr>Helvetica Neue</vt:lpstr>
      <vt:lpstr>Arial</vt:lpstr>
      <vt:lpstr>Times New Roman</vt:lpstr>
      <vt:lpstr>Tahoma</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Miriam Internet Web Solutions</cp:lastModifiedBy>
  <cp:revision>74</cp:revision>
  <dcterms:created xsi:type="dcterms:W3CDTF">2022-05-13T08:01:25Z</dcterms:created>
  <dcterms:modified xsi:type="dcterms:W3CDTF">2023-04-20T07:07:49Z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