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4" r:id="rId2"/>
  </p:sldMasterIdLst>
  <p:notesMasterIdLst>
    <p:notesMasterId r:id="rId26"/>
  </p:notesMasterIdLst>
  <p:sldIdLst>
    <p:sldId id="256" r:id="rId3"/>
    <p:sldId id="257" r:id="rId4"/>
    <p:sldId id="258"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65" r:id="rId25"/>
  </p:sldIdLst>
  <p:sldSz cx="18288000" cy="10287000"/>
  <p:notesSz cx="18288000" cy="10287000"/>
  <p:embeddedFontLst>
    <p:embeddedFont>
      <p:font typeface="Helvetica Neue" panose="020B0604020202020204" charset="0"/>
      <p:regular r:id="rId27"/>
      <p:bold r:id="rId28"/>
      <p:italic r:id="rId29"/>
      <p:boldItalic r:id="rId30"/>
    </p:embeddedFont>
    <p:embeddedFont>
      <p:font typeface="Noto Sans Symbols" panose="020B0502040504020204" pitchFamily="34" charset="0"/>
      <p:regular r:id="rId31"/>
    </p:embeddedFont>
    <p:embeddedFont>
      <p:font typeface="Tahoma" panose="020B0604030504040204" pitchFamily="3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iXsE3ZAhbinuL+k/EXRooBohm9v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87EEF-FAD7-43E1-91E6-C818B8905FA9}" v="5" dt="2023-03-08T12:42:16.5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514" y="58"/>
      </p:cViewPr>
      <p:guideLst>
        <p:guide orient="horz" pos="2880"/>
        <p:guide pos="2160"/>
      </p:guideLst>
    </p:cSldViewPr>
  </p:slideViewPr>
  <p:notesTextViewPr>
    <p:cViewPr>
      <p:scale>
        <a:sx n="1" d="1"/>
        <a:sy n="1" d="1"/>
      </p:scale>
      <p:origin x="0" y="0"/>
    </p:cViewPr>
  </p:notesTextViewPr>
  <p:sorterViewPr>
    <p:cViewPr>
      <p:scale>
        <a:sx n="100" d="100"/>
        <a:sy n="100" d="100"/>
      </p:scale>
      <p:origin x="0" y="-173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9.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ienka Marian" userId="d535e67f-eb73-4702-ae53-67bc05435d18" providerId="ADAL" clId="{58D87EEF-FAD7-43E1-91E6-C818B8905FA9}"/>
    <pc:docChg chg="undo custSel addSld delSld modSld sldOrd">
      <pc:chgData name="Holienka Marian" userId="d535e67f-eb73-4702-ae53-67bc05435d18" providerId="ADAL" clId="{58D87EEF-FAD7-43E1-91E6-C818B8905FA9}" dt="2023-03-08T12:42:54.377" v="324" actId="20577"/>
      <pc:docMkLst>
        <pc:docMk/>
      </pc:docMkLst>
      <pc:sldChg chg="modSp mod">
        <pc:chgData name="Holienka Marian" userId="d535e67f-eb73-4702-ae53-67bc05435d18" providerId="ADAL" clId="{58D87EEF-FAD7-43E1-91E6-C818B8905FA9}" dt="2023-03-08T12:31:06.534" v="161" actId="12788"/>
        <pc:sldMkLst>
          <pc:docMk/>
          <pc:sldMk cId="0" sldId="256"/>
        </pc:sldMkLst>
        <pc:spChg chg="mod">
          <ac:chgData name="Holienka Marian" userId="d535e67f-eb73-4702-ae53-67bc05435d18" providerId="ADAL" clId="{58D87EEF-FAD7-43E1-91E6-C818B8905FA9}" dt="2023-03-08T12:31:06.534" v="161" actId="12788"/>
          <ac:spMkLst>
            <pc:docMk/>
            <pc:sldMk cId="0" sldId="256"/>
            <ac:spMk id="114" creationId="{00000000-0000-0000-0000-000000000000}"/>
          </ac:spMkLst>
        </pc:spChg>
        <pc:spChg chg="mod">
          <ac:chgData name="Holienka Marian" userId="d535e67f-eb73-4702-ae53-67bc05435d18" providerId="ADAL" clId="{58D87EEF-FAD7-43E1-91E6-C818B8905FA9}" dt="2023-03-08T12:31:01.884" v="160" actId="12788"/>
          <ac:spMkLst>
            <pc:docMk/>
            <pc:sldMk cId="0" sldId="256"/>
            <ac:spMk id="115" creationId="{00000000-0000-0000-0000-000000000000}"/>
          </ac:spMkLst>
        </pc:spChg>
      </pc:sldChg>
      <pc:sldChg chg="delSp modSp mod">
        <pc:chgData name="Holienka Marian" userId="d535e67f-eb73-4702-ae53-67bc05435d18" providerId="ADAL" clId="{58D87EEF-FAD7-43E1-91E6-C818B8905FA9}" dt="2023-03-08T12:31:19.916" v="174" actId="1035"/>
        <pc:sldMkLst>
          <pc:docMk/>
          <pc:sldMk cId="0" sldId="257"/>
        </pc:sldMkLst>
        <pc:spChg chg="mod">
          <ac:chgData name="Holienka Marian" userId="d535e67f-eb73-4702-ae53-67bc05435d18" providerId="ADAL" clId="{58D87EEF-FAD7-43E1-91E6-C818B8905FA9}" dt="2023-03-08T12:26:14.347" v="20" actId="20577"/>
          <ac:spMkLst>
            <pc:docMk/>
            <pc:sldMk cId="0" sldId="257"/>
            <ac:spMk id="121" creationId="{00000000-0000-0000-0000-000000000000}"/>
          </ac:spMkLst>
        </pc:spChg>
        <pc:spChg chg="mod">
          <ac:chgData name="Holienka Marian" userId="d535e67f-eb73-4702-ae53-67bc05435d18" providerId="ADAL" clId="{58D87EEF-FAD7-43E1-91E6-C818B8905FA9}" dt="2023-03-08T12:26:06.105" v="1" actId="20577"/>
          <ac:spMkLst>
            <pc:docMk/>
            <pc:sldMk cId="0" sldId="257"/>
            <ac:spMk id="122" creationId="{00000000-0000-0000-0000-000000000000}"/>
          </ac:spMkLst>
        </pc:spChg>
        <pc:spChg chg="del topLvl">
          <ac:chgData name="Holienka Marian" userId="d535e67f-eb73-4702-ae53-67bc05435d18" providerId="ADAL" clId="{58D87EEF-FAD7-43E1-91E6-C818B8905FA9}" dt="2023-03-08T12:26:34.876" v="21" actId="478"/>
          <ac:spMkLst>
            <pc:docMk/>
            <pc:sldMk cId="0" sldId="257"/>
            <ac:spMk id="127" creationId="{00000000-0000-0000-0000-000000000000}"/>
          </ac:spMkLst>
        </pc:spChg>
        <pc:spChg chg="mod topLvl">
          <ac:chgData name="Holienka Marian" userId="d535e67f-eb73-4702-ae53-67bc05435d18" providerId="ADAL" clId="{58D87EEF-FAD7-43E1-91E6-C818B8905FA9}" dt="2023-03-08T12:27:28.383" v="49" actId="20577"/>
          <ac:spMkLst>
            <pc:docMk/>
            <pc:sldMk cId="0" sldId="257"/>
            <ac:spMk id="128" creationId="{00000000-0000-0000-0000-000000000000}"/>
          </ac:spMkLst>
        </pc:spChg>
        <pc:spChg chg="del topLvl">
          <ac:chgData name="Holienka Marian" userId="d535e67f-eb73-4702-ae53-67bc05435d18" providerId="ADAL" clId="{58D87EEF-FAD7-43E1-91E6-C818B8905FA9}" dt="2023-03-08T12:26:37.545" v="22" actId="478"/>
          <ac:spMkLst>
            <pc:docMk/>
            <pc:sldMk cId="0" sldId="257"/>
            <ac:spMk id="130" creationId="{00000000-0000-0000-0000-000000000000}"/>
          </ac:spMkLst>
        </pc:spChg>
        <pc:spChg chg="mod topLvl">
          <ac:chgData name="Holienka Marian" userId="d535e67f-eb73-4702-ae53-67bc05435d18" providerId="ADAL" clId="{58D87EEF-FAD7-43E1-91E6-C818B8905FA9}" dt="2023-03-08T12:27:44.468" v="87" actId="20577"/>
          <ac:spMkLst>
            <pc:docMk/>
            <pc:sldMk cId="0" sldId="257"/>
            <ac:spMk id="131" creationId="{00000000-0000-0000-0000-000000000000}"/>
          </ac:spMkLst>
        </pc:spChg>
        <pc:spChg chg="del topLvl">
          <ac:chgData name="Holienka Marian" userId="d535e67f-eb73-4702-ae53-67bc05435d18" providerId="ADAL" clId="{58D87EEF-FAD7-43E1-91E6-C818B8905FA9}" dt="2023-03-08T12:26:40.830" v="23" actId="478"/>
          <ac:spMkLst>
            <pc:docMk/>
            <pc:sldMk cId="0" sldId="257"/>
            <ac:spMk id="133" creationId="{00000000-0000-0000-0000-000000000000}"/>
          </ac:spMkLst>
        </pc:spChg>
        <pc:spChg chg="mod topLvl">
          <ac:chgData name="Holienka Marian" userId="d535e67f-eb73-4702-ae53-67bc05435d18" providerId="ADAL" clId="{58D87EEF-FAD7-43E1-91E6-C818B8905FA9}" dt="2023-03-08T12:31:19.916" v="174" actId="1035"/>
          <ac:spMkLst>
            <pc:docMk/>
            <pc:sldMk cId="0" sldId="257"/>
            <ac:spMk id="134" creationId="{00000000-0000-0000-0000-000000000000}"/>
          </ac:spMkLst>
        </pc:spChg>
        <pc:grpChg chg="del">
          <ac:chgData name="Holienka Marian" userId="d535e67f-eb73-4702-ae53-67bc05435d18" providerId="ADAL" clId="{58D87EEF-FAD7-43E1-91E6-C818B8905FA9}" dt="2023-03-08T12:26:34.876" v="21" actId="478"/>
          <ac:grpSpMkLst>
            <pc:docMk/>
            <pc:sldMk cId="0" sldId="257"/>
            <ac:grpSpMk id="126" creationId="{00000000-0000-0000-0000-000000000000}"/>
          </ac:grpSpMkLst>
        </pc:grpChg>
        <pc:grpChg chg="del">
          <ac:chgData name="Holienka Marian" userId="d535e67f-eb73-4702-ae53-67bc05435d18" providerId="ADAL" clId="{58D87EEF-FAD7-43E1-91E6-C818B8905FA9}" dt="2023-03-08T12:26:37.545" v="22" actId="478"/>
          <ac:grpSpMkLst>
            <pc:docMk/>
            <pc:sldMk cId="0" sldId="257"/>
            <ac:grpSpMk id="129" creationId="{00000000-0000-0000-0000-000000000000}"/>
          </ac:grpSpMkLst>
        </pc:grpChg>
        <pc:grpChg chg="del">
          <ac:chgData name="Holienka Marian" userId="d535e67f-eb73-4702-ae53-67bc05435d18" providerId="ADAL" clId="{58D87EEF-FAD7-43E1-91E6-C818B8905FA9}" dt="2023-03-08T12:26:40.830" v="23" actId="478"/>
          <ac:grpSpMkLst>
            <pc:docMk/>
            <pc:sldMk cId="0" sldId="257"/>
            <ac:grpSpMk id="132" creationId="{00000000-0000-0000-0000-000000000000}"/>
          </ac:grpSpMkLst>
        </pc:grpChg>
        <pc:picChg chg="mod">
          <ac:chgData name="Holienka Marian" userId="d535e67f-eb73-4702-ae53-67bc05435d18" providerId="ADAL" clId="{58D87EEF-FAD7-43E1-91E6-C818B8905FA9}" dt="2023-03-08T12:28:13.018" v="140" actId="1036"/>
          <ac:picMkLst>
            <pc:docMk/>
            <pc:sldMk cId="0" sldId="257"/>
            <ac:picMk id="124" creationId="{00000000-0000-0000-0000-000000000000}"/>
          </ac:picMkLst>
        </pc:picChg>
        <pc:picChg chg="mod">
          <ac:chgData name="Holienka Marian" userId="d535e67f-eb73-4702-ae53-67bc05435d18" providerId="ADAL" clId="{58D87EEF-FAD7-43E1-91E6-C818B8905FA9}" dt="2023-03-08T12:31:19.916" v="174" actId="1035"/>
          <ac:picMkLst>
            <pc:docMk/>
            <pc:sldMk cId="0" sldId="257"/>
            <ac:picMk id="125" creationId="{00000000-0000-0000-0000-000000000000}"/>
          </ac:picMkLst>
        </pc:picChg>
      </pc:sldChg>
      <pc:sldChg chg="delSp modSp mod">
        <pc:chgData name="Holienka Marian" userId="d535e67f-eb73-4702-ae53-67bc05435d18" providerId="ADAL" clId="{58D87EEF-FAD7-43E1-91E6-C818B8905FA9}" dt="2023-03-08T12:30:05.723" v="157"/>
        <pc:sldMkLst>
          <pc:docMk/>
          <pc:sldMk cId="0" sldId="258"/>
        </pc:sldMkLst>
        <pc:spChg chg="mod">
          <ac:chgData name="Holienka Marian" userId="d535e67f-eb73-4702-ae53-67bc05435d18" providerId="ADAL" clId="{58D87EEF-FAD7-43E1-91E6-C818B8905FA9}" dt="2023-03-08T12:30:05.723" v="157"/>
          <ac:spMkLst>
            <pc:docMk/>
            <pc:sldMk cId="0" sldId="258"/>
            <ac:spMk id="142" creationId="{00000000-0000-0000-0000-000000000000}"/>
          </ac:spMkLst>
        </pc:spChg>
        <pc:spChg chg="mod">
          <ac:chgData name="Holienka Marian" userId="d535e67f-eb73-4702-ae53-67bc05435d18" providerId="ADAL" clId="{58D87EEF-FAD7-43E1-91E6-C818B8905FA9}" dt="2023-03-08T12:29:08.138" v="144" actId="14100"/>
          <ac:spMkLst>
            <pc:docMk/>
            <pc:sldMk cId="0" sldId="258"/>
            <ac:spMk id="143" creationId="{00000000-0000-0000-0000-000000000000}"/>
          </ac:spMkLst>
        </pc:spChg>
        <pc:grpChg chg="del">
          <ac:chgData name="Holienka Marian" userId="d535e67f-eb73-4702-ae53-67bc05435d18" providerId="ADAL" clId="{58D87EEF-FAD7-43E1-91E6-C818B8905FA9}" dt="2023-03-08T12:29:39.832" v="150" actId="478"/>
          <ac:grpSpMkLst>
            <pc:docMk/>
            <pc:sldMk cId="0" sldId="258"/>
            <ac:grpSpMk id="144" creationId="{00000000-0000-0000-0000-000000000000}"/>
          </ac:grpSpMkLst>
        </pc:grpChg>
        <pc:grpChg chg="del">
          <ac:chgData name="Holienka Marian" userId="d535e67f-eb73-4702-ae53-67bc05435d18" providerId="ADAL" clId="{58D87EEF-FAD7-43E1-91E6-C818B8905FA9}" dt="2023-03-08T12:29:41.692" v="151" actId="478"/>
          <ac:grpSpMkLst>
            <pc:docMk/>
            <pc:sldMk cId="0" sldId="258"/>
            <ac:grpSpMk id="147" creationId="{00000000-0000-0000-0000-000000000000}"/>
          </ac:grpSpMkLst>
        </pc:grpChg>
        <pc:picChg chg="del">
          <ac:chgData name="Holienka Marian" userId="d535e67f-eb73-4702-ae53-67bc05435d18" providerId="ADAL" clId="{58D87EEF-FAD7-43E1-91E6-C818B8905FA9}" dt="2023-03-08T12:29:42.340" v="152" actId="478"/>
          <ac:picMkLst>
            <pc:docMk/>
            <pc:sldMk cId="0" sldId="258"/>
            <ac:picMk id="151" creationId="{00000000-0000-0000-0000-000000000000}"/>
          </ac:picMkLst>
        </pc:picChg>
        <pc:picChg chg="del">
          <ac:chgData name="Holienka Marian" userId="d535e67f-eb73-4702-ae53-67bc05435d18" providerId="ADAL" clId="{58D87EEF-FAD7-43E1-91E6-C818B8905FA9}" dt="2023-03-08T12:29:42.949" v="153" actId="478"/>
          <ac:picMkLst>
            <pc:docMk/>
            <pc:sldMk cId="0" sldId="258"/>
            <ac:picMk id="152" creationId="{00000000-0000-0000-0000-000000000000}"/>
          </ac:picMkLst>
        </pc:picChg>
      </pc:sldChg>
      <pc:sldChg chg="del">
        <pc:chgData name="Holienka Marian" userId="d535e67f-eb73-4702-ae53-67bc05435d18" providerId="ADAL" clId="{58D87EEF-FAD7-43E1-91E6-C818B8905FA9}" dt="2023-03-08T12:36:57.096" v="190" actId="47"/>
        <pc:sldMkLst>
          <pc:docMk/>
          <pc:sldMk cId="0" sldId="259"/>
        </pc:sldMkLst>
      </pc:sldChg>
      <pc:sldChg chg="del">
        <pc:chgData name="Holienka Marian" userId="d535e67f-eb73-4702-ae53-67bc05435d18" providerId="ADAL" clId="{58D87EEF-FAD7-43E1-91E6-C818B8905FA9}" dt="2023-03-08T12:32:47.775" v="176" actId="47"/>
        <pc:sldMkLst>
          <pc:docMk/>
          <pc:sldMk cId="0" sldId="260"/>
        </pc:sldMkLst>
      </pc:sldChg>
      <pc:sldChg chg="del">
        <pc:chgData name="Holienka Marian" userId="d535e67f-eb73-4702-ae53-67bc05435d18" providerId="ADAL" clId="{58D87EEF-FAD7-43E1-91E6-C818B8905FA9}" dt="2023-03-08T12:32:53.787" v="180" actId="47"/>
        <pc:sldMkLst>
          <pc:docMk/>
          <pc:sldMk cId="0" sldId="261"/>
        </pc:sldMkLst>
      </pc:sldChg>
      <pc:sldChg chg="del">
        <pc:chgData name="Holienka Marian" userId="d535e67f-eb73-4702-ae53-67bc05435d18" providerId="ADAL" clId="{58D87EEF-FAD7-43E1-91E6-C818B8905FA9}" dt="2023-03-08T12:32:52.812" v="179" actId="47"/>
        <pc:sldMkLst>
          <pc:docMk/>
          <pc:sldMk cId="0" sldId="262"/>
        </pc:sldMkLst>
      </pc:sldChg>
      <pc:sldChg chg="del">
        <pc:chgData name="Holienka Marian" userId="d535e67f-eb73-4702-ae53-67bc05435d18" providerId="ADAL" clId="{58D87EEF-FAD7-43E1-91E6-C818B8905FA9}" dt="2023-03-08T12:32:51.901" v="178" actId="47"/>
        <pc:sldMkLst>
          <pc:docMk/>
          <pc:sldMk cId="0" sldId="263"/>
        </pc:sldMkLst>
      </pc:sldChg>
      <pc:sldChg chg="del">
        <pc:chgData name="Holienka Marian" userId="d535e67f-eb73-4702-ae53-67bc05435d18" providerId="ADAL" clId="{58D87EEF-FAD7-43E1-91E6-C818B8905FA9}" dt="2023-03-08T12:32:50.872" v="177" actId="47"/>
        <pc:sldMkLst>
          <pc:docMk/>
          <pc:sldMk cId="0" sldId="264"/>
        </pc:sldMkLst>
      </pc:sldChg>
      <pc:sldChg chg="modSp add mod">
        <pc:chgData name="Holienka Marian" userId="d535e67f-eb73-4702-ae53-67bc05435d18" providerId="ADAL" clId="{58D87EEF-FAD7-43E1-91E6-C818B8905FA9}" dt="2023-03-08T12:37:07.558" v="196" actId="113"/>
        <pc:sldMkLst>
          <pc:docMk/>
          <pc:sldMk cId="0" sldId="266"/>
        </pc:sldMkLst>
        <pc:spChg chg="mod">
          <ac:chgData name="Holienka Marian" userId="d535e67f-eb73-4702-ae53-67bc05435d18" providerId="ADAL" clId="{58D87EEF-FAD7-43E1-91E6-C818B8905FA9}" dt="2023-03-08T12:37:00.406" v="193" actId="20577"/>
          <ac:spMkLst>
            <pc:docMk/>
            <pc:sldMk cId="0" sldId="266"/>
            <ac:spMk id="343" creationId="{00000000-0000-0000-0000-000000000000}"/>
          </ac:spMkLst>
        </pc:spChg>
        <pc:spChg chg="mod">
          <ac:chgData name="Holienka Marian" userId="d535e67f-eb73-4702-ae53-67bc05435d18" providerId="ADAL" clId="{58D87EEF-FAD7-43E1-91E6-C818B8905FA9}" dt="2023-03-08T12:37:07.558" v="196" actId="113"/>
          <ac:spMkLst>
            <pc:docMk/>
            <pc:sldMk cId="0" sldId="266"/>
            <ac:spMk id="344" creationId="{00000000-0000-0000-0000-000000000000}"/>
          </ac:spMkLst>
        </pc:spChg>
      </pc:sldChg>
      <pc:sldChg chg="modSp add mod">
        <pc:chgData name="Holienka Marian" userId="d535e67f-eb73-4702-ae53-67bc05435d18" providerId="ADAL" clId="{58D87EEF-FAD7-43E1-91E6-C818B8905FA9}" dt="2023-03-08T12:37:14.739" v="201" actId="113"/>
        <pc:sldMkLst>
          <pc:docMk/>
          <pc:sldMk cId="0" sldId="267"/>
        </pc:sldMkLst>
        <pc:spChg chg="mod">
          <ac:chgData name="Holienka Marian" userId="d535e67f-eb73-4702-ae53-67bc05435d18" providerId="ADAL" clId="{58D87EEF-FAD7-43E1-91E6-C818B8905FA9}" dt="2023-03-08T12:37:14.739" v="201" actId="113"/>
          <ac:spMkLst>
            <pc:docMk/>
            <pc:sldMk cId="0" sldId="267"/>
            <ac:spMk id="350" creationId="{00000000-0000-0000-0000-000000000000}"/>
          </ac:spMkLst>
        </pc:spChg>
        <pc:spChg chg="mod">
          <ac:chgData name="Holienka Marian" userId="d535e67f-eb73-4702-ae53-67bc05435d18" providerId="ADAL" clId="{58D87EEF-FAD7-43E1-91E6-C818B8905FA9}" dt="2023-03-08T12:37:11.048" v="199" actId="20577"/>
          <ac:spMkLst>
            <pc:docMk/>
            <pc:sldMk cId="0" sldId="267"/>
            <ac:spMk id="356" creationId="{00000000-0000-0000-0000-000000000000}"/>
          </ac:spMkLst>
        </pc:spChg>
      </pc:sldChg>
      <pc:sldChg chg="modSp add mod">
        <pc:chgData name="Holienka Marian" userId="d535e67f-eb73-4702-ae53-67bc05435d18" providerId="ADAL" clId="{58D87EEF-FAD7-43E1-91E6-C818B8905FA9}" dt="2023-03-08T12:37:23.107" v="216" actId="113"/>
        <pc:sldMkLst>
          <pc:docMk/>
          <pc:sldMk cId="0" sldId="268"/>
        </pc:sldMkLst>
        <pc:spChg chg="mod">
          <ac:chgData name="Holienka Marian" userId="d535e67f-eb73-4702-ae53-67bc05435d18" providerId="ADAL" clId="{58D87EEF-FAD7-43E1-91E6-C818B8905FA9}" dt="2023-03-08T12:37:23.107" v="216" actId="113"/>
          <ac:spMkLst>
            <pc:docMk/>
            <pc:sldMk cId="0" sldId="268"/>
            <ac:spMk id="361" creationId="{00000000-0000-0000-0000-000000000000}"/>
          </ac:spMkLst>
        </pc:spChg>
        <pc:spChg chg="mod">
          <ac:chgData name="Holienka Marian" userId="d535e67f-eb73-4702-ae53-67bc05435d18" providerId="ADAL" clId="{58D87EEF-FAD7-43E1-91E6-C818B8905FA9}" dt="2023-03-08T12:37:18.719" v="204" actId="20577"/>
          <ac:spMkLst>
            <pc:docMk/>
            <pc:sldMk cId="0" sldId="268"/>
            <ac:spMk id="369" creationId="{00000000-0000-0000-0000-000000000000}"/>
          </ac:spMkLst>
        </pc:spChg>
      </pc:sldChg>
      <pc:sldChg chg="modSp add mod">
        <pc:chgData name="Holienka Marian" userId="d535e67f-eb73-4702-ae53-67bc05435d18" providerId="ADAL" clId="{58D87EEF-FAD7-43E1-91E6-C818B8905FA9}" dt="2023-03-08T12:37:31.472" v="221" actId="113"/>
        <pc:sldMkLst>
          <pc:docMk/>
          <pc:sldMk cId="0" sldId="269"/>
        </pc:sldMkLst>
        <pc:spChg chg="mod">
          <ac:chgData name="Holienka Marian" userId="d535e67f-eb73-4702-ae53-67bc05435d18" providerId="ADAL" clId="{58D87EEF-FAD7-43E1-91E6-C818B8905FA9}" dt="2023-03-08T12:37:31.472" v="221" actId="113"/>
          <ac:spMkLst>
            <pc:docMk/>
            <pc:sldMk cId="0" sldId="269"/>
            <ac:spMk id="376" creationId="{00000000-0000-0000-0000-000000000000}"/>
          </ac:spMkLst>
        </pc:spChg>
        <pc:spChg chg="mod">
          <ac:chgData name="Holienka Marian" userId="d535e67f-eb73-4702-ae53-67bc05435d18" providerId="ADAL" clId="{58D87EEF-FAD7-43E1-91E6-C818B8905FA9}" dt="2023-03-08T12:37:28.299" v="220" actId="20577"/>
          <ac:spMkLst>
            <pc:docMk/>
            <pc:sldMk cId="0" sldId="269"/>
            <ac:spMk id="384" creationId="{00000000-0000-0000-0000-000000000000}"/>
          </ac:spMkLst>
        </pc:spChg>
      </pc:sldChg>
      <pc:sldChg chg="modSp add mod">
        <pc:chgData name="Holienka Marian" userId="d535e67f-eb73-4702-ae53-67bc05435d18" providerId="ADAL" clId="{58D87EEF-FAD7-43E1-91E6-C818B8905FA9}" dt="2023-03-08T12:37:42.063" v="226" actId="113"/>
        <pc:sldMkLst>
          <pc:docMk/>
          <pc:sldMk cId="0" sldId="270"/>
        </pc:sldMkLst>
        <pc:spChg chg="mod">
          <ac:chgData name="Holienka Marian" userId="d535e67f-eb73-4702-ae53-67bc05435d18" providerId="ADAL" clId="{58D87EEF-FAD7-43E1-91E6-C818B8905FA9}" dt="2023-03-08T12:37:38.925" v="224" actId="20577"/>
          <ac:spMkLst>
            <pc:docMk/>
            <pc:sldMk cId="0" sldId="270"/>
            <ac:spMk id="391" creationId="{00000000-0000-0000-0000-000000000000}"/>
          </ac:spMkLst>
        </pc:spChg>
        <pc:spChg chg="mod">
          <ac:chgData name="Holienka Marian" userId="d535e67f-eb73-4702-ae53-67bc05435d18" providerId="ADAL" clId="{58D87EEF-FAD7-43E1-91E6-C818B8905FA9}" dt="2023-03-08T12:37:42.063" v="226" actId="113"/>
          <ac:spMkLst>
            <pc:docMk/>
            <pc:sldMk cId="0" sldId="270"/>
            <ac:spMk id="392" creationId="{00000000-0000-0000-0000-000000000000}"/>
          </ac:spMkLst>
        </pc:spChg>
      </pc:sldChg>
      <pc:sldChg chg="modSp add mod">
        <pc:chgData name="Holienka Marian" userId="d535e67f-eb73-4702-ae53-67bc05435d18" providerId="ADAL" clId="{58D87EEF-FAD7-43E1-91E6-C818B8905FA9}" dt="2023-03-08T12:37:50.434" v="231" actId="113"/>
        <pc:sldMkLst>
          <pc:docMk/>
          <pc:sldMk cId="0" sldId="271"/>
        </pc:sldMkLst>
        <pc:spChg chg="mod">
          <ac:chgData name="Holienka Marian" userId="d535e67f-eb73-4702-ae53-67bc05435d18" providerId="ADAL" clId="{58D87EEF-FAD7-43E1-91E6-C818B8905FA9}" dt="2023-03-08T12:37:46.069" v="229" actId="20577"/>
          <ac:spMkLst>
            <pc:docMk/>
            <pc:sldMk cId="0" sldId="271"/>
            <ac:spMk id="399" creationId="{00000000-0000-0000-0000-000000000000}"/>
          </ac:spMkLst>
        </pc:spChg>
        <pc:spChg chg="mod">
          <ac:chgData name="Holienka Marian" userId="d535e67f-eb73-4702-ae53-67bc05435d18" providerId="ADAL" clId="{58D87EEF-FAD7-43E1-91E6-C818B8905FA9}" dt="2023-03-08T12:37:50.434" v="231" actId="113"/>
          <ac:spMkLst>
            <pc:docMk/>
            <pc:sldMk cId="0" sldId="271"/>
            <ac:spMk id="400" creationId="{00000000-0000-0000-0000-000000000000}"/>
          </ac:spMkLst>
        </pc:spChg>
      </pc:sldChg>
      <pc:sldChg chg="modSp add mod">
        <pc:chgData name="Holienka Marian" userId="d535e67f-eb73-4702-ae53-67bc05435d18" providerId="ADAL" clId="{58D87EEF-FAD7-43E1-91E6-C818B8905FA9}" dt="2023-03-08T12:37:56.856" v="236" actId="113"/>
        <pc:sldMkLst>
          <pc:docMk/>
          <pc:sldMk cId="0" sldId="272"/>
        </pc:sldMkLst>
        <pc:spChg chg="mod">
          <ac:chgData name="Holienka Marian" userId="d535e67f-eb73-4702-ae53-67bc05435d18" providerId="ADAL" clId="{58D87EEF-FAD7-43E1-91E6-C818B8905FA9}" dt="2023-03-08T12:37:52.955" v="234" actId="20577"/>
          <ac:spMkLst>
            <pc:docMk/>
            <pc:sldMk cId="0" sldId="272"/>
            <ac:spMk id="406" creationId="{00000000-0000-0000-0000-000000000000}"/>
          </ac:spMkLst>
        </pc:spChg>
        <pc:spChg chg="mod">
          <ac:chgData name="Holienka Marian" userId="d535e67f-eb73-4702-ae53-67bc05435d18" providerId="ADAL" clId="{58D87EEF-FAD7-43E1-91E6-C818B8905FA9}" dt="2023-03-08T12:37:56.856" v="236" actId="113"/>
          <ac:spMkLst>
            <pc:docMk/>
            <pc:sldMk cId="0" sldId="272"/>
            <ac:spMk id="407" creationId="{00000000-0000-0000-0000-000000000000}"/>
          </ac:spMkLst>
        </pc:spChg>
      </pc:sldChg>
      <pc:sldChg chg="modSp add mod">
        <pc:chgData name="Holienka Marian" userId="d535e67f-eb73-4702-ae53-67bc05435d18" providerId="ADAL" clId="{58D87EEF-FAD7-43E1-91E6-C818B8905FA9}" dt="2023-03-08T12:38:03.457" v="240" actId="20577"/>
        <pc:sldMkLst>
          <pc:docMk/>
          <pc:sldMk cId="0" sldId="273"/>
        </pc:sldMkLst>
        <pc:spChg chg="mod">
          <ac:chgData name="Holienka Marian" userId="d535e67f-eb73-4702-ae53-67bc05435d18" providerId="ADAL" clId="{58D87EEF-FAD7-43E1-91E6-C818B8905FA9}" dt="2023-03-08T12:38:01.545" v="239" actId="20577"/>
          <ac:spMkLst>
            <pc:docMk/>
            <pc:sldMk cId="0" sldId="273"/>
            <ac:spMk id="394" creationId="{00000000-0000-0000-0000-000000000000}"/>
          </ac:spMkLst>
        </pc:spChg>
        <pc:spChg chg="mod">
          <ac:chgData name="Holienka Marian" userId="d535e67f-eb73-4702-ae53-67bc05435d18" providerId="ADAL" clId="{58D87EEF-FAD7-43E1-91E6-C818B8905FA9}" dt="2023-03-08T12:38:03.457" v="240" actId="20577"/>
          <ac:spMkLst>
            <pc:docMk/>
            <pc:sldMk cId="0" sldId="273"/>
            <ac:spMk id="395" creationId="{00000000-0000-0000-0000-000000000000}"/>
          </ac:spMkLst>
        </pc:spChg>
      </pc:sldChg>
      <pc:sldChg chg="modSp add mod">
        <pc:chgData name="Holienka Marian" userId="d535e67f-eb73-4702-ae53-67bc05435d18" providerId="ADAL" clId="{58D87EEF-FAD7-43E1-91E6-C818B8905FA9}" dt="2023-03-08T12:38:13.368" v="245" actId="5793"/>
        <pc:sldMkLst>
          <pc:docMk/>
          <pc:sldMk cId="0" sldId="274"/>
        </pc:sldMkLst>
        <pc:spChg chg="mod">
          <ac:chgData name="Holienka Marian" userId="d535e67f-eb73-4702-ae53-67bc05435d18" providerId="ADAL" clId="{58D87EEF-FAD7-43E1-91E6-C818B8905FA9}" dt="2023-03-08T12:38:09.485" v="243" actId="20577"/>
          <ac:spMkLst>
            <pc:docMk/>
            <pc:sldMk cId="0" sldId="274"/>
            <ac:spMk id="401" creationId="{00000000-0000-0000-0000-000000000000}"/>
          </ac:spMkLst>
        </pc:spChg>
        <pc:spChg chg="mod">
          <ac:chgData name="Holienka Marian" userId="d535e67f-eb73-4702-ae53-67bc05435d18" providerId="ADAL" clId="{58D87EEF-FAD7-43E1-91E6-C818B8905FA9}" dt="2023-03-08T12:38:13.368" v="245" actId="5793"/>
          <ac:spMkLst>
            <pc:docMk/>
            <pc:sldMk cId="0" sldId="274"/>
            <ac:spMk id="402" creationId="{00000000-0000-0000-0000-000000000000}"/>
          </ac:spMkLst>
        </pc:spChg>
      </pc:sldChg>
      <pc:sldChg chg="modSp add mod ord">
        <pc:chgData name="Holienka Marian" userId="d535e67f-eb73-4702-ae53-67bc05435d18" providerId="ADAL" clId="{58D87EEF-FAD7-43E1-91E6-C818B8905FA9}" dt="2023-03-08T12:39:39.659" v="251"/>
        <pc:sldMkLst>
          <pc:docMk/>
          <pc:sldMk cId="0" sldId="275"/>
        </pc:sldMkLst>
        <pc:spChg chg="mod">
          <ac:chgData name="Holienka Marian" userId="d535e67f-eb73-4702-ae53-67bc05435d18" providerId="ADAL" clId="{58D87EEF-FAD7-43E1-91E6-C818B8905FA9}" dt="2023-03-08T12:38:17.402" v="246" actId="20577"/>
          <ac:spMkLst>
            <pc:docMk/>
            <pc:sldMk cId="0" sldId="275"/>
            <ac:spMk id="409" creationId="{00000000-0000-0000-0000-000000000000}"/>
          </ac:spMkLst>
        </pc:spChg>
        <pc:spChg chg="mod">
          <ac:chgData name="Holienka Marian" userId="d535e67f-eb73-4702-ae53-67bc05435d18" providerId="ADAL" clId="{58D87EEF-FAD7-43E1-91E6-C818B8905FA9}" dt="2023-03-08T12:38:19.810" v="247" actId="20577"/>
          <ac:spMkLst>
            <pc:docMk/>
            <pc:sldMk cId="0" sldId="275"/>
            <ac:spMk id="410" creationId="{00000000-0000-0000-0000-000000000000}"/>
          </ac:spMkLst>
        </pc:spChg>
      </pc:sldChg>
      <pc:sldChg chg="modSp add mod">
        <pc:chgData name="Holienka Marian" userId="d535e67f-eb73-4702-ae53-67bc05435d18" providerId="ADAL" clId="{58D87EEF-FAD7-43E1-91E6-C818B8905FA9}" dt="2023-03-08T12:39:47.400" v="253" actId="20577"/>
        <pc:sldMkLst>
          <pc:docMk/>
          <pc:sldMk cId="0" sldId="276"/>
        </pc:sldMkLst>
        <pc:spChg chg="mod">
          <ac:chgData name="Holienka Marian" userId="d535e67f-eb73-4702-ae53-67bc05435d18" providerId="ADAL" clId="{58D87EEF-FAD7-43E1-91E6-C818B8905FA9}" dt="2023-03-08T12:39:47.400" v="253" actId="20577"/>
          <ac:spMkLst>
            <pc:docMk/>
            <pc:sldMk cId="0" sldId="276"/>
            <ac:spMk id="417" creationId="{00000000-0000-0000-0000-000000000000}"/>
          </ac:spMkLst>
        </pc:spChg>
        <pc:spChg chg="mod">
          <ac:chgData name="Holienka Marian" userId="d535e67f-eb73-4702-ae53-67bc05435d18" providerId="ADAL" clId="{58D87EEF-FAD7-43E1-91E6-C818B8905FA9}" dt="2023-03-08T12:39:44.366" v="252" actId="20577"/>
          <ac:spMkLst>
            <pc:docMk/>
            <pc:sldMk cId="0" sldId="276"/>
            <ac:spMk id="418" creationId="{00000000-0000-0000-0000-000000000000}"/>
          </ac:spMkLst>
        </pc:spChg>
      </pc:sldChg>
      <pc:sldChg chg="modSp add mod">
        <pc:chgData name="Holienka Marian" userId="d535e67f-eb73-4702-ae53-67bc05435d18" providerId="ADAL" clId="{58D87EEF-FAD7-43E1-91E6-C818B8905FA9}" dt="2023-03-08T12:40:05.571" v="255" actId="20577"/>
        <pc:sldMkLst>
          <pc:docMk/>
          <pc:sldMk cId="0" sldId="277"/>
        </pc:sldMkLst>
        <pc:spChg chg="mod">
          <ac:chgData name="Holienka Marian" userId="d535e67f-eb73-4702-ae53-67bc05435d18" providerId="ADAL" clId="{58D87EEF-FAD7-43E1-91E6-C818B8905FA9}" dt="2023-03-08T12:40:03.601" v="254" actId="20577"/>
          <ac:spMkLst>
            <pc:docMk/>
            <pc:sldMk cId="0" sldId="277"/>
            <ac:spMk id="425" creationId="{00000000-0000-0000-0000-000000000000}"/>
          </ac:spMkLst>
        </pc:spChg>
        <pc:spChg chg="mod">
          <ac:chgData name="Holienka Marian" userId="d535e67f-eb73-4702-ae53-67bc05435d18" providerId="ADAL" clId="{58D87EEF-FAD7-43E1-91E6-C818B8905FA9}" dt="2023-03-08T12:40:05.571" v="255" actId="20577"/>
          <ac:spMkLst>
            <pc:docMk/>
            <pc:sldMk cId="0" sldId="277"/>
            <ac:spMk id="426" creationId="{00000000-0000-0000-0000-000000000000}"/>
          </ac:spMkLst>
        </pc:spChg>
      </pc:sldChg>
      <pc:sldChg chg="modSp add mod">
        <pc:chgData name="Holienka Marian" userId="d535e67f-eb73-4702-ae53-67bc05435d18" providerId="ADAL" clId="{58D87EEF-FAD7-43E1-91E6-C818B8905FA9}" dt="2023-03-08T12:40:13.513" v="260" actId="20577"/>
        <pc:sldMkLst>
          <pc:docMk/>
          <pc:sldMk cId="0" sldId="278"/>
        </pc:sldMkLst>
        <pc:spChg chg="mod">
          <ac:chgData name="Holienka Marian" userId="d535e67f-eb73-4702-ae53-67bc05435d18" providerId="ADAL" clId="{58D87EEF-FAD7-43E1-91E6-C818B8905FA9}" dt="2023-03-08T12:40:09.648" v="256" actId="20577"/>
          <ac:spMkLst>
            <pc:docMk/>
            <pc:sldMk cId="0" sldId="278"/>
            <ac:spMk id="432" creationId="{00000000-0000-0000-0000-000000000000}"/>
          </ac:spMkLst>
        </pc:spChg>
        <pc:spChg chg="mod">
          <ac:chgData name="Holienka Marian" userId="d535e67f-eb73-4702-ae53-67bc05435d18" providerId="ADAL" clId="{58D87EEF-FAD7-43E1-91E6-C818B8905FA9}" dt="2023-03-08T12:40:13.513" v="260" actId="20577"/>
          <ac:spMkLst>
            <pc:docMk/>
            <pc:sldMk cId="0" sldId="278"/>
            <ac:spMk id="433" creationId="{00000000-0000-0000-0000-000000000000}"/>
          </ac:spMkLst>
        </pc:spChg>
      </pc:sldChg>
      <pc:sldChg chg="modSp add mod">
        <pc:chgData name="Holienka Marian" userId="d535e67f-eb73-4702-ae53-67bc05435d18" providerId="ADAL" clId="{58D87EEF-FAD7-43E1-91E6-C818B8905FA9}" dt="2023-03-08T12:40:18.755" v="263" actId="20577"/>
        <pc:sldMkLst>
          <pc:docMk/>
          <pc:sldMk cId="0" sldId="279"/>
        </pc:sldMkLst>
        <pc:spChg chg="mod">
          <ac:chgData name="Holienka Marian" userId="d535e67f-eb73-4702-ae53-67bc05435d18" providerId="ADAL" clId="{58D87EEF-FAD7-43E1-91E6-C818B8905FA9}" dt="2023-03-08T12:40:18.755" v="263" actId="20577"/>
          <ac:spMkLst>
            <pc:docMk/>
            <pc:sldMk cId="0" sldId="279"/>
            <ac:spMk id="448" creationId="{00000000-0000-0000-0000-000000000000}"/>
          </ac:spMkLst>
        </pc:spChg>
        <pc:spChg chg="mod">
          <ac:chgData name="Holienka Marian" userId="d535e67f-eb73-4702-ae53-67bc05435d18" providerId="ADAL" clId="{58D87EEF-FAD7-43E1-91E6-C818B8905FA9}" dt="2023-03-08T12:40:17.599" v="262" actId="20577"/>
          <ac:spMkLst>
            <pc:docMk/>
            <pc:sldMk cId="0" sldId="279"/>
            <ac:spMk id="449" creationId="{00000000-0000-0000-0000-000000000000}"/>
          </ac:spMkLst>
        </pc:spChg>
      </pc:sldChg>
      <pc:sldChg chg="modSp add mod">
        <pc:chgData name="Holienka Marian" userId="d535e67f-eb73-4702-ae53-67bc05435d18" providerId="ADAL" clId="{58D87EEF-FAD7-43E1-91E6-C818B8905FA9}" dt="2023-03-08T12:41:04.304" v="276" actId="20577"/>
        <pc:sldMkLst>
          <pc:docMk/>
          <pc:sldMk cId="0" sldId="280"/>
        </pc:sldMkLst>
        <pc:spChg chg="mod">
          <ac:chgData name="Holienka Marian" userId="d535e67f-eb73-4702-ae53-67bc05435d18" providerId="ADAL" clId="{58D87EEF-FAD7-43E1-91E6-C818B8905FA9}" dt="2023-03-08T12:40:59.887" v="274" actId="20577"/>
          <ac:spMkLst>
            <pc:docMk/>
            <pc:sldMk cId="0" sldId="280"/>
            <ac:spMk id="455" creationId="{00000000-0000-0000-0000-000000000000}"/>
          </ac:spMkLst>
        </pc:spChg>
        <pc:spChg chg="mod">
          <ac:chgData name="Holienka Marian" userId="d535e67f-eb73-4702-ae53-67bc05435d18" providerId="ADAL" clId="{58D87EEF-FAD7-43E1-91E6-C818B8905FA9}" dt="2023-03-08T12:41:04.304" v="276" actId="20577"/>
          <ac:spMkLst>
            <pc:docMk/>
            <pc:sldMk cId="0" sldId="280"/>
            <ac:spMk id="456" creationId="{00000000-0000-0000-0000-000000000000}"/>
          </ac:spMkLst>
        </pc:spChg>
      </pc:sldChg>
      <pc:sldChg chg="modSp add mod">
        <pc:chgData name="Holienka Marian" userId="d535e67f-eb73-4702-ae53-67bc05435d18" providerId="ADAL" clId="{58D87EEF-FAD7-43E1-91E6-C818B8905FA9}" dt="2023-03-08T12:40:28.024" v="266" actId="113"/>
        <pc:sldMkLst>
          <pc:docMk/>
          <pc:sldMk cId="0" sldId="281"/>
        </pc:sldMkLst>
        <pc:spChg chg="mod">
          <ac:chgData name="Holienka Marian" userId="d535e67f-eb73-4702-ae53-67bc05435d18" providerId="ADAL" clId="{58D87EEF-FAD7-43E1-91E6-C818B8905FA9}" dt="2023-03-08T12:40:22.472" v="264" actId="20577"/>
          <ac:spMkLst>
            <pc:docMk/>
            <pc:sldMk cId="0" sldId="281"/>
            <ac:spMk id="421" creationId="{00000000-0000-0000-0000-000000000000}"/>
          </ac:spMkLst>
        </pc:spChg>
        <pc:spChg chg="mod">
          <ac:chgData name="Holienka Marian" userId="d535e67f-eb73-4702-ae53-67bc05435d18" providerId="ADAL" clId="{58D87EEF-FAD7-43E1-91E6-C818B8905FA9}" dt="2023-03-08T12:40:28.024" v="266" actId="113"/>
          <ac:spMkLst>
            <pc:docMk/>
            <pc:sldMk cId="0" sldId="281"/>
            <ac:spMk id="422" creationId="{00000000-0000-0000-0000-000000000000}"/>
          </ac:spMkLst>
        </pc:spChg>
      </pc:sldChg>
      <pc:sldChg chg="modSp add mod">
        <pc:chgData name="Holienka Marian" userId="d535e67f-eb73-4702-ae53-67bc05435d18" providerId="ADAL" clId="{58D87EEF-FAD7-43E1-91E6-C818B8905FA9}" dt="2023-03-08T12:40:45.251" v="269" actId="113"/>
        <pc:sldMkLst>
          <pc:docMk/>
          <pc:sldMk cId="0" sldId="282"/>
        </pc:sldMkLst>
        <pc:spChg chg="mod">
          <ac:chgData name="Holienka Marian" userId="d535e67f-eb73-4702-ae53-67bc05435d18" providerId="ADAL" clId="{58D87EEF-FAD7-43E1-91E6-C818B8905FA9}" dt="2023-03-08T12:40:40.545" v="267" actId="20577"/>
          <ac:spMkLst>
            <pc:docMk/>
            <pc:sldMk cId="0" sldId="282"/>
            <ac:spMk id="430" creationId="{00000000-0000-0000-0000-000000000000}"/>
          </ac:spMkLst>
        </pc:spChg>
        <pc:spChg chg="mod">
          <ac:chgData name="Holienka Marian" userId="d535e67f-eb73-4702-ae53-67bc05435d18" providerId="ADAL" clId="{58D87EEF-FAD7-43E1-91E6-C818B8905FA9}" dt="2023-03-08T12:40:45.251" v="269" actId="113"/>
          <ac:spMkLst>
            <pc:docMk/>
            <pc:sldMk cId="0" sldId="282"/>
            <ac:spMk id="431" creationId="{00000000-0000-0000-0000-000000000000}"/>
          </ac:spMkLst>
        </pc:spChg>
      </pc:sldChg>
      <pc:sldChg chg="modSp add mod">
        <pc:chgData name="Holienka Marian" userId="d535e67f-eb73-4702-ae53-67bc05435d18" providerId="ADAL" clId="{58D87EEF-FAD7-43E1-91E6-C818B8905FA9}" dt="2023-03-08T12:40:55.823" v="273" actId="20577"/>
        <pc:sldMkLst>
          <pc:docMk/>
          <pc:sldMk cId="0" sldId="283"/>
        </pc:sldMkLst>
        <pc:spChg chg="mod">
          <ac:chgData name="Holienka Marian" userId="d535e67f-eb73-4702-ae53-67bc05435d18" providerId="ADAL" clId="{58D87EEF-FAD7-43E1-91E6-C818B8905FA9}" dt="2023-03-08T12:40:49.164" v="270" actId="20577"/>
          <ac:spMkLst>
            <pc:docMk/>
            <pc:sldMk cId="0" sldId="283"/>
            <ac:spMk id="448" creationId="{00000000-0000-0000-0000-000000000000}"/>
          </ac:spMkLst>
        </pc:spChg>
        <pc:spChg chg="mod">
          <ac:chgData name="Holienka Marian" userId="d535e67f-eb73-4702-ae53-67bc05435d18" providerId="ADAL" clId="{58D87EEF-FAD7-43E1-91E6-C818B8905FA9}" dt="2023-03-08T12:40:55.823" v="273" actId="20577"/>
          <ac:spMkLst>
            <pc:docMk/>
            <pc:sldMk cId="0" sldId="283"/>
            <ac:spMk id="449" creationId="{00000000-0000-0000-0000-000000000000}"/>
          </ac:spMkLst>
        </pc:spChg>
      </pc:sldChg>
      <pc:sldChg chg="addSp modSp add mod">
        <pc:chgData name="Holienka Marian" userId="d535e67f-eb73-4702-ae53-67bc05435d18" providerId="ADAL" clId="{58D87EEF-FAD7-43E1-91E6-C818B8905FA9}" dt="2023-03-08T12:42:54.377" v="324" actId="20577"/>
        <pc:sldMkLst>
          <pc:docMk/>
          <pc:sldMk cId="0" sldId="284"/>
        </pc:sldMkLst>
        <pc:spChg chg="add mod">
          <ac:chgData name="Holienka Marian" userId="d535e67f-eb73-4702-ae53-67bc05435d18" providerId="ADAL" clId="{58D87EEF-FAD7-43E1-91E6-C818B8905FA9}" dt="2023-03-08T12:42:37.404" v="302" actId="20577"/>
          <ac:spMkLst>
            <pc:docMk/>
            <pc:sldMk cId="0" sldId="284"/>
            <ac:spMk id="2" creationId="{5B76E69F-D2E4-E0F2-2FD4-EF2DB9C2895D}"/>
          </ac:spMkLst>
        </pc:spChg>
        <pc:spChg chg="add mod">
          <ac:chgData name="Holienka Marian" userId="d535e67f-eb73-4702-ae53-67bc05435d18" providerId="ADAL" clId="{58D87EEF-FAD7-43E1-91E6-C818B8905FA9}" dt="2023-03-08T12:42:45.931" v="323" actId="20577"/>
          <ac:spMkLst>
            <pc:docMk/>
            <pc:sldMk cId="0" sldId="284"/>
            <ac:spMk id="3" creationId="{7AD3E84E-F53A-A83F-D61B-AEA383D7194B}"/>
          </ac:spMkLst>
        </pc:spChg>
        <pc:spChg chg="mod">
          <ac:chgData name="Holienka Marian" userId="d535e67f-eb73-4702-ae53-67bc05435d18" providerId="ADAL" clId="{58D87EEF-FAD7-43E1-91E6-C818B8905FA9}" dt="2023-03-08T12:42:03.905" v="278" actId="1076"/>
          <ac:spMkLst>
            <pc:docMk/>
            <pc:sldMk cId="0" sldId="284"/>
            <ac:spMk id="460" creationId="{00000000-0000-0000-0000-000000000000}"/>
          </ac:spMkLst>
        </pc:spChg>
        <pc:spChg chg="mod">
          <ac:chgData name="Holienka Marian" userId="d535e67f-eb73-4702-ae53-67bc05435d18" providerId="ADAL" clId="{58D87EEF-FAD7-43E1-91E6-C818B8905FA9}" dt="2023-03-08T12:42:54.377" v="324" actId="20577"/>
          <ac:spMkLst>
            <pc:docMk/>
            <pc:sldMk cId="0" sldId="284"/>
            <ac:spMk id="461" creationId="{00000000-0000-0000-0000-000000000000}"/>
          </ac:spMkLst>
        </pc:spChg>
        <pc:spChg chg="mod">
          <ac:chgData name="Holienka Marian" userId="d535e67f-eb73-4702-ae53-67bc05435d18" providerId="ADAL" clId="{58D87EEF-FAD7-43E1-91E6-C818B8905FA9}" dt="2023-03-08T12:42:14.767" v="279" actId="1076"/>
          <ac:spMkLst>
            <pc:docMk/>
            <pc:sldMk cId="0" sldId="284"/>
            <ac:spMk id="463" creationId="{00000000-0000-0000-0000-000000000000}"/>
          </ac:spMkLst>
        </pc:spChg>
        <pc:spChg chg="mod">
          <ac:chgData name="Holienka Marian" userId="d535e67f-eb73-4702-ae53-67bc05435d18" providerId="ADAL" clId="{58D87EEF-FAD7-43E1-91E6-C818B8905FA9}" dt="2023-03-08T12:42:14.767" v="279" actId="1076"/>
          <ac:spMkLst>
            <pc:docMk/>
            <pc:sldMk cId="0" sldId="284"/>
            <ac:spMk id="464" creationId="{00000000-0000-0000-0000-000000000000}"/>
          </ac:spMkLst>
        </pc:spChg>
        <pc:picChg chg="add mod">
          <ac:chgData name="Holienka Marian" userId="d535e67f-eb73-4702-ae53-67bc05435d18" providerId="ADAL" clId="{58D87EEF-FAD7-43E1-91E6-C818B8905FA9}" dt="2023-03-08T12:42:23.302" v="281" actId="1076"/>
          <ac:picMkLst>
            <pc:docMk/>
            <pc:sldMk cId="0" sldId="284"/>
            <ac:picMk id="4" creationId="{EE5D1BB2-3ADA-DF89-95B0-E6092AD5AB1D}"/>
          </ac:picMkLst>
        </pc:picChg>
        <pc:picChg chg="mod">
          <ac:chgData name="Holienka Marian" userId="d535e67f-eb73-4702-ae53-67bc05435d18" providerId="ADAL" clId="{58D87EEF-FAD7-43E1-91E6-C818B8905FA9}" dt="2023-03-08T12:42:14.767" v="279" actId="1076"/>
          <ac:picMkLst>
            <pc:docMk/>
            <pc:sldMk cId="0" sldId="284"/>
            <ac:picMk id="468"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048600" y="771525"/>
            <a:ext cx="12192600" cy="3857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828800" y="4886325"/>
            <a:ext cx="14630400" cy="462915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1: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4" name="Google Shape;404;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1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p1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7" name="Google Shape;407;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1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1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1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1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3" name="Google Shape;453;p1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8" name="Google Shape;428;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1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6" name="Google Shape;446;p1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1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4" name="Google Shape;454;p1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0: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10: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1828800" y="4886325"/>
            <a:ext cx="14630400" cy="46291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5715000" y="771525"/>
            <a:ext cx="6859588" cy="3857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8: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8: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7" name="Google Shape;397;p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2"/>
          <p:cNvSpPr txBox="1"/>
          <p:nvPr/>
        </p:nvSpPr>
        <p:spPr>
          <a:xfrm>
            <a:off x="5029200" y="9182100"/>
            <a:ext cx="122682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66"/>
        <p:cNvGrpSpPr/>
        <p:nvPr/>
      </p:nvGrpSpPr>
      <p:grpSpPr>
        <a:xfrm>
          <a:off x="0" y="0"/>
          <a:ext cx="0" cy="0"/>
          <a:chOff x="0" y="0"/>
          <a:chExt cx="0" cy="0"/>
        </a:xfrm>
      </p:grpSpPr>
      <p:sp>
        <p:nvSpPr>
          <p:cNvPr id="67" name="Google Shape;67;p22"/>
          <p:cNvSpPr txBox="1">
            <a:spLocks noGrp="1"/>
          </p:cNvSpPr>
          <p:nvPr>
            <p:ph type="title"/>
          </p:nvPr>
        </p:nvSpPr>
        <p:spPr>
          <a:xfrm>
            <a:off x="1260475"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8" name="Google Shape;68;p22"/>
          <p:cNvSpPr txBox="1">
            <a:spLocks noGrp="1"/>
          </p:cNvSpPr>
          <p:nvPr>
            <p:ph type="body" idx="1"/>
          </p:nvPr>
        </p:nvSpPr>
        <p:spPr>
          <a:xfrm>
            <a:off x="1260475" y="2522538"/>
            <a:ext cx="7735888"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69" name="Google Shape;69;p22"/>
          <p:cNvSpPr txBox="1">
            <a:spLocks noGrp="1"/>
          </p:cNvSpPr>
          <p:nvPr>
            <p:ph type="body" idx="2"/>
          </p:nvPr>
        </p:nvSpPr>
        <p:spPr>
          <a:xfrm>
            <a:off x="1260475" y="3757613"/>
            <a:ext cx="7735888"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22"/>
          <p:cNvSpPr txBox="1">
            <a:spLocks noGrp="1"/>
          </p:cNvSpPr>
          <p:nvPr>
            <p:ph type="body" idx="3"/>
          </p:nvPr>
        </p:nvSpPr>
        <p:spPr>
          <a:xfrm>
            <a:off x="9258300" y="2522538"/>
            <a:ext cx="7775575" cy="1235075"/>
          </a:xfrm>
          <a:prstGeom prst="rect">
            <a:avLst/>
          </a:prstGeom>
          <a:noFill/>
          <a:ln>
            <a:noFill/>
          </a:ln>
        </p:spPr>
        <p:txBody>
          <a:bodyPr spcFirstLastPara="1" wrap="square" lIns="91425" tIns="45700" rIns="91425" bIns="45700" anchor="b" anchorCtr="0">
            <a:noAutofit/>
          </a:bodyPr>
          <a:lstStyle>
            <a:lvl1pPr marL="457200" marR="0" lvl="0" indent="-228600" algn="l" rtl="0">
              <a:lnSpc>
                <a:spcPct val="90000"/>
              </a:lnSpc>
              <a:spcBef>
                <a:spcPts val="100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body" idx="4"/>
          </p:nvPr>
        </p:nvSpPr>
        <p:spPr>
          <a:xfrm>
            <a:off x="9258300" y="3757613"/>
            <a:ext cx="7775575" cy="55276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3" name="Google Shape;73;p22"/>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4" name="Google Shape;74;p22"/>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75"/>
        <p:cNvGrpSpPr/>
        <p:nvPr/>
      </p:nvGrpSpPr>
      <p:grpSpPr>
        <a:xfrm>
          <a:off x="0" y="0"/>
          <a:ext cx="0" cy="0"/>
          <a:chOff x="0" y="0"/>
          <a:chExt cx="0" cy="0"/>
        </a:xfrm>
      </p:grpSpPr>
      <p:sp>
        <p:nvSpPr>
          <p:cNvPr id="76" name="Google Shape;76;p23"/>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23"/>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0"/>
        <p:cNvGrpSpPr/>
        <p:nvPr/>
      </p:nvGrpSpPr>
      <p:grpSpPr>
        <a:xfrm>
          <a:off x="0" y="0"/>
          <a:ext cx="0" cy="0"/>
          <a:chOff x="0" y="0"/>
          <a:chExt cx="0" cy="0"/>
        </a:xfrm>
      </p:grpSpPr>
      <p:sp>
        <p:nvSpPr>
          <p:cNvPr id="81" name="Google Shape;81;p2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2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3" name="Google Shape;83;p2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84"/>
        <p:cNvGrpSpPr/>
        <p:nvPr/>
      </p:nvGrpSpPr>
      <p:grpSpPr>
        <a:xfrm>
          <a:off x="0" y="0"/>
          <a:ext cx="0" cy="0"/>
          <a:chOff x="0" y="0"/>
          <a:chExt cx="0" cy="0"/>
        </a:xfrm>
      </p:grpSpPr>
      <p:sp>
        <p:nvSpPr>
          <p:cNvPr id="85" name="Google Shape;85;p25"/>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25"/>
          <p:cNvSpPr txBox="1">
            <a:spLocks noGrp="1"/>
          </p:cNvSpPr>
          <p:nvPr>
            <p:ph type="body" idx="1"/>
          </p:nvPr>
        </p:nvSpPr>
        <p:spPr>
          <a:xfrm>
            <a:off x="7775575" y="1481138"/>
            <a:ext cx="9258300" cy="7310437"/>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90000"/>
              </a:lnSpc>
              <a:spcBef>
                <a:spcPts val="5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25"/>
          <p:cNvSpPr txBox="1">
            <a:spLocks noGrp="1"/>
          </p:cNvSpPr>
          <p:nvPr>
            <p:ph type="body" idx="2"/>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88" name="Google Shape;88;p2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2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91"/>
        <p:cNvGrpSpPr/>
        <p:nvPr/>
      </p:nvGrpSpPr>
      <p:grpSpPr>
        <a:xfrm>
          <a:off x="0" y="0"/>
          <a:ext cx="0" cy="0"/>
          <a:chOff x="0" y="0"/>
          <a:chExt cx="0" cy="0"/>
        </a:xfrm>
      </p:grpSpPr>
      <p:sp>
        <p:nvSpPr>
          <p:cNvPr id="92" name="Google Shape;92;p26"/>
          <p:cNvSpPr txBox="1">
            <a:spLocks noGrp="1"/>
          </p:cNvSpPr>
          <p:nvPr>
            <p:ph type="title"/>
          </p:nvPr>
        </p:nvSpPr>
        <p:spPr>
          <a:xfrm>
            <a:off x="1260475" y="685800"/>
            <a:ext cx="5897563" cy="2400300"/>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3" name="Google Shape;93;p26"/>
          <p:cNvSpPr>
            <a:spLocks noGrp="1"/>
          </p:cNvSpPr>
          <p:nvPr>
            <p:ph type="pic" idx="2"/>
          </p:nvPr>
        </p:nvSpPr>
        <p:spPr>
          <a:xfrm>
            <a:off x="7775575" y="1481138"/>
            <a:ext cx="9258300" cy="7310437"/>
          </a:xfrm>
          <a:prstGeom prst="rect">
            <a:avLst/>
          </a:prstGeom>
          <a:noFill/>
          <a:ln>
            <a:noFill/>
          </a:ln>
        </p:spPr>
      </p:sp>
      <p:sp>
        <p:nvSpPr>
          <p:cNvPr id="94" name="Google Shape;94;p26"/>
          <p:cNvSpPr txBox="1">
            <a:spLocks noGrp="1"/>
          </p:cNvSpPr>
          <p:nvPr>
            <p:ph type="body" idx="1"/>
          </p:nvPr>
        </p:nvSpPr>
        <p:spPr>
          <a:xfrm>
            <a:off x="1260475" y="3086100"/>
            <a:ext cx="5897563" cy="57181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9pPr>
          </a:lstStyle>
          <a:p>
            <a:endParaRPr/>
          </a:p>
        </p:txBody>
      </p:sp>
      <p:sp>
        <p:nvSpPr>
          <p:cNvPr id="95" name="Google Shape;95;p26"/>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98"/>
        <p:cNvGrpSpPr/>
        <p:nvPr/>
      </p:nvGrpSpPr>
      <p:grpSpPr>
        <a:xfrm>
          <a:off x="0" y="0"/>
          <a:ext cx="0" cy="0"/>
          <a:chOff x="0" y="0"/>
          <a:chExt cx="0" cy="0"/>
        </a:xfrm>
      </p:grpSpPr>
      <p:sp>
        <p:nvSpPr>
          <p:cNvPr id="99" name="Google Shape;99;p27"/>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27"/>
          <p:cNvSpPr txBox="1">
            <a:spLocks noGrp="1"/>
          </p:cNvSpPr>
          <p:nvPr>
            <p:ph type="body" idx="1"/>
          </p:nvPr>
        </p:nvSpPr>
        <p:spPr>
          <a:xfrm rot="5400000">
            <a:off x="5880100" y="-1884362"/>
            <a:ext cx="6527800" cy="1577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 name="Google Shape;101;p27"/>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27"/>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27"/>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04"/>
        <p:cNvGrpSpPr/>
        <p:nvPr/>
      </p:nvGrpSpPr>
      <p:grpSpPr>
        <a:xfrm>
          <a:off x="0" y="0"/>
          <a:ext cx="0" cy="0"/>
          <a:chOff x="0" y="0"/>
          <a:chExt cx="0" cy="0"/>
        </a:xfrm>
      </p:grpSpPr>
      <p:sp>
        <p:nvSpPr>
          <p:cNvPr id="105" name="Google Shape;105;p28"/>
          <p:cNvSpPr txBox="1">
            <a:spLocks noGrp="1"/>
          </p:cNvSpPr>
          <p:nvPr>
            <p:ph type="title"/>
          </p:nvPr>
        </p:nvSpPr>
        <p:spPr>
          <a:xfrm rot="5400000">
            <a:off x="10699750" y="2935288"/>
            <a:ext cx="8718550" cy="39433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28"/>
          <p:cNvSpPr txBox="1">
            <a:spLocks noGrp="1"/>
          </p:cNvSpPr>
          <p:nvPr>
            <p:ph type="body" idx="1"/>
          </p:nvPr>
        </p:nvSpPr>
        <p:spPr>
          <a:xfrm rot="5400000">
            <a:off x="2736850" y="-931862"/>
            <a:ext cx="8718550" cy="1167765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 name="Google Shape;107;p28"/>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28"/>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9" name="Google Shape;109;p28"/>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16"/>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 name="Google Shape;16;p16"/>
          <p:cNvSpPr txBox="1">
            <a:spLocks noGrp="1"/>
          </p:cNvSpPr>
          <p:nvPr>
            <p:ph type="body" idx="1"/>
          </p:nvPr>
        </p:nvSpPr>
        <p:spPr>
          <a:xfrm>
            <a:off x="914400" y="2366010"/>
            <a:ext cx="16459200" cy="6789420"/>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7" name="Google Shape;17;p16"/>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6"/>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6"/>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0"/>
        <p:cNvGrpSpPr/>
        <p:nvPr/>
      </p:nvGrpSpPr>
      <p:grpSpPr>
        <a:xfrm>
          <a:off x="0" y="0"/>
          <a:ext cx="0" cy="0"/>
          <a:chOff x="0" y="0"/>
          <a:chExt cx="0" cy="0"/>
        </a:xfrm>
      </p:grpSpPr>
      <p:sp>
        <p:nvSpPr>
          <p:cNvPr id="21" name="Google Shape;21;p17"/>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Google Shape;22;p17"/>
          <p:cNvSpPr txBox="1">
            <a:spLocks noGrp="1"/>
          </p:cNvSpPr>
          <p:nvPr>
            <p:ph type="body" idx="1"/>
          </p:nvPr>
        </p:nvSpPr>
        <p:spPr>
          <a:xfrm>
            <a:off x="91440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Google Shape;23;p17"/>
          <p:cNvSpPr txBox="1">
            <a:spLocks noGrp="1"/>
          </p:cNvSpPr>
          <p:nvPr>
            <p:ph type="body" idx="2"/>
          </p:nvPr>
        </p:nvSpPr>
        <p:spPr>
          <a:xfrm>
            <a:off x="9418320" y="2366010"/>
            <a:ext cx="7955280" cy="6789420"/>
          </a:xfrm>
          <a:prstGeom prst="rect">
            <a:avLst/>
          </a:prstGeom>
          <a:noFill/>
          <a:ln>
            <a:noFill/>
          </a:ln>
        </p:spPr>
        <p:txBody>
          <a:bodyPr spcFirstLastPara="1" wrap="square" lIns="0" tIns="0" rIns="0" bIns="0" anchor="t" anchorCtr="0">
            <a:spAutoFit/>
          </a:bodyPr>
          <a:lstStyle>
            <a:lvl1pPr marL="457200" marR="0" lvl="0" indent="-228600" algn="l" rtl="0">
              <a:spcBef>
                <a:spcPts val="0"/>
              </a:spcBef>
              <a:spcAft>
                <a:spcPts val="0"/>
              </a:spcAft>
              <a:buSzPts val="1400"/>
              <a:buNone/>
              <a:defRPr sz="18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4" name="Google Shape;24;p17"/>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7"/>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914400" y="411480"/>
            <a:ext cx="16459200" cy="164592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b="0" i="0" u="none" strike="noStrike" cap="non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18"/>
          <p:cNvSpPr txBox="1">
            <a:spLocks noGrp="1"/>
          </p:cNvSpPr>
          <p:nvPr>
            <p:ph type="ftr" idx="11"/>
          </p:nvPr>
        </p:nvSpPr>
        <p:spPr>
          <a:xfrm>
            <a:off x="4966523" y="9236339"/>
            <a:ext cx="12185015" cy="772159"/>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1500" b="0" i="0">
                <a:solidFill>
                  <a:schemeClr val="dk1"/>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8"/>
          <p:cNvSpPr txBox="1">
            <a:spLocks noGrp="1"/>
          </p:cNvSpPr>
          <p:nvPr>
            <p:ph type="dt" idx="10"/>
          </p:nvPr>
        </p:nvSpPr>
        <p:spPr>
          <a:xfrm>
            <a:off x="914400" y="9566910"/>
            <a:ext cx="4206240" cy="51435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8"/>
          <p:cNvSpPr txBox="1">
            <a:spLocks noGrp="1"/>
          </p:cNvSpPr>
          <p:nvPr>
            <p:ph type="sldNum" idx="12"/>
          </p:nvPr>
        </p:nvSpPr>
        <p:spPr>
          <a:xfrm>
            <a:off x="13167361" y="9566910"/>
            <a:ext cx="4206240" cy="51435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88888"/>
                </a:solidFill>
                <a:latin typeface="Calibri"/>
                <a:ea typeface="Calibri"/>
                <a:cs typeface="Calibri"/>
                <a:sym typeface="Calibri"/>
              </a:defRPr>
            </a:lvl1pPr>
            <a:lvl2pPr marL="0" marR="0" lvl="1" indent="0" algn="r" rtl="0">
              <a:spcBef>
                <a:spcPts val="0"/>
              </a:spcBef>
              <a:buNone/>
              <a:defRPr sz="1800">
                <a:solidFill>
                  <a:srgbClr val="888888"/>
                </a:solidFill>
                <a:latin typeface="Calibri"/>
                <a:ea typeface="Calibri"/>
                <a:cs typeface="Calibri"/>
                <a:sym typeface="Calibri"/>
              </a:defRPr>
            </a:lvl2pPr>
            <a:lvl3pPr marL="0" marR="0" lvl="2" indent="0" algn="r" rtl="0">
              <a:spcBef>
                <a:spcPts val="0"/>
              </a:spcBef>
              <a:buNone/>
              <a:defRPr sz="1800">
                <a:solidFill>
                  <a:srgbClr val="888888"/>
                </a:solidFill>
                <a:latin typeface="Calibri"/>
                <a:ea typeface="Calibri"/>
                <a:cs typeface="Calibri"/>
                <a:sym typeface="Calibri"/>
              </a:defRPr>
            </a:lvl3pPr>
            <a:lvl4pPr marL="0" marR="0" lvl="3" indent="0" algn="r" rtl="0">
              <a:spcBef>
                <a:spcPts val="0"/>
              </a:spcBef>
              <a:buNone/>
              <a:defRPr sz="1800">
                <a:solidFill>
                  <a:srgbClr val="888888"/>
                </a:solidFill>
                <a:latin typeface="Calibri"/>
                <a:ea typeface="Calibri"/>
                <a:cs typeface="Calibri"/>
                <a:sym typeface="Calibri"/>
              </a:defRPr>
            </a:lvl4pPr>
            <a:lvl5pPr marL="0" marR="0" lvl="4" indent="0" algn="r" rtl="0">
              <a:spcBef>
                <a:spcPts val="0"/>
              </a:spcBef>
              <a:buNone/>
              <a:defRPr sz="1800">
                <a:solidFill>
                  <a:srgbClr val="888888"/>
                </a:solidFill>
                <a:latin typeface="Calibri"/>
                <a:ea typeface="Calibri"/>
                <a:cs typeface="Calibri"/>
                <a:sym typeface="Calibri"/>
              </a:defRPr>
            </a:lvl5pPr>
            <a:lvl6pPr marL="0" marR="0" lvl="5" indent="0" algn="r" rtl="0">
              <a:spcBef>
                <a:spcPts val="0"/>
              </a:spcBef>
              <a:buNone/>
              <a:defRPr sz="1800">
                <a:solidFill>
                  <a:srgbClr val="888888"/>
                </a:solidFill>
                <a:latin typeface="Calibri"/>
                <a:ea typeface="Calibri"/>
                <a:cs typeface="Calibri"/>
                <a:sym typeface="Calibri"/>
              </a:defRPr>
            </a:lvl6pPr>
            <a:lvl7pPr marL="0" marR="0" lvl="6" indent="0" algn="r" rtl="0">
              <a:spcBef>
                <a:spcPts val="0"/>
              </a:spcBef>
              <a:buNone/>
              <a:defRPr sz="1800">
                <a:solidFill>
                  <a:srgbClr val="888888"/>
                </a:solidFill>
                <a:latin typeface="Calibri"/>
                <a:ea typeface="Calibri"/>
                <a:cs typeface="Calibri"/>
                <a:sym typeface="Calibri"/>
              </a:defRPr>
            </a:lvl7pPr>
            <a:lvl8pPr marL="0" marR="0" lvl="7" indent="0" algn="r" rtl="0">
              <a:spcBef>
                <a:spcPts val="0"/>
              </a:spcBef>
              <a:buNone/>
              <a:defRPr sz="1800">
                <a:solidFill>
                  <a:srgbClr val="888888"/>
                </a:solidFill>
                <a:latin typeface="Calibri"/>
                <a:ea typeface="Calibri"/>
                <a:cs typeface="Calibri"/>
                <a:sym typeface="Calibri"/>
              </a:defRPr>
            </a:lvl8pPr>
            <a:lvl9pPr marL="0" marR="0" lvl="8" indent="0" algn="r" rtl="0">
              <a:spcBef>
                <a:spcPts val="0"/>
              </a:spcBef>
              <a:buNone/>
              <a:defRPr sz="18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2"/>
        <p:cNvGrpSpPr/>
        <p:nvPr/>
      </p:nvGrpSpPr>
      <p:grpSpPr>
        <a:xfrm>
          <a:off x="0" y="0"/>
          <a:ext cx="0" cy="0"/>
          <a:chOff x="0" y="0"/>
          <a:chExt cx="0" cy="0"/>
        </a:xfrm>
      </p:grpSpPr>
      <p:sp>
        <p:nvSpPr>
          <p:cNvPr id="33" name="Google Shape;33;p19"/>
          <p:cNvSpPr txBox="1"/>
          <p:nvPr/>
        </p:nvSpPr>
        <p:spPr>
          <a:xfrm>
            <a:off x="4953000" y="9182100"/>
            <a:ext cx="12344400" cy="788036"/>
          </a:xfrm>
          <a:prstGeom prst="rect">
            <a:avLst/>
          </a:prstGeom>
          <a:noFill/>
          <a:ln>
            <a:noFill/>
          </a:ln>
        </p:spPr>
        <p:txBody>
          <a:bodyPr spcFirstLastPara="1" wrap="square" lIns="91425" tIns="45700" rIns="91425" bIns="4570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41"/>
        <p:cNvGrpSpPr/>
        <p:nvPr/>
      </p:nvGrpSpPr>
      <p:grpSpPr>
        <a:xfrm>
          <a:off x="0" y="0"/>
          <a:ext cx="0" cy="0"/>
          <a:chOff x="0" y="0"/>
          <a:chExt cx="0" cy="0"/>
        </a:xfrm>
      </p:grpSpPr>
      <p:sp>
        <p:nvSpPr>
          <p:cNvPr id="42" name="Google Shape;42;p14"/>
          <p:cNvSpPr txBox="1">
            <a:spLocks noGrp="1"/>
          </p:cNvSpPr>
          <p:nvPr>
            <p:ph type="ctrTitle"/>
          </p:nvPr>
        </p:nvSpPr>
        <p:spPr>
          <a:xfrm>
            <a:off x="2286000" y="1684338"/>
            <a:ext cx="13716000" cy="3581400"/>
          </a:xfrm>
          <a:prstGeom prst="rect">
            <a:avLst/>
          </a:prstGeom>
          <a:noFill/>
          <a:ln>
            <a:noFill/>
          </a:ln>
        </p:spPr>
        <p:txBody>
          <a:bodyPr spcFirstLastPara="1" wrap="square" lIns="91425" tIns="45700" rIns="91425" bIns="45700" anchor="b" anchorCtr="0">
            <a:noAutofit/>
          </a:bodyPr>
          <a:lstStyle>
            <a:lvl1pPr marR="0" lvl="0" algn="ctr"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3" name="Google Shape;43;p14"/>
          <p:cNvSpPr txBox="1">
            <a:spLocks noGrp="1"/>
          </p:cNvSpPr>
          <p:nvPr>
            <p:ph type="subTitle" idx="1"/>
          </p:nvPr>
        </p:nvSpPr>
        <p:spPr>
          <a:xfrm>
            <a:off x="2286000" y="5403850"/>
            <a:ext cx="13716000" cy="248285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R="0" lvl="2"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endParaRPr/>
          </a:p>
        </p:txBody>
      </p:sp>
      <p:sp>
        <p:nvSpPr>
          <p:cNvPr id="44" name="Google Shape;44;p14"/>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5" name="Google Shape;45;p14"/>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14"/>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47"/>
        <p:cNvGrpSpPr/>
        <p:nvPr/>
      </p:nvGrpSpPr>
      <p:grpSpPr>
        <a:xfrm>
          <a:off x="0" y="0"/>
          <a:ext cx="0" cy="0"/>
          <a:chOff x="0" y="0"/>
          <a:chExt cx="0" cy="0"/>
        </a:xfrm>
      </p:grpSpPr>
      <p:sp>
        <p:nvSpPr>
          <p:cNvPr id="48" name="Google Shape;48;p15"/>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15"/>
          <p:cNvSpPr txBox="1">
            <a:spLocks noGrp="1"/>
          </p:cNvSpPr>
          <p:nvPr>
            <p:ph type="body" idx="1"/>
          </p:nvPr>
        </p:nvSpPr>
        <p:spPr>
          <a:xfrm>
            <a:off x="1257300" y="2738438"/>
            <a:ext cx="157734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 name="Google Shape;50;p15"/>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15"/>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15"/>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53"/>
        <p:cNvGrpSpPr/>
        <p:nvPr/>
      </p:nvGrpSpPr>
      <p:grpSpPr>
        <a:xfrm>
          <a:off x="0" y="0"/>
          <a:ext cx="0" cy="0"/>
          <a:chOff x="0" y="0"/>
          <a:chExt cx="0" cy="0"/>
        </a:xfrm>
      </p:grpSpPr>
      <p:sp>
        <p:nvSpPr>
          <p:cNvPr id="54" name="Google Shape;54;p20"/>
          <p:cNvSpPr txBox="1">
            <a:spLocks noGrp="1"/>
          </p:cNvSpPr>
          <p:nvPr>
            <p:ph type="title"/>
          </p:nvPr>
        </p:nvSpPr>
        <p:spPr>
          <a:xfrm>
            <a:off x="1247775" y="2565400"/>
            <a:ext cx="15773400" cy="4278313"/>
          </a:xfrm>
          <a:prstGeom prst="rect">
            <a:avLst/>
          </a:prstGeom>
          <a:noFill/>
          <a:ln>
            <a:noFill/>
          </a:ln>
        </p:spPr>
        <p:txBody>
          <a:bodyPr spcFirstLastPara="1" wrap="square" lIns="91425" tIns="45700" rIns="91425" bIns="45700" anchor="b" anchorCtr="0">
            <a:noAutofit/>
          </a:bodyPr>
          <a:lstStyle>
            <a:lvl1pPr marR="0" lvl="0" algn="l" rtl="0">
              <a:lnSpc>
                <a:spcPct val="90000"/>
              </a:lnSpc>
              <a:spcBef>
                <a:spcPts val="0"/>
              </a:spcBef>
              <a:spcAft>
                <a:spcPts val="0"/>
              </a:spcAft>
              <a:buClr>
                <a:schemeClr val="dk1"/>
              </a:buClr>
              <a:buSzPts val="6000"/>
              <a:buFont typeface="Calibri"/>
              <a:buNone/>
              <a:defRPr sz="6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20"/>
          <p:cNvSpPr txBox="1">
            <a:spLocks noGrp="1"/>
          </p:cNvSpPr>
          <p:nvPr>
            <p:ph type="body" idx="1"/>
          </p:nvPr>
        </p:nvSpPr>
        <p:spPr>
          <a:xfrm>
            <a:off x="1247775" y="6884988"/>
            <a:ext cx="15773400" cy="22494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1pPr>
            <a:lvl2pPr marL="914400" marR="0" lvl="1" indent="-228600" algn="l" rtl="0">
              <a:lnSpc>
                <a:spcPct val="90000"/>
              </a:lnSpc>
              <a:spcBef>
                <a:spcPts val="5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50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50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6" name="Google Shape;56;p20"/>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8" name="Google Shape;58;p20"/>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59"/>
        <p:cNvGrpSpPr/>
        <p:nvPr/>
      </p:nvGrpSpPr>
      <p:grpSpPr>
        <a:xfrm>
          <a:off x="0" y="0"/>
          <a:ext cx="0" cy="0"/>
          <a:chOff x="0" y="0"/>
          <a:chExt cx="0" cy="0"/>
        </a:xfrm>
      </p:grpSpPr>
      <p:sp>
        <p:nvSpPr>
          <p:cNvPr id="60" name="Google Shape;60;p21"/>
          <p:cNvSpPr txBox="1">
            <a:spLocks noGrp="1"/>
          </p:cNvSpPr>
          <p:nvPr>
            <p:ph type="title"/>
          </p:nvPr>
        </p:nvSpPr>
        <p:spPr>
          <a:xfrm>
            <a:off x="1257300" y="547688"/>
            <a:ext cx="15773400" cy="19891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21"/>
          <p:cNvSpPr txBox="1">
            <a:spLocks noGrp="1"/>
          </p:cNvSpPr>
          <p:nvPr>
            <p:ph type="body" idx="1"/>
          </p:nvPr>
        </p:nvSpPr>
        <p:spPr>
          <a:xfrm>
            <a:off x="12573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body" idx="2"/>
          </p:nvPr>
        </p:nvSpPr>
        <p:spPr>
          <a:xfrm>
            <a:off x="9220200" y="2738438"/>
            <a:ext cx="7810500" cy="65278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dt" idx="10"/>
          </p:nvPr>
        </p:nvSpPr>
        <p:spPr>
          <a:xfrm>
            <a:off x="1257300" y="9534525"/>
            <a:ext cx="41148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21"/>
          <p:cNvSpPr txBox="1">
            <a:spLocks noGrp="1"/>
          </p:cNvSpPr>
          <p:nvPr>
            <p:ph type="ftr" idx="11"/>
          </p:nvPr>
        </p:nvSpPr>
        <p:spPr>
          <a:xfrm>
            <a:off x="6057900" y="9534525"/>
            <a:ext cx="6172200" cy="5476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5" name="Google Shape;65;p21"/>
          <p:cNvSpPr txBox="1">
            <a:spLocks noGrp="1"/>
          </p:cNvSpPr>
          <p:nvPr>
            <p:ph type="sldNum" idx="12"/>
          </p:nvPr>
        </p:nvSpPr>
        <p:spPr>
          <a:xfrm>
            <a:off x="12915900" y="9534525"/>
            <a:ext cx="4114800" cy="547688"/>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6"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4.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1"/>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076210" y="2308143"/>
            <a:ext cx="6134099" cy="2695574"/>
          </a:xfrm>
          <a:prstGeom prst="rect">
            <a:avLst/>
          </a:prstGeom>
          <a:noFill/>
          <a:ln>
            <a:noFill/>
          </a:ln>
        </p:spPr>
      </p:pic>
      <p:pic>
        <p:nvPicPr>
          <p:cNvPr id="7" name="Google Shape;7;p11"/>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024235" y="0"/>
            <a:ext cx="590549" cy="704449"/>
          </a:xfrm>
          <a:prstGeom prst="rect">
            <a:avLst/>
          </a:prstGeom>
          <a:noFill/>
          <a:ln>
            <a:noFill/>
          </a:ln>
        </p:spPr>
      </p:pic>
      <p:pic>
        <p:nvPicPr>
          <p:cNvPr id="8" name="Google Shape;8;p11"/>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pic>
        <p:nvPicPr>
          <p:cNvPr id="9" name="Google Shape;9;p11"/>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10" name="Google Shape;10;p11"/>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Google Shape;11;p11"/>
          <p:cNvSpPr txBox="1">
            <a:spLocks noGrp="1"/>
          </p:cNvSpPr>
          <p:nvPr>
            <p:ph type="ftr" idx="11"/>
          </p:nvPr>
        </p:nvSpPr>
        <p:spPr>
          <a:xfrm>
            <a:off x="4966523" y="9236339"/>
            <a:ext cx="12185015" cy="695703"/>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p13"/>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13948842" y="685682"/>
            <a:ext cx="3314699" cy="1457324"/>
          </a:xfrm>
          <a:prstGeom prst="rect">
            <a:avLst/>
          </a:prstGeom>
          <a:noFill/>
          <a:ln>
            <a:noFill/>
          </a:ln>
        </p:spPr>
      </p:pic>
      <p:pic>
        <p:nvPicPr>
          <p:cNvPr id="36" name="Google Shape;36;p13"/>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a:off x="1024235" y="0"/>
            <a:ext cx="590549" cy="704448"/>
          </a:xfrm>
          <a:prstGeom prst="rect">
            <a:avLst/>
          </a:prstGeom>
          <a:noFill/>
          <a:ln>
            <a:noFill/>
          </a:ln>
        </p:spPr>
      </p:pic>
      <p:pic>
        <p:nvPicPr>
          <p:cNvPr id="37" name="Google Shape;37;p13"/>
          <p:cNvPicPr preferRelativeResize="0"/>
          <p:nvPr/>
        </p:nvPicPr>
        <p:blipFill rotWithShape="1">
          <a:blip r:embed="rId15" cstate="email">
            <a:alphaModFix/>
            <a:extLst>
              <a:ext uri="{28A0092B-C50C-407E-A947-70E740481C1C}">
                <a14:useLocalDpi xmlns:a14="http://schemas.microsoft.com/office/drawing/2010/main"/>
              </a:ext>
            </a:extLst>
          </a:blip>
          <a:srcRect/>
          <a:stretch/>
        </p:blipFill>
        <p:spPr>
          <a:xfrm>
            <a:off x="1028700" y="8050069"/>
            <a:ext cx="457199" cy="1085849"/>
          </a:xfrm>
          <a:prstGeom prst="rect">
            <a:avLst/>
          </a:prstGeom>
          <a:noFill/>
          <a:ln>
            <a:noFill/>
          </a:ln>
        </p:spPr>
      </p:pic>
      <p:sp>
        <p:nvSpPr>
          <p:cNvPr id="38" name="Google Shape;38;p13"/>
          <p:cNvSpPr/>
          <p:nvPr/>
        </p:nvSpPr>
        <p:spPr>
          <a:xfrm>
            <a:off x="1445056" y="8644127"/>
            <a:ext cx="15818485" cy="392430"/>
          </a:xfrm>
          <a:custGeom>
            <a:avLst/>
            <a:gdLst/>
            <a:ahLst/>
            <a:cxnLst/>
            <a:rect l="l" t="t" r="r" b="b"/>
            <a:pathLst>
              <a:path w="15818485" h="392429" extrusionOk="0">
                <a:moveTo>
                  <a:pt x="15818396" y="6108"/>
                </a:moveTo>
                <a:lnTo>
                  <a:pt x="12660338" y="6108"/>
                </a:lnTo>
                <a:lnTo>
                  <a:pt x="12660338" y="0"/>
                </a:lnTo>
                <a:lnTo>
                  <a:pt x="7850581" y="0"/>
                </a:lnTo>
                <a:lnTo>
                  <a:pt x="7850581" y="1333"/>
                </a:lnTo>
                <a:lnTo>
                  <a:pt x="4903165" y="1333"/>
                </a:lnTo>
                <a:lnTo>
                  <a:pt x="4660684" y="1333"/>
                </a:lnTo>
                <a:lnTo>
                  <a:pt x="36436" y="1333"/>
                </a:lnTo>
                <a:lnTo>
                  <a:pt x="36436" y="1600"/>
                </a:lnTo>
                <a:lnTo>
                  <a:pt x="0" y="1600"/>
                </a:lnTo>
                <a:lnTo>
                  <a:pt x="0" y="382066"/>
                </a:lnTo>
                <a:lnTo>
                  <a:pt x="36436" y="382066"/>
                </a:lnTo>
                <a:lnTo>
                  <a:pt x="36436" y="391858"/>
                </a:lnTo>
                <a:lnTo>
                  <a:pt x="4903165" y="391858"/>
                </a:lnTo>
                <a:lnTo>
                  <a:pt x="4903165" y="382333"/>
                </a:lnTo>
                <a:lnTo>
                  <a:pt x="9470441" y="382333"/>
                </a:lnTo>
                <a:lnTo>
                  <a:pt x="9470441" y="381000"/>
                </a:lnTo>
                <a:lnTo>
                  <a:pt x="11008652" y="381000"/>
                </a:lnTo>
                <a:lnTo>
                  <a:pt x="11008652" y="387108"/>
                </a:lnTo>
                <a:lnTo>
                  <a:pt x="15818396" y="387108"/>
                </a:lnTo>
                <a:lnTo>
                  <a:pt x="15818396" y="6108"/>
                </a:lnTo>
                <a:close/>
              </a:path>
            </a:pathLst>
          </a:custGeom>
          <a:solidFill>
            <a:srgbClr val="ED9DAB"/>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9" name="Google Shape;39;p13"/>
          <p:cNvPicPr preferRelativeResize="0"/>
          <p:nvPr/>
        </p:nvPicPr>
        <p:blipFill rotWithShape="1">
          <a:blip r:embed="rId16" cstate="email">
            <a:alphaModFix/>
            <a:extLst>
              <a:ext uri="{28A0092B-C50C-407E-A947-70E740481C1C}">
                <a14:useLocalDpi xmlns:a14="http://schemas.microsoft.com/office/drawing/2010/main"/>
              </a:ext>
            </a:extLst>
          </a:blip>
          <a:srcRect/>
          <a:stretch/>
        </p:blipFill>
        <p:spPr>
          <a:xfrm>
            <a:off x="1657877" y="9240519"/>
            <a:ext cx="3324224" cy="638174"/>
          </a:xfrm>
          <a:prstGeom prst="rect">
            <a:avLst/>
          </a:prstGeom>
          <a:noFill/>
          <a:ln>
            <a:noFill/>
          </a:ln>
        </p:spPr>
      </p:pic>
      <p:sp>
        <p:nvSpPr>
          <p:cNvPr id="40" name="Google Shape;40;p13"/>
          <p:cNvSpPr txBox="1"/>
          <p:nvPr/>
        </p:nvSpPr>
        <p:spPr>
          <a:xfrm>
            <a:off x="4982101" y="9282763"/>
            <a:ext cx="12185015" cy="695703"/>
          </a:xfrm>
          <a:prstGeom prst="rect">
            <a:avLst/>
          </a:prstGeom>
          <a:noFill/>
          <a:ln>
            <a:noFill/>
          </a:ln>
        </p:spPr>
        <p:txBody>
          <a:bodyPr spcFirstLastPara="1" wrap="square" lIns="0" tIns="0" rIns="0" bIns="0" anchor="t" anchorCtr="0">
            <a:spAutoFit/>
          </a:bodyPr>
          <a:lstStyle/>
          <a:p>
            <a:pPr marL="12700" marR="0" lvl="0" indent="0" algn="just" rtl="0">
              <a:lnSpc>
                <a:spcPct val="97777"/>
              </a:lnSpc>
              <a:spcBef>
                <a:spcPts val="0"/>
              </a:spcBef>
              <a:spcAft>
                <a:spcPts val="0"/>
              </a:spcAft>
              <a:buNone/>
            </a:pPr>
            <a:r>
              <a:rPr lang="en-US" sz="1800">
                <a:solidFill>
                  <a:schemeClr val="dk1"/>
                </a:solidFill>
                <a:latin typeface="Calibri"/>
                <a:ea typeface="Calibri"/>
                <a:cs typeface="Calibri"/>
                <a:sym typeface="Calibri"/>
              </a:rPr>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a:p>
        </p:txBody>
      </p:sp>
    </p:spTree>
  </p:cSld>
  <p:clrMap bg1="lt1" tx1="dk1" bg2="dk2"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hyperlink" Target="https://just-training.eu/"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
          <p:cNvSpPr txBox="1"/>
          <p:nvPr/>
        </p:nvSpPr>
        <p:spPr>
          <a:xfrm>
            <a:off x="2905626" y="5966352"/>
            <a:ext cx="12476747"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ES" sz="4400" b="1">
                <a:solidFill>
                  <a:srgbClr val="D00B24"/>
                </a:solidFill>
                <a:latin typeface="Arial"/>
                <a:ea typeface="Arial"/>
                <a:cs typeface="Arial"/>
                <a:sym typeface="Arial"/>
              </a:rPr>
              <a:t>Gestión de tiempo, tareas y trabajo en equipo</a:t>
            </a:r>
            <a:endParaRPr dirty="0"/>
          </a:p>
          <a:p>
            <a:pPr marL="0" marR="0" lvl="0" indent="0" algn="ctr" rtl="0">
              <a:lnSpc>
                <a:spcPct val="100000"/>
              </a:lnSpc>
              <a:spcBef>
                <a:spcPts val="5"/>
              </a:spcBef>
              <a:spcAft>
                <a:spcPts val="0"/>
              </a:spcAft>
              <a:buClr>
                <a:schemeClr val="dk1"/>
              </a:buClr>
              <a:buSzPts val="4400"/>
              <a:buFont typeface="Calibri"/>
              <a:buNone/>
            </a:pPr>
            <a:endParaRPr sz="4400" b="1" i="0" u="none" strike="noStrike" cap="none" dirty="0">
              <a:solidFill>
                <a:srgbClr val="D00B24"/>
              </a:solidFill>
              <a:latin typeface="Arial"/>
              <a:ea typeface="Arial"/>
              <a:cs typeface="Arial"/>
              <a:sym typeface="Arial"/>
            </a:endParaRPr>
          </a:p>
        </p:txBody>
      </p:sp>
      <p:sp>
        <p:nvSpPr>
          <p:cNvPr id="115" name="Google Shape;115;p1"/>
          <p:cNvSpPr txBox="1"/>
          <p:nvPr/>
        </p:nvSpPr>
        <p:spPr>
          <a:xfrm>
            <a:off x="4572000" y="7058918"/>
            <a:ext cx="9144000" cy="707886"/>
          </a:xfrm>
          <a:prstGeom prst="rect">
            <a:avLst/>
          </a:prstGeom>
          <a:noFill/>
          <a:ln>
            <a:noFill/>
          </a:ln>
        </p:spPr>
        <p:txBody>
          <a:bodyPr spcFirstLastPara="1" wrap="square" lIns="91425" tIns="45700" rIns="91425" bIns="45700" anchor="t" anchorCtr="0">
            <a:spAutoFit/>
          </a:bodyPr>
          <a:lstStyle/>
          <a:p>
            <a:pPr marL="12700" marR="0" lvl="0" indent="0" algn="ctr" rtl="0">
              <a:lnSpc>
                <a:spcPct val="100000"/>
              </a:lnSpc>
              <a:spcBef>
                <a:spcPts val="0"/>
              </a:spcBef>
              <a:spcAft>
                <a:spcPts val="0"/>
              </a:spcAft>
              <a:buNone/>
            </a:pPr>
            <a:r>
              <a:rPr lang="en-US" sz="4000" b="1">
                <a:solidFill>
                  <a:srgbClr val="D00B24"/>
                </a:solidFill>
                <a:latin typeface="Arial"/>
                <a:ea typeface="Arial"/>
                <a:cs typeface="Arial"/>
                <a:sym typeface="Arial"/>
              </a:rPr>
              <a:t>Socio: Universidad de Málaga</a:t>
            </a:r>
            <a:endParaRPr dirty="0"/>
          </a:p>
        </p:txBody>
      </p:sp>
      <p:sp>
        <p:nvSpPr>
          <p:cNvPr id="116" name="Google Shape;116;p1"/>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pic>
        <p:nvPicPr>
          <p:cNvPr id="2" name="Imagen 1" descr="Un dibujo de una cara feliz&#10;&#10;Descripción generada automáticamente con confianza baja">
            <a:extLst>
              <a:ext uri="{FF2B5EF4-FFF2-40B4-BE49-F238E27FC236}">
                <a16:creationId xmlns:a16="http://schemas.microsoft.com/office/drawing/2014/main" id="{AC0EE86D-ED44-2534-59B6-5968B6DB802C}"/>
              </a:ext>
            </a:extLst>
          </p:cNvPr>
          <p:cNvPicPr>
            <a:picLocks noChangeAspect="1"/>
          </p:cNvPicPr>
          <p:nvPr/>
        </p:nvPicPr>
        <p:blipFill>
          <a:blip r:embed="rId4"/>
          <a:stretch>
            <a:fillRect/>
          </a:stretch>
        </p:blipFill>
        <p:spPr>
          <a:xfrm>
            <a:off x="14813446" y="597797"/>
            <a:ext cx="2522160" cy="90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las tareas</a:t>
            </a:r>
            <a:endParaRPr lang="es-ES" sz="4400" b="0" i="0" u="none" strike="noStrike" cap="none" dirty="0">
              <a:latin typeface="Arial"/>
              <a:ea typeface="Arial"/>
              <a:cs typeface="Arial"/>
              <a:sym typeface="Arial"/>
            </a:endParaRPr>
          </a:p>
        </p:txBody>
      </p:sp>
      <p:sp>
        <p:nvSpPr>
          <p:cNvPr id="407" name="Google Shape;407;p62"/>
          <p:cNvSpPr/>
          <p:nvPr/>
        </p:nvSpPr>
        <p:spPr>
          <a:xfrm>
            <a:off x="1523880" y="2562840"/>
            <a:ext cx="16115760" cy="1796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Actividades de planificación</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Para conocer la matriz urgencia-importancia y cómo manejarla, accede a estos vídeos escaneando los QR o haciendo clic en los enlaces. Después, coméntalo con socios o compañeros</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grpSp>
        <p:nvGrpSpPr>
          <p:cNvPr id="408" name="Google Shape;408;p62"/>
          <p:cNvGrpSpPr/>
          <p:nvPr/>
        </p:nvGrpSpPr>
        <p:grpSpPr>
          <a:xfrm>
            <a:off x="7920000" y="5076000"/>
            <a:ext cx="3059640" cy="2944080"/>
            <a:chOff x="7920000" y="5076000"/>
            <a:chExt cx="3059640" cy="2944080"/>
          </a:xfrm>
        </p:grpSpPr>
        <p:sp>
          <p:nvSpPr>
            <p:cNvPr id="409" name="Google Shape;409;p62"/>
            <p:cNvSpPr/>
            <p:nvPr/>
          </p:nvSpPr>
          <p:spPr>
            <a:xfrm>
              <a:off x="7920000" y="7418160"/>
              <a:ext cx="305964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https://www.youtube.com/watch?v=-xyYArJnEGE</a:t>
              </a:r>
              <a:endParaRPr sz="1800" b="0" i="0" u="none" strike="noStrike" cap="none">
                <a:latin typeface="Arial"/>
                <a:ea typeface="Arial"/>
                <a:cs typeface="Arial"/>
                <a:sym typeface="Arial"/>
              </a:endParaRPr>
            </a:p>
          </p:txBody>
        </p:sp>
        <p:pic>
          <p:nvPicPr>
            <p:cNvPr id="410" name="Google Shape;410;p62"/>
            <p:cNvPicPr preferRelativeResize="0"/>
            <p:nvPr/>
          </p:nvPicPr>
          <p:blipFill rotWithShape="1">
            <a:blip r:embed="rId3">
              <a:alphaModFix/>
            </a:blip>
            <a:srcRect/>
            <a:stretch/>
          </p:blipFill>
          <p:spPr>
            <a:xfrm>
              <a:off x="8278920" y="5076000"/>
              <a:ext cx="2341800" cy="2341800"/>
            </a:xfrm>
            <a:prstGeom prst="rect">
              <a:avLst/>
            </a:prstGeom>
            <a:noFill/>
            <a:ln>
              <a:noFill/>
            </a:ln>
          </p:spPr>
        </p:pic>
      </p:grpSp>
      <p:sp>
        <p:nvSpPr>
          <p:cNvPr id="411" name="Google Shape;411;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2" name="Google Shape;412;p62"/>
          <p:cNvGrpSpPr/>
          <p:nvPr/>
        </p:nvGrpSpPr>
        <p:grpSpPr>
          <a:xfrm>
            <a:off x="14040000" y="5077080"/>
            <a:ext cx="2950200" cy="2941920"/>
            <a:chOff x="14040000" y="5077080"/>
            <a:chExt cx="2950200" cy="2941920"/>
          </a:xfrm>
        </p:grpSpPr>
        <p:sp>
          <p:nvSpPr>
            <p:cNvPr id="413" name="Google Shape;413;p62"/>
            <p:cNvSpPr/>
            <p:nvPr/>
          </p:nvSpPr>
          <p:spPr>
            <a:xfrm>
              <a:off x="14040000" y="7417080"/>
              <a:ext cx="295020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https://www.youtube.com/watch?v=sD44_TGcyVQ</a:t>
              </a:r>
              <a:endParaRPr sz="1800" b="0" i="0" u="none" strike="noStrike" cap="none">
                <a:latin typeface="Arial"/>
                <a:ea typeface="Arial"/>
                <a:cs typeface="Arial"/>
                <a:sym typeface="Arial"/>
              </a:endParaRPr>
            </a:p>
          </p:txBody>
        </p:sp>
        <p:pic>
          <p:nvPicPr>
            <p:cNvPr id="414" name="Google Shape;414;p62"/>
            <p:cNvPicPr preferRelativeResize="0"/>
            <p:nvPr/>
          </p:nvPicPr>
          <p:blipFill rotWithShape="1">
            <a:blip r:embed="rId4">
              <a:alphaModFix/>
            </a:blip>
            <a:srcRect/>
            <a:stretch/>
          </p:blipFill>
          <p:spPr>
            <a:xfrm>
              <a:off x="14344200" y="5077080"/>
              <a:ext cx="2341800" cy="2341800"/>
            </a:xfrm>
            <a:prstGeom prst="rect">
              <a:avLst/>
            </a:prstGeom>
            <a:noFill/>
            <a:ln>
              <a:noFill/>
            </a:ln>
          </p:spPr>
        </p:pic>
      </p:grpSp>
      <p:sp>
        <p:nvSpPr>
          <p:cNvPr id="415" name="Google Shape;415;p62"/>
          <p:cNvSpPr/>
          <p:nvPr/>
        </p:nvSpPr>
        <p:spPr>
          <a:xfrm>
            <a:off x="1980000" y="7380000"/>
            <a:ext cx="3239640" cy="85788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https://www.youtube.com/watch?v=nBy-3G1m-ME</a:t>
            </a:r>
            <a:endParaRPr sz="1800" b="0" i="0" u="none" strike="noStrike" cap="none">
              <a:latin typeface="Arial"/>
              <a:ea typeface="Arial"/>
              <a:cs typeface="Arial"/>
              <a:sym typeface="Arial"/>
            </a:endParaRPr>
          </a:p>
        </p:txBody>
      </p:sp>
      <p:pic>
        <p:nvPicPr>
          <p:cNvPr id="416" name="Google Shape;416;p62"/>
          <p:cNvPicPr preferRelativeResize="0"/>
          <p:nvPr/>
        </p:nvPicPr>
        <p:blipFill rotWithShape="1">
          <a:blip r:embed="rId5">
            <a:alphaModFix/>
          </a:blip>
          <a:srcRect/>
          <a:stretch/>
        </p:blipFill>
        <p:spPr>
          <a:xfrm>
            <a:off x="2374560" y="5103000"/>
            <a:ext cx="2341800" cy="2341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pic>
        <p:nvPicPr>
          <p:cNvPr id="393" name="Google Shape;393;p6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234880" y="3206520"/>
            <a:ext cx="6175800" cy="4533120"/>
          </a:xfrm>
          <a:prstGeom prst="rect">
            <a:avLst/>
          </a:prstGeom>
          <a:noFill/>
          <a:ln>
            <a:noFill/>
          </a:ln>
        </p:spPr>
      </p:pic>
      <p:sp>
        <p:nvSpPr>
          <p:cNvPr id="394" name="Google Shape;394;p62"/>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a:solidFill>
                  <a:srgbClr val="D00B24"/>
                </a:solidFill>
                <a:latin typeface="Arial"/>
                <a:ea typeface="Arial"/>
                <a:cs typeface="Arial"/>
                <a:sym typeface="Arial"/>
              </a:rPr>
              <a:t>Trabajo en equipo más eficaz</a:t>
            </a:r>
            <a:endParaRPr sz="4400" b="0" i="0" u="none" strike="noStrike" cap="none" dirty="0">
              <a:latin typeface="Arial"/>
              <a:ea typeface="Arial"/>
              <a:cs typeface="Arial"/>
              <a:sym typeface="Arial"/>
            </a:endParaRPr>
          </a:p>
        </p:txBody>
      </p:sp>
      <p:sp>
        <p:nvSpPr>
          <p:cNvPr id="395" name="Google Shape;395;p62"/>
          <p:cNvSpPr/>
          <p:nvPr/>
        </p:nvSpPr>
        <p:spPr>
          <a:xfrm>
            <a:off x="1523880" y="2562840"/>
            <a:ext cx="1022832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a:solidFill>
                  <a:srgbClr val="000000"/>
                </a:solidFill>
                <a:latin typeface="Helvetica Neue"/>
                <a:ea typeface="Helvetica Neue"/>
                <a:cs typeface="Helvetica Neue"/>
                <a:sym typeface="Helvetica Neue"/>
              </a:rPr>
              <a:t>¿Qué son los ladrones de tiempo?</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En el mundo laboral, son aquellas actividades o personas o incluso situaciones que te hacen perder el tiempo. Las hay externas e internas y tienes que ser tú quien decida si te van a robar tiempo o no</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a:solidFill>
                  <a:srgbClr val="000000"/>
                </a:solidFill>
                <a:latin typeface="Helvetica Neue"/>
                <a:ea typeface="Helvetica Neue"/>
                <a:cs typeface="Helvetica Neue"/>
                <a:sym typeface="Helvetica Neue"/>
              </a:rPr>
              <a:t>Hay dos ladrones de tiempo:</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en-US" sz="2800" b="0" i="0" u="none" strike="noStrike" cap="none">
                <a:solidFill>
                  <a:srgbClr val="000000"/>
                </a:solidFill>
                <a:latin typeface="Helvetica Neue"/>
                <a:ea typeface="Helvetica Neue"/>
                <a:cs typeface="Helvetica Neue"/>
                <a:sym typeface="Helvetica Neue"/>
              </a:rPr>
              <a:t>Exterior</a:t>
            </a:r>
            <a:endParaRPr sz="2800" b="0" i="0" u="none" strike="noStrike" cap="none" dirty="0">
              <a:latin typeface="Arial"/>
              <a:ea typeface="Arial"/>
              <a:cs typeface="Arial"/>
              <a:sym typeface="Arial"/>
            </a:endParaRPr>
          </a:p>
          <a:p>
            <a:pPr marL="971640" marR="0" lvl="1" indent="-514440" algn="l" rtl="0">
              <a:lnSpc>
                <a:spcPct val="100000"/>
              </a:lnSpc>
              <a:spcBef>
                <a:spcPts val="0"/>
              </a:spcBef>
              <a:spcAft>
                <a:spcPts val="0"/>
              </a:spcAft>
              <a:buClr>
                <a:srgbClr val="000000"/>
              </a:buClr>
              <a:buSzPts val="2800"/>
              <a:buFont typeface="Arial"/>
              <a:buAutoNum type="arabicPeriod"/>
            </a:pPr>
            <a:r>
              <a:rPr lang="en-US" sz="2800" b="0" i="0" u="none" strike="noStrike" cap="none">
                <a:solidFill>
                  <a:srgbClr val="000000"/>
                </a:solidFill>
                <a:latin typeface="Helvetica Neue"/>
                <a:ea typeface="Helvetica Neue"/>
                <a:cs typeface="Helvetica Neue"/>
                <a:sym typeface="Helvetica Neue"/>
              </a:rPr>
              <a:t>Interno</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396" name="Google Shape;396;p62"/>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3"/>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Trabajo en equipo más eficaz</a:t>
            </a:r>
            <a:endParaRPr lang="es-ES" sz="4400" b="0" i="0" u="none" strike="noStrike" cap="none" dirty="0">
              <a:latin typeface="Arial"/>
              <a:ea typeface="Arial"/>
              <a:cs typeface="Arial"/>
              <a:sym typeface="Arial"/>
            </a:endParaRPr>
          </a:p>
        </p:txBody>
      </p:sp>
      <p:sp>
        <p:nvSpPr>
          <p:cNvPr id="402" name="Google Shape;402;p63"/>
          <p:cNvSpPr/>
          <p:nvPr/>
        </p:nvSpPr>
        <p:spPr>
          <a:xfrm>
            <a:off x="1523880" y="2562840"/>
            <a:ext cx="920664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R="0" lvl="0" algn="l" rtl="0">
              <a:lnSpc>
                <a:spcPct val="100000"/>
              </a:lnSpc>
              <a:spcBef>
                <a:spcPts val="0"/>
              </a:spcBef>
              <a:spcAft>
                <a:spcPts val="0"/>
              </a:spcAft>
              <a:buClr>
                <a:srgbClr val="000000"/>
              </a:buClr>
              <a:buSzPts val="2800"/>
            </a:pPr>
            <a:r>
              <a:rPr lang="en-US" sz="2800" b="1" i="0" u="none" strike="noStrike" cap="none">
                <a:solidFill>
                  <a:srgbClr val="000000"/>
                </a:solidFill>
                <a:latin typeface="Helvetica Neue"/>
                <a:ea typeface="Helvetica Neue"/>
                <a:cs typeface="Helvetica Neue"/>
                <a:sym typeface="Helvetica Neue"/>
              </a:rPr>
              <a:t>Ladrones de tiempo externos: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a:latin typeface="Helvetica Neue"/>
                <a:sym typeface="Helvetica Neue"/>
              </a:rPr>
              <a:t>Interrupciones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Es uno de los ladrones de tiempo más frecuentes. Pueden ser: llamadas, visitas sin cita previa, peticiones de ayuda...</a:t>
            </a:r>
          </a:p>
          <a:p>
            <a:pPr marL="0" marR="0" lvl="0" indent="0" algn="l" rtl="0">
              <a:lnSpc>
                <a:spcPct val="100000"/>
              </a:lnSpc>
              <a:spcBef>
                <a:spcPts val="0"/>
              </a:spcBef>
              <a:spcAft>
                <a:spcPts val="0"/>
              </a:spcAft>
              <a:buClr>
                <a:srgbClr val="000000"/>
              </a:buClr>
              <a:buSzPts val="2800"/>
              <a:buFont typeface="Helvetica Neue"/>
              <a:buNone/>
            </a:pPr>
            <a:endParaRPr lang="es-ES" sz="2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Ante una interrupción, es importante que te mantengas firme y decidas si te roban tiempo o no</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403" name="Google Shape;40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4" name="Google Shape;404;p63" descr="Enfoque de cerca en mujeres indias mostrando gesto de alto en cámara, antecedentes borrosos, fuerte joven mujer protestando contra violencia doméstica y abuso, acoso, diciendo no a la discriminación de géner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980000" y="2819520"/>
            <a:ext cx="6399360" cy="469692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64"/>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Trabajo en equipo más eficaz</a:t>
            </a:r>
            <a:endParaRPr lang="es-ES" sz="4400" b="0" i="0" u="none" strike="noStrike" cap="none" dirty="0">
              <a:latin typeface="Arial"/>
              <a:ea typeface="Arial"/>
              <a:cs typeface="Arial"/>
              <a:sym typeface="Arial"/>
            </a:endParaRPr>
          </a:p>
        </p:txBody>
      </p:sp>
      <p:sp>
        <p:nvSpPr>
          <p:cNvPr id="410" name="Google Shape;410;p64"/>
          <p:cNvSpPr/>
          <p:nvPr/>
        </p:nvSpPr>
        <p:spPr>
          <a:xfrm>
            <a:off x="1523880" y="2562840"/>
            <a:ext cx="14266080" cy="4355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Si recibe una de estas interrupciones, evalúe si se trata de una emergencia que requiere su atención inmediata.</a:t>
            </a: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Si decide que no es necesario atenderle en ese momento, rechace la interrupción, con educación y firmeza. </a:t>
            </a: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Pon algunas barreras para evitar estas interrupciones, como apagar el teléfono, cerrar la puerta de la oficina, utilizar auriculares, pedir que no te interrumpan a determinadas horas, etc</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11" name="Google Shape;411;p64"/>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65"/>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753474" y="3449984"/>
            <a:ext cx="4908884" cy="2373300"/>
          </a:xfrm>
          <a:prstGeom prst="rect">
            <a:avLst/>
          </a:prstGeom>
          <a:noFill/>
          <a:ln>
            <a:noFill/>
          </a:ln>
        </p:spPr>
      </p:pic>
      <p:sp>
        <p:nvSpPr>
          <p:cNvPr id="417" name="Google Shape;417;p65"/>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Trabajo en equipo más eficaz</a:t>
            </a:r>
            <a:endParaRPr lang="es-ES" sz="4400" b="0" i="0" u="none" strike="noStrike" cap="none" dirty="0">
              <a:latin typeface="Arial"/>
              <a:ea typeface="Arial"/>
              <a:cs typeface="Arial"/>
              <a:sym typeface="Arial"/>
            </a:endParaRPr>
          </a:p>
        </p:txBody>
      </p:sp>
      <p:sp>
        <p:nvSpPr>
          <p:cNvPr id="418" name="Google Shape;418;p65"/>
          <p:cNvSpPr/>
          <p:nvPr/>
        </p:nvSpPr>
        <p:spPr>
          <a:xfrm>
            <a:off x="1523879" y="2562840"/>
            <a:ext cx="15825657" cy="6915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a:solidFill>
                  <a:srgbClr val="000000"/>
                </a:solidFill>
                <a:latin typeface="Helvetica Neue"/>
                <a:ea typeface="Helvetica Neue"/>
                <a:cs typeface="Helvetica Neue"/>
                <a:sym typeface="Helvetica Neue"/>
              </a:rPr>
              <a:t>Notificaciones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Por ejemplo, las notificaciones casi nunca son urgentes</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a:latin typeface="Helvetica Neue"/>
                <a:sym typeface="Helvetica Neue"/>
              </a:rPr>
              <a:t>Correo</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Redes sociales</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Mensajería instantánea</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Helvetica Neue"/>
                <a:ea typeface="Helvetica Neue"/>
                <a:cs typeface="Helvetica Neue"/>
                <a:sym typeface="Helvetica Neue"/>
              </a:rPr>
              <a:t>Suscripciones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Hay que perder el miedo a estar desconectado de estos canales durante unas horas.</a:t>
            </a: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a:solidFill>
                  <a:srgbClr val="000000"/>
                </a:solidFill>
                <a:latin typeface="Helvetica Neue"/>
                <a:ea typeface="Helvetica Neue"/>
                <a:cs typeface="Helvetica Neue"/>
                <a:sym typeface="Helvetica Neue"/>
              </a:rPr>
              <a:t>Cómo evitar:</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Silenciar todas las notificaciones</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Helvetica Neue"/>
                <a:ea typeface="Helvetica Neue"/>
                <a:cs typeface="Helvetica Neue"/>
                <a:sym typeface="Helvetica Neue"/>
              </a:rPr>
              <a:t>Ignorarlos es difícil, así que es mejor no tenerlos. </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0" i="0" u="none" strike="noStrike" cap="none">
                <a:solidFill>
                  <a:srgbClr val="000000"/>
                </a:solidFill>
                <a:latin typeface="Helvetica Neue"/>
                <a:ea typeface="Helvetica Neue"/>
                <a:cs typeface="Helvetica Neue"/>
                <a:sym typeface="Helvetica Neue"/>
              </a:rPr>
              <a:t>Establece las horas del día en las que comprobarás cada canal.</a:t>
            </a:r>
            <a:endParaRPr sz="2800" b="0" i="0" u="none" strike="noStrike" cap="none" dirty="0">
              <a:latin typeface="Arial"/>
              <a:ea typeface="Arial"/>
              <a:cs typeface="Arial"/>
              <a:sym typeface="Arial"/>
            </a:endParaRPr>
          </a:p>
        </p:txBody>
      </p:sp>
      <p:sp>
        <p:nvSpPr>
          <p:cNvPr id="419" name="Google Shape;419;p65"/>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pic>
        <p:nvPicPr>
          <p:cNvPr id="424" name="Google Shape;424;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358321" y="4868599"/>
            <a:ext cx="4929679" cy="2682777"/>
          </a:xfrm>
          <a:prstGeom prst="rect">
            <a:avLst/>
          </a:prstGeom>
          <a:noFill/>
          <a:ln>
            <a:noFill/>
          </a:ln>
        </p:spPr>
      </p:pic>
      <p:sp>
        <p:nvSpPr>
          <p:cNvPr id="425" name="Google Shape;425;p6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Trabajo en equipo más eficaz</a:t>
            </a:r>
            <a:endParaRPr lang="es-ES" sz="4400" b="0" i="0" u="none" strike="noStrike" cap="none" dirty="0">
              <a:latin typeface="Arial"/>
              <a:ea typeface="Arial"/>
              <a:cs typeface="Arial"/>
              <a:sym typeface="Arial"/>
            </a:endParaRPr>
          </a:p>
        </p:txBody>
      </p:sp>
      <p:sp>
        <p:nvSpPr>
          <p:cNvPr id="426" name="Google Shape;426;p66"/>
          <p:cNvSpPr/>
          <p:nvPr/>
        </p:nvSpPr>
        <p:spPr>
          <a:xfrm>
            <a:off x="1664991" y="2965668"/>
            <a:ext cx="11693330" cy="6488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a:solidFill>
                  <a:srgbClr val="000000"/>
                </a:solidFill>
                <a:latin typeface="Helvetica Neue"/>
                <a:ea typeface="Helvetica Neue"/>
                <a:cs typeface="Helvetica Neue"/>
                <a:sym typeface="Helvetica Neue"/>
              </a:rPr>
              <a:t>Reuniones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Si trabajas con otras personas, necesariamente tendrás que asistir a reuniones; también con clientes, socios o proveedores. Las reuniones en sí mismas no son una pérdida de tiempo, sólo cuando se hacen mal, para que tus reuniones no se conviertan en una pérdida de tiempo</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Aspectos importantes</a:t>
            </a: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La forma: Las reuniones deben tener una estructura, con una hora de inicio y de finalización. </a:t>
            </a: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Contenido: también los temas que se van a tratar.</a:t>
            </a:r>
          </a:p>
          <a:p>
            <a:pPr marL="457200" marR="0" lvl="0" indent="-457200" algn="l" rtl="0">
              <a:lnSpc>
                <a:spcPct val="100000"/>
              </a:lnSpc>
              <a:spcBef>
                <a:spcPts val="0"/>
              </a:spcBef>
              <a:spcAft>
                <a:spcPts val="0"/>
              </a:spcAft>
              <a:buClr>
                <a:srgbClr val="000000"/>
              </a:buClr>
              <a:buSzPts val="2800"/>
              <a:buFont typeface="Noto Sans Symbols"/>
              <a:buChar char="▪"/>
            </a:pPr>
            <a:r>
              <a:rPr lang="es-ES" sz="2800" b="0" i="0" u="none" strike="noStrike" cap="none">
                <a:solidFill>
                  <a:srgbClr val="000000"/>
                </a:solidFill>
                <a:latin typeface="Helvetica Neue"/>
                <a:ea typeface="Helvetica Neue"/>
                <a:cs typeface="Helvetica Neue"/>
                <a:sym typeface="Helvetica Neue"/>
              </a:rPr>
              <a:t>Urgencias: La mayoría no son verdaderas urgencias, por lo que no requiere atención inmediata</a:t>
            </a:r>
            <a:r>
              <a:rPr lang="en-US" sz="2800" b="0" i="0" u="none" strike="noStrike" cap="none">
                <a:solidFill>
                  <a:srgbClr val="000000"/>
                </a:solidFill>
                <a:latin typeface="Helvetica Neue"/>
                <a:ea typeface="Helvetica Neue"/>
                <a:cs typeface="Helvetica Neue"/>
                <a:sym typeface="Helvetica Neue"/>
              </a:rPr>
              <a:t>. </a:t>
            </a:r>
            <a:endParaRPr sz="2800" b="0" i="0" u="none" strike="noStrike" cap="none" dirty="0">
              <a:latin typeface="Arial"/>
              <a:ea typeface="Arial"/>
              <a:cs typeface="Arial"/>
              <a:sym typeface="Arial"/>
            </a:endParaRPr>
          </a:p>
        </p:txBody>
      </p:sp>
      <p:sp>
        <p:nvSpPr>
          <p:cNvPr id="427" name="Google Shape;427;p66"/>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CuadroTexto 4">
            <a:extLst>
              <a:ext uri="{FF2B5EF4-FFF2-40B4-BE49-F238E27FC236}">
                <a16:creationId xmlns:a16="http://schemas.microsoft.com/office/drawing/2014/main" id="{9A0B8681-9568-9673-327C-769D4F1728C5}"/>
              </a:ext>
            </a:extLst>
          </p:cNvPr>
          <p:cNvSpPr txBox="1"/>
          <p:nvPr/>
        </p:nvSpPr>
        <p:spPr>
          <a:xfrm>
            <a:off x="1664991" y="2704058"/>
            <a:ext cx="15897846" cy="523220"/>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Trabajo en equipo más eficaz</a:t>
            </a:r>
            <a:endParaRPr lang="es-ES" sz="4400" b="0" i="0" u="none" strike="noStrike" cap="none" dirty="0">
              <a:latin typeface="Arial"/>
              <a:ea typeface="Arial"/>
              <a:cs typeface="Arial"/>
              <a:sym typeface="Arial"/>
            </a:endParaRPr>
          </a:p>
        </p:txBody>
      </p:sp>
      <p:sp>
        <p:nvSpPr>
          <p:cNvPr id="433" name="Google Shape;433;p67"/>
          <p:cNvSpPr/>
          <p:nvPr/>
        </p:nvSpPr>
        <p:spPr>
          <a:xfrm>
            <a:off x="1523880" y="2562840"/>
            <a:ext cx="9367920" cy="3929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Ladrones de tiempo internos:</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s-ES" sz="2800" b="1" i="0" u="none" strike="noStrike" cap="none">
                <a:solidFill>
                  <a:srgbClr val="000000"/>
                </a:solidFill>
                <a:latin typeface="Helvetica Neue"/>
                <a:ea typeface="Helvetica Neue"/>
                <a:cs typeface="Helvetica Neue"/>
                <a:sym typeface="Helvetica Neue"/>
              </a:rPr>
              <a:t>Falta de organización</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Lo mejor es dedicar un tiempo cada día a planificar y supervisar las actividades</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34" name="Google Shape;434;p67"/>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5" name="Google Shape;435;p6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57520" y="3069360"/>
            <a:ext cx="6726600" cy="493704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Trabajo en equipo más eficaz</a:t>
            </a:r>
            <a:endParaRPr lang="es-ES" sz="4400" b="0" i="0" u="none" strike="noStrike" cap="none" dirty="0">
              <a:latin typeface="Arial"/>
              <a:ea typeface="Arial"/>
              <a:cs typeface="Arial"/>
              <a:sym typeface="Arial"/>
            </a:endParaRPr>
          </a:p>
        </p:txBody>
      </p:sp>
      <p:sp>
        <p:nvSpPr>
          <p:cNvPr id="449" name="Google Shape;449;p69"/>
          <p:cNvSpPr/>
          <p:nvPr/>
        </p:nvSpPr>
        <p:spPr>
          <a:xfrm>
            <a:off x="1523880" y="2562840"/>
            <a:ext cx="13611240" cy="5635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Ladrones de tiempo internos :</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a:solidFill>
                  <a:srgbClr val="000000"/>
                </a:solidFill>
                <a:latin typeface="Helvetica Neue"/>
                <a:ea typeface="Helvetica Neue"/>
                <a:cs typeface="Helvetica Neue"/>
                <a:sym typeface="Helvetica Neue"/>
              </a:rPr>
              <a:t>Procrastinar</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Sabes que estas tareas no van a desaparecer; aplazándolas sólo consigues convertirlas en urgencias más adelante</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450" name="Google Shape;450;p69"/>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7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a:solidFill>
                  <a:srgbClr val="D00B24"/>
                </a:solidFill>
                <a:latin typeface="Arial"/>
                <a:ea typeface="Arial"/>
                <a:cs typeface="Arial"/>
                <a:sym typeface="Arial"/>
              </a:rPr>
              <a:t>Trabajo en equipo más eficaz</a:t>
            </a:r>
            <a:endParaRPr sz="4400" b="0" i="0" u="none" strike="noStrike" cap="none" dirty="0">
              <a:latin typeface="Arial"/>
              <a:ea typeface="Arial"/>
              <a:cs typeface="Arial"/>
              <a:sym typeface="Arial"/>
            </a:endParaRPr>
          </a:p>
        </p:txBody>
      </p:sp>
      <p:sp>
        <p:nvSpPr>
          <p:cNvPr id="456" name="Google Shape;456;p70"/>
          <p:cNvSpPr/>
          <p:nvPr/>
        </p:nvSpPr>
        <p:spPr>
          <a:xfrm>
            <a:off x="1523879" y="2562840"/>
            <a:ext cx="15320331" cy="4782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Detener a los ladrones de tiempo en las reuniones: actitud y comportamiento para evitarlos</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Ladrones de tiempo internos:</a:t>
            </a:r>
            <a:endParaRPr lang="en-US" sz="2800" dirty="0"/>
          </a:p>
          <a:p>
            <a:pPr marL="0" marR="0" lvl="0" indent="0" algn="l" rtl="0">
              <a:lnSpc>
                <a:spcPct val="100000"/>
              </a:lnSpc>
              <a:spcBef>
                <a:spcPts val="0"/>
              </a:spcBef>
              <a:spcAft>
                <a:spcPts val="0"/>
              </a:spcAft>
              <a:buSzPts val="2800"/>
              <a:buFont typeface="Arial"/>
              <a:buNone/>
            </a:pPr>
            <a:endParaRPr lang="en-US"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n-US" sz="2800" b="1" i="0" u="none" strike="noStrike" cap="none">
                <a:solidFill>
                  <a:srgbClr val="000000"/>
                </a:solidFill>
                <a:latin typeface="Helvetica Neue"/>
                <a:ea typeface="Helvetica Neue"/>
                <a:cs typeface="Helvetica Neue"/>
                <a:sym typeface="Helvetica Neue"/>
              </a:rPr>
              <a:t>No delegar y no saber decir "</a:t>
            </a:r>
            <a:r>
              <a:rPr lang="en-US" sz="2800" b="1" i="0" u="none" strike="noStrike" cap="none" dirty="0">
                <a:solidFill>
                  <a:srgbClr val="000000"/>
                </a:solidFill>
                <a:latin typeface="Helvetica Neue"/>
                <a:ea typeface="Helvetica Neue"/>
                <a:cs typeface="Helvetica Neue"/>
                <a:sym typeface="Helvetica Neue"/>
              </a:rPr>
              <a:t>no“</a:t>
            </a:r>
            <a:endParaRPr lang="en-US"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Estos dos comportamientos te roban mucho tiempo y energía. Cuando no delegas algunas de tus tareas y pretendes hacerlo todo, te sobrecargas y te quedas sin tiempo para las tareas que son realmente importantes.</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457200" marR="0" lvl="0" indent="-457200" algn="l" rtl="0">
              <a:lnSpc>
                <a:spcPct val="100000"/>
              </a:lnSpc>
              <a:spcBef>
                <a:spcPts val="0"/>
              </a:spcBef>
              <a:spcAft>
                <a:spcPts val="0"/>
              </a:spcAft>
              <a:buClr>
                <a:srgbClr val="000000"/>
              </a:buClr>
              <a:buSzPts val="2800"/>
              <a:buFont typeface="Noto Sans Symbols"/>
              <a:buChar char="▪"/>
            </a:pPr>
            <a:r>
              <a:rPr lang="es-ES" sz="2800" b="1" i="0" u="none" strike="noStrike" cap="none">
                <a:solidFill>
                  <a:srgbClr val="000000"/>
                </a:solidFill>
                <a:latin typeface="Helvetica Neue"/>
                <a:ea typeface="Helvetica Neue"/>
                <a:cs typeface="Helvetica Neue"/>
                <a:sym typeface="Helvetica Neue"/>
              </a:rPr>
              <a:t>Problemas de comunicación</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En tu vida personal y en tu trabajo, la interacción con otras personas es muy frecuente. Para que estas interacciones no se conviertan en robos de tiempo que ralenticen tu productividad, necesitas entrenar tus habilidades de comunicación</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457" name="Google Shape;457;p70"/>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63"/>
          <p:cNvSpPr/>
          <p:nvPr/>
        </p:nvSpPr>
        <p:spPr>
          <a:xfrm>
            <a:off x="1447920" y="1573200"/>
            <a:ext cx="10679912" cy="641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a:solidFill>
                  <a:srgbClr val="D00B24"/>
                </a:solidFill>
                <a:latin typeface="Arial"/>
                <a:ea typeface="Arial"/>
                <a:cs typeface="Arial"/>
                <a:sym typeface="Arial"/>
              </a:rPr>
              <a:t>Gestión del tiempo y de las tareas</a:t>
            </a:r>
            <a:endParaRPr sz="4400" b="0" i="0" u="none" strike="noStrike" cap="none" dirty="0">
              <a:latin typeface="Arial"/>
              <a:ea typeface="Arial"/>
              <a:cs typeface="Arial"/>
              <a:sym typeface="Arial"/>
            </a:endParaRPr>
          </a:p>
        </p:txBody>
      </p:sp>
      <p:sp>
        <p:nvSpPr>
          <p:cNvPr id="422" name="Google Shape;422;p63"/>
          <p:cNvSpPr/>
          <p:nvPr/>
        </p:nvSpPr>
        <p:spPr>
          <a:xfrm>
            <a:off x="1523880" y="2562840"/>
            <a:ext cx="909576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Gestionar la procrastinación</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Para conocer la matriz urgencia-importancia y cómo manejarla, accede a estos vídeos escaneando los QR o haciendo clic en los enlaces. Después, coméntalo con socios o compañeros.Procrastinar es dedicar demasiado tiempo a hacer cosas que no tenemos que hacer, o que carecen de importancia, en lugar de dedicar tiempo a las cosas que realmente importan.</a:t>
            </a:r>
          </a:p>
          <a:p>
            <a:pPr marL="0" marR="0" lvl="0" indent="0" algn="l" rtl="0">
              <a:lnSpc>
                <a:spcPct val="100000"/>
              </a:lnSpc>
              <a:spcBef>
                <a:spcPts val="0"/>
              </a:spcBef>
              <a:spcAft>
                <a:spcPts val="0"/>
              </a:spcAft>
              <a:buClr>
                <a:srgbClr val="000000"/>
              </a:buClr>
              <a:buSzPts val="2800"/>
              <a:buFont typeface="Helvetica Neue"/>
              <a:buNone/>
            </a:pPr>
            <a:endParaRPr lang="es-ES" sz="2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También hay múltiples efectos negativos: rendimiento laboral, reputación, ansiedad, autoestima, problemas de salud, etc</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p:txBody>
      </p:sp>
      <p:sp>
        <p:nvSpPr>
          <p:cNvPr id="423" name="Google Shape;423;p63"/>
          <p:cNvSpPr/>
          <p:nvPr/>
        </p:nvSpPr>
        <p:spPr>
          <a:xfrm>
            <a:off x="5580000" y="774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24" name="Google Shape;424;p6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35280" y="3420000"/>
            <a:ext cx="5562000" cy="46522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
          <p:cNvSpPr txBox="1"/>
          <p:nvPr/>
        </p:nvSpPr>
        <p:spPr>
          <a:xfrm>
            <a:off x="1523999" y="1427012"/>
            <a:ext cx="7884695"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Resultados de aprendizaje</a:t>
            </a:r>
            <a:endParaRPr dirty="0"/>
          </a:p>
        </p:txBody>
      </p:sp>
      <p:sp>
        <p:nvSpPr>
          <p:cNvPr id="122" name="Google Shape;122;p2"/>
          <p:cNvSpPr txBox="1"/>
          <p:nvPr/>
        </p:nvSpPr>
        <p:spPr>
          <a:xfrm>
            <a:off x="1524000" y="2850738"/>
            <a:ext cx="10040186"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a:solidFill>
                  <a:schemeClr val="dk1"/>
                </a:solidFill>
                <a:latin typeface="Helvetica Neue"/>
                <a:ea typeface="Helvetica Neue"/>
                <a:cs typeface="Helvetica Neue"/>
                <a:sym typeface="Helvetica Neue"/>
              </a:rPr>
              <a:t>Al finalizar este módulo podrás:</a:t>
            </a:r>
            <a:endParaRPr dirty="0"/>
          </a:p>
        </p:txBody>
      </p:sp>
      <p:pic>
        <p:nvPicPr>
          <p:cNvPr id="123" name="Google Shape;123;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3855260"/>
            <a:ext cx="467367" cy="450740"/>
          </a:xfrm>
          <a:prstGeom prst="rect">
            <a:avLst/>
          </a:prstGeom>
          <a:noFill/>
          <a:ln>
            <a:noFill/>
          </a:ln>
        </p:spPr>
      </p:pic>
      <p:pic>
        <p:nvPicPr>
          <p:cNvPr id="124" name="Google Shape;124;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1" y="5086466"/>
            <a:ext cx="467367" cy="450740"/>
          </a:xfrm>
          <a:prstGeom prst="rect">
            <a:avLst/>
          </a:prstGeom>
          <a:noFill/>
          <a:ln>
            <a:noFill/>
          </a:ln>
        </p:spPr>
      </p:pic>
      <p:pic>
        <p:nvPicPr>
          <p:cNvPr id="125" name="Google Shape;125;p2"/>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649002" y="6306270"/>
            <a:ext cx="467367" cy="450740"/>
          </a:xfrm>
          <a:prstGeom prst="rect">
            <a:avLst/>
          </a:prstGeom>
          <a:noFill/>
          <a:ln>
            <a:noFill/>
          </a:ln>
        </p:spPr>
      </p:pic>
      <p:sp>
        <p:nvSpPr>
          <p:cNvPr id="128" name="Google Shape;128;p2"/>
          <p:cNvSpPr txBox="1"/>
          <p:nvPr/>
        </p:nvSpPr>
        <p:spPr>
          <a:xfrm>
            <a:off x="2514596" y="3635185"/>
            <a:ext cx="7143754" cy="1384954"/>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Comprender la importancia de la organización personal para mejorar la productividad </a:t>
            </a:r>
            <a:endParaRPr sz="2800" b="1" dirty="0">
              <a:solidFill>
                <a:srgbClr val="ED9DAB"/>
              </a:solidFill>
              <a:latin typeface="Helvetica Neue"/>
              <a:ea typeface="Helvetica Neue"/>
              <a:cs typeface="Helvetica Neue"/>
              <a:sym typeface="Helvetica Neue"/>
            </a:endParaRPr>
          </a:p>
        </p:txBody>
      </p:sp>
      <p:sp>
        <p:nvSpPr>
          <p:cNvPr id="131" name="Google Shape;131;p2"/>
          <p:cNvSpPr txBox="1"/>
          <p:nvPr/>
        </p:nvSpPr>
        <p:spPr>
          <a:xfrm>
            <a:off x="2514596" y="5052135"/>
            <a:ext cx="6415092"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Comprender el proceso de planificación</a:t>
            </a:r>
            <a:endParaRPr sz="2800" b="1" dirty="0">
              <a:solidFill>
                <a:srgbClr val="ED9DAB"/>
              </a:solidFill>
              <a:latin typeface="Helvetica Neue"/>
              <a:ea typeface="Helvetica Neue"/>
              <a:cs typeface="Helvetica Neue"/>
              <a:sym typeface="Helvetica Neue"/>
            </a:endParaRPr>
          </a:p>
        </p:txBody>
      </p:sp>
      <p:sp>
        <p:nvSpPr>
          <p:cNvPr id="134" name="Google Shape;134;p2"/>
          <p:cNvSpPr txBox="1"/>
          <p:nvPr/>
        </p:nvSpPr>
        <p:spPr>
          <a:xfrm>
            <a:off x="2514598" y="6271939"/>
            <a:ext cx="6415090" cy="954067"/>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rgbClr val="ED9DAB"/>
                </a:solidFill>
                <a:latin typeface="Helvetica Neue"/>
                <a:ea typeface="Helvetica Neue"/>
                <a:cs typeface="Helvetica Neue"/>
                <a:sym typeface="Helvetica Neue"/>
              </a:rPr>
              <a:t>Aprender a evitarr la procrastinación</a:t>
            </a:r>
            <a:endParaRPr sz="2800" b="1" dirty="0">
              <a:solidFill>
                <a:srgbClr val="ED9DAB"/>
              </a:solidFill>
              <a:latin typeface="Helvetica Neue"/>
              <a:ea typeface="Helvetica Neue"/>
              <a:cs typeface="Helvetica Neue"/>
              <a:sym typeface="Helvetica Neue"/>
            </a:endParaRPr>
          </a:p>
        </p:txBody>
      </p:sp>
      <p:pic>
        <p:nvPicPr>
          <p:cNvPr id="135" name="Google Shape;135;p2"/>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0427449" y="3845265"/>
            <a:ext cx="6597239" cy="350330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64"/>
          <p:cNvSpPr/>
          <p:nvPr/>
        </p:nvSpPr>
        <p:spPr>
          <a:xfrm>
            <a:off x="1447920" y="1573200"/>
            <a:ext cx="11185238" cy="8755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de las tareas</a:t>
            </a:r>
            <a:endParaRPr lang="es-ES" sz="4400" b="0" i="0" u="none" strike="noStrike" cap="none" dirty="0">
              <a:latin typeface="Arial"/>
              <a:ea typeface="Arial"/>
              <a:cs typeface="Arial"/>
              <a:sym typeface="Arial"/>
            </a:endParaRPr>
          </a:p>
        </p:txBody>
      </p:sp>
      <p:sp>
        <p:nvSpPr>
          <p:cNvPr id="431" name="Google Shape;431;p64"/>
          <p:cNvSpPr/>
          <p:nvPr/>
        </p:nvSpPr>
        <p:spPr>
          <a:xfrm>
            <a:off x="1523880" y="2562840"/>
            <a:ext cx="90957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Gestionar la procrastinación</a:t>
            </a:r>
            <a:endParaRPr lang="es-ES" sz="2800" b="1" i="0" u="none" strike="noStrike" cap="none" dirty="0">
              <a:latin typeface="Arial"/>
              <a:ea typeface="Arial"/>
              <a:cs typeface="Arial"/>
              <a:sym typeface="Arial"/>
            </a:endParaRPr>
          </a:p>
        </p:txBody>
      </p:sp>
      <p:sp>
        <p:nvSpPr>
          <p:cNvPr id="432" name="Google Shape;432;p64"/>
          <p:cNvSpPr/>
          <p:nvPr/>
        </p:nvSpPr>
        <p:spPr>
          <a:xfrm>
            <a:off x="4860000" y="7380000"/>
            <a:ext cx="2339640" cy="1416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3" name="Google Shape;433;p64"/>
          <p:cNvPicPr preferRelativeResize="0"/>
          <p:nvPr/>
        </p:nvPicPr>
        <p:blipFill rotWithShape="1">
          <a:blip r:embed="rId3">
            <a:alphaModFix/>
          </a:blip>
          <a:srcRect/>
          <a:stretch/>
        </p:blipFill>
        <p:spPr>
          <a:xfrm>
            <a:off x="11735280" y="3420000"/>
            <a:ext cx="5562000" cy="4652280"/>
          </a:xfrm>
          <a:prstGeom prst="rect">
            <a:avLst/>
          </a:prstGeom>
          <a:noFill/>
          <a:ln>
            <a:noFill/>
          </a:ln>
        </p:spPr>
      </p:pic>
      <p:sp>
        <p:nvSpPr>
          <p:cNvPr id="434" name="Google Shape;434;p64"/>
          <p:cNvSpPr/>
          <p:nvPr/>
        </p:nvSpPr>
        <p:spPr>
          <a:xfrm>
            <a:off x="1523880" y="453348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64"/>
          <p:cNvSpPr/>
          <p:nvPr/>
        </p:nvSpPr>
        <p:spPr>
          <a:xfrm>
            <a:off x="1523880" y="4533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[Evitar distracciones]</a:t>
            </a:r>
            <a:endParaRPr sz="4000" b="0" i="0" u="none" strike="noStrike" cap="none">
              <a:latin typeface="Arial"/>
              <a:ea typeface="Arial"/>
              <a:cs typeface="Arial"/>
              <a:sym typeface="Arial"/>
            </a:endParaRPr>
          </a:p>
        </p:txBody>
      </p:sp>
      <p:sp>
        <p:nvSpPr>
          <p:cNvPr id="436" name="Google Shape;436;p64"/>
          <p:cNvSpPr/>
          <p:nvPr/>
        </p:nvSpPr>
        <p:spPr>
          <a:xfrm>
            <a:off x="1637280" y="4646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64"/>
          <p:cNvSpPr/>
          <p:nvPr/>
        </p:nvSpPr>
        <p:spPr>
          <a:xfrm>
            <a:off x="1523880" y="57798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[Centrar la atención]</a:t>
            </a:r>
            <a:endParaRPr sz="4000" b="0" i="0" u="none" strike="noStrike" cap="none">
              <a:latin typeface="Arial"/>
              <a:ea typeface="Arial"/>
              <a:cs typeface="Arial"/>
              <a:sym typeface="Arial"/>
            </a:endParaRPr>
          </a:p>
        </p:txBody>
      </p:sp>
      <p:sp>
        <p:nvSpPr>
          <p:cNvPr id="438" name="Google Shape;438;p64"/>
          <p:cNvSpPr/>
          <p:nvPr/>
        </p:nvSpPr>
        <p:spPr>
          <a:xfrm>
            <a:off x="1637280" y="58932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64"/>
          <p:cNvSpPr/>
          <p:nvPr/>
        </p:nvSpPr>
        <p:spPr>
          <a:xfrm>
            <a:off x="1523880" y="702648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a:t>
            </a:r>
            <a:r>
              <a:rPr lang="en-US" sz="4000">
                <a:solidFill>
                  <a:srgbClr val="FFFFFF"/>
                </a:solidFill>
              </a:rPr>
              <a:t>Elijo</a:t>
            </a:r>
            <a:r>
              <a:rPr lang="en-US" sz="4000" b="0" i="0" u="none" strike="noStrike" cap="none">
                <a:solidFill>
                  <a:srgbClr val="FFFFFF"/>
                </a:solidFill>
                <a:latin typeface="Arial"/>
                <a:ea typeface="Arial"/>
                <a:cs typeface="Arial"/>
                <a:sym typeface="Arial"/>
              </a:rPr>
              <a:t>” en lugar de “tengo”]</a:t>
            </a:r>
            <a:endParaRPr sz="4000" b="0" i="0" u="none" strike="noStrike" cap="none">
              <a:latin typeface="Arial"/>
              <a:ea typeface="Arial"/>
              <a:cs typeface="Arial"/>
              <a:sym typeface="Arial"/>
            </a:endParaRPr>
          </a:p>
        </p:txBody>
      </p:sp>
      <p:sp>
        <p:nvSpPr>
          <p:cNvPr id="440" name="Google Shape;440;p64"/>
          <p:cNvSpPr/>
          <p:nvPr/>
        </p:nvSpPr>
        <p:spPr>
          <a:xfrm>
            <a:off x="1637280" y="713952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64"/>
          <p:cNvSpPr/>
          <p:nvPr/>
        </p:nvSpPr>
        <p:spPr>
          <a:xfrm>
            <a:off x="1523880" y="32396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[Evitar la multitarea]</a:t>
            </a:r>
            <a:endParaRPr sz="4000" b="0" i="0" u="none" strike="noStrike" cap="none">
              <a:latin typeface="Arial"/>
              <a:ea typeface="Arial"/>
              <a:cs typeface="Arial"/>
              <a:sym typeface="Arial"/>
            </a:endParaRPr>
          </a:p>
        </p:txBody>
      </p:sp>
      <p:sp>
        <p:nvSpPr>
          <p:cNvPr id="442" name="Google Shape;442;p64"/>
          <p:cNvSpPr/>
          <p:nvPr/>
        </p:nvSpPr>
        <p:spPr>
          <a:xfrm>
            <a:off x="1637280" y="33530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64"/>
          <p:cNvSpPr/>
          <p:nvPr/>
        </p:nvSpPr>
        <p:spPr>
          <a:xfrm>
            <a:off x="11735280" y="8072640"/>
            <a:ext cx="5364360" cy="60192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https://www.mindtools.com/a5plzk8/how-to-stop-procrastinating</a:t>
            </a:r>
            <a:endParaRPr sz="1800" b="0" i="0" u="none" strike="noStrike" cap="none">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65"/>
          <p:cNvSpPr/>
          <p:nvPr/>
        </p:nvSpPr>
        <p:spPr>
          <a:xfrm>
            <a:off x="1447919" y="1573200"/>
            <a:ext cx="10511469" cy="61560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de las tareas</a:t>
            </a:r>
            <a:endParaRPr lang="es-ES" sz="4400" b="0" i="0" u="none" strike="noStrike" cap="none" dirty="0">
              <a:latin typeface="Arial"/>
              <a:ea typeface="Arial"/>
              <a:cs typeface="Arial"/>
              <a:sym typeface="Arial"/>
            </a:endParaRPr>
          </a:p>
        </p:txBody>
      </p:sp>
      <p:sp>
        <p:nvSpPr>
          <p:cNvPr id="449" name="Google Shape;449;p65"/>
          <p:cNvSpPr/>
          <p:nvPr/>
        </p:nvSpPr>
        <p:spPr>
          <a:xfrm>
            <a:off x="1523880" y="2562840"/>
            <a:ext cx="9095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s-ES" sz="2800" b="1" i="0" u="none" strike="noStrike" cap="none">
                <a:solidFill>
                  <a:srgbClr val="000000"/>
                </a:solidFill>
                <a:latin typeface="Helvetica Neue"/>
                <a:ea typeface="Helvetica Neue"/>
                <a:cs typeface="Helvetica Neue"/>
                <a:sym typeface="Helvetica Neue"/>
              </a:rPr>
              <a:t>Gestionar la procrastinación</a:t>
            </a:r>
            <a:endParaRPr lang="es-ES" sz="2800" b="1" i="0" u="none" strike="noStrike" cap="none">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n-US" sz="2800" b="0" i="0" u="none" strike="noStrike" cap="none">
                <a:solidFill>
                  <a:srgbClr val="000000"/>
                </a:solidFill>
                <a:latin typeface="Helvetica Neue"/>
                <a:ea typeface="Helvetica Neue"/>
                <a:cs typeface="Helvetica Neue"/>
                <a:sym typeface="Helvetica Neue"/>
              </a:rPr>
              <a:t>¿Qué es la técnica Pomodoro? Mira este vídeo.</a:t>
            </a:r>
            <a:endParaRPr sz="2800" b="0" i="0" u="none" strike="noStrike" cap="none" dirty="0">
              <a:latin typeface="Arial"/>
              <a:ea typeface="Arial"/>
              <a:cs typeface="Arial"/>
              <a:sym typeface="Arial"/>
            </a:endParaRPr>
          </a:p>
        </p:txBody>
      </p:sp>
      <p:sp>
        <p:nvSpPr>
          <p:cNvPr id="450" name="Google Shape;450;p65"/>
          <p:cNvSpPr/>
          <p:nvPr/>
        </p:nvSpPr>
        <p:spPr>
          <a:xfrm>
            <a:off x="6120000" y="8113680"/>
            <a:ext cx="7379640" cy="345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SzPts val="1800"/>
              <a:buFont typeface="Arial"/>
              <a:buNone/>
            </a:pPr>
            <a:r>
              <a:rPr lang="en-US" sz="1800" b="0" i="0" u="none" strike="noStrike" cap="none">
                <a:latin typeface="Arial"/>
                <a:ea typeface="Arial"/>
                <a:cs typeface="Arial"/>
                <a:sym typeface="Arial"/>
              </a:rPr>
              <a:t>https://www.youtube.com/watch?v=mNBmG24djoY</a:t>
            </a:r>
            <a:endParaRPr sz="1800" b="0" i="0" u="none" strike="noStrike" cap="none">
              <a:latin typeface="Arial"/>
              <a:ea typeface="Arial"/>
              <a:cs typeface="Arial"/>
              <a:sym typeface="Arial"/>
            </a:endParaRPr>
          </a:p>
        </p:txBody>
      </p:sp>
      <p:pic>
        <p:nvPicPr>
          <p:cNvPr id="451" name="Google Shape;451;p65"/>
          <p:cNvPicPr preferRelativeResize="0"/>
          <p:nvPr/>
        </p:nvPicPr>
        <p:blipFill rotWithShape="1">
          <a:blip r:embed="rId3">
            <a:alphaModFix/>
          </a:blip>
          <a:srcRect/>
          <a:stretch/>
        </p:blipFill>
        <p:spPr>
          <a:xfrm>
            <a:off x="6956640" y="3896640"/>
            <a:ext cx="3843000" cy="38430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66"/>
          <p:cNvSpPr/>
          <p:nvPr/>
        </p:nvSpPr>
        <p:spPr>
          <a:xfrm>
            <a:off x="1795320" y="1514160"/>
            <a:ext cx="358056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a:solidFill>
                  <a:srgbClr val="D00B24"/>
                </a:solidFill>
                <a:latin typeface="Arial"/>
                <a:ea typeface="Arial"/>
                <a:cs typeface="Arial"/>
                <a:sym typeface="Arial"/>
              </a:rPr>
              <a:t>Resumen</a:t>
            </a:r>
            <a:endParaRPr sz="4400" b="0" i="0" u="none" strike="noStrike" cap="none">
              <a:latin typeface="Arial"/>
              <a:ea typeface="Arial"/>
              <a:cs typeface="Arial"/>
              <a:sym typeface="Arial"/>
            </a:endParaRPr>
          </a:p>
        </p:txBody>
      </p:sp>
      <p:sp>
        <p:nvSpPr>
          <p:cNvPr id="457" name="Google Shape;457;p66"/>
          <p:cNvSpPr/>
          <p:nvPr/>
        </p:nvSpPr>
        <p:spPr>
          <a:xfrm>
            <a:off x="2362320" y="2950560"/>
            <a:ext cx="316260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a:solidFill>
                  <a:srgbClr val="ED9DAB"/>
                </a:solidFill>
                <a:latin typeface="Helvetica Neue"/>
                <a:ea typeface="Helvetica Neue"/>
                <a:cs typeface="Helvetica Neue"/>
                <a:sym typeface="Helvetica Neue"/>
              </a:rPr>
              <a:t>Mejora la organización personal:</a:t>
            </a:r>
            <a:endParaRPr sz="2800" b="0" i="0" u="none" strike="noStrike" cap="none">
              <a:latin typeface="Arial"/>
              <a:ea typeface="Arial"/>
              <a:cs typeface="Arial"/>
              <a:sym typeface="Arial"/>
            </a:endParaRPr>
          </a:p>
        </p:txBody>
      </p:sp>
      <p:sp>
        <p:nvSpPr>
          <p:cNvPr id="458" name="Google Shape;458;p66"/>
          <p:cNvSpPr/>
          <p:nvPr/>
        </p:nvSpPr>
        <p:spPr>
          <a:xfrm>
            <a:off x="2362320" y="4320720"/>
            <a:ext cx="3162600" cy="118656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s-ES" sz="2400" b="0" i="0" u="none" strike="noStrike" cap="none">
                <a:solidFill>
                  <a:srgbClr val="000000"/>
                </a:solidFill>
                <a:latin typeface="Helvetica Neue"/>
                <a:ea typeface="Helvetica Neue"/>
                <a:cs typeface="Helvetica Neue"/>
                <a:sym typeface="Helvetica Neue"/>
              </a:rPr>
              <a:t>La productividad y estabilidad emocional</a:t>
            </a:r>
            <a:r>
              <a:rPr lang="en-US" sz="2400" b="0" i="0" u="none" strike="noStrike" cap="none">
                <a:solidFill>
                  <a:srgbClr val="000000"/>
                </a:solidFill>
                <a:latin typeface="Helvetica Neue"/>
                <a:ea typeface="Helvetica Neue"/>
                <a:cs typeface="Helvetica Neue"/>
                <a:sym typeface="Helvetica Neue"/>
              </a:rPr>
              <a:t>.</a:t>
            </a:r>
            <a:endParaRPr sz="2400" b="0" i="0" u="none" strike="noStrike" cap="none" dirty="0">
              <a:latin typeface="Arial"/>
              <a:ea typeface="Arial"/>
              <a:cs typeface="Arial"/>
              <a:sym typeface="Arial"/>
            </a:endParaRPr>
          </a:p>
        </p:txBody>
      </p:sp>
      <p:sp>
        <p:nvSpPr>
          <p:cNvPr id="459" name="Google Shape;459;p66"/>
          <p:cNvSpPr/>
          <p:nvPr/>
        </p:nvSpPr>
        <p:spPr>
          <a:xfrm>
            <a:off x="2362320" y="5617080"/>
            <a:ext cx="274248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a:solidFill>
                  <a:srgbClr val="ED9DAB"/>
                </a:solidFill>
                <a:latin typeface="Helvetica Neue"/>
                <a:ea typeface="Helvetica Neue"/>
                <a:cs typeface="Helvetica Neue"/>
                <a:sym typeface="Helvetica Neue"/>
              </a:rPr>
              <a:t>Definir objetivos SMART</a:t>
            </a:r>
            <a:endParaRPr sz="2800" b="0" i="0" u="none" strike="noStrike" cap="none">
              <a:latin typeface="Arial"/>
              <a:ea typeface="Arial"/>
              <a:cs typeface="Arial"/>
              <a:sym typeface="Arial"/>
            </a:endParaRPr>
          </a:p>
        </p:txBody>
      </p:sp>
      <p:sp>
        <p:nvSpPr>
          <p:cNvPr id="460" name="Google Shape;460;p66"/>
          <p:cNvSpPr/>
          <p:nvPr/>
        </p:nvSpPr>
        <p:spPr>
          <a:xfrm>
            <a:off x="2362320" y="6947185"/>
            <a:ext cx="3217320" cy="820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Desglosar objetivos complejos.</a:t>
            </a:r>
            <a:endParaRPr sz="2400" b="0" i="0" u="none" strike="noStrike" cap="none" dirty="0">
              <a:latin typeface="Arial"/>
              <a:ea typeface="Arial"/>
              <a:cs typeface="Arial"/>
              <a:sym typeface="Arial"/>
            </a:endParaRPr>
          </a:p>
        </p:txBody>
      </p:sp>
      <p:sp>
        <p:nvSpPr>
          <p:cNvPr id="461" name="Google Shape;461;p66"/>
          <p:cNvSpPr/>
          <p:nvPr/>
        </p:nvSpPr>
        <p:spPr>
          <a:xfrm>
            <a:off x="13182480" y="2964240"/>
            <a:ext cx="274248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dirty="0">
                <a:solidFill>
                  <a:srgbClr val="ED9DAB"/>
                </a:solidFill>
                <a:latin typeface="Helvetica Neue"/>
                <a:ea typeface="Helvetica Neue"/>
                <a:cs typeface="Helvetica Neue"/>
                <a:sym typeface="Helvetica Neue"/>
              </a:rPr>
              <a:t>Planning</a:t>
            </a:r>
            <a:endParaRPr sz="2800" b="0" i="0" u="none" strike="noStrike" cap="none" dirty="0">
              <a:latin typeface="Arial"/>
              <a:ea typeface="Arial"/>
              <a:cs typeface="Arial"/>
              <a:sym typeface="Arial"/>
            </a:endParaRPr>
          </a:p>
        </p:txBody>
      </p:sp>
      <p:sp>
        <p:nvSpPr>
          <p:cNvPr id="462" name="Google Shape;462;p66"/>
          <p:cNvSpPr/>
          <p:nvPr/>
        </p:nvSpPr>
        <p:spPr>
          <a:xfrm>
            <a:off x="13182480" y="3677040"/>
            <a:ext cx="4637160" cy="82080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Clasificar – Matriz Eisenhower</a:t>
            </a:r>
            <a:endParaRPr sz="24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Asignar tiempos.</a:t>
            </a:r>
            <a:endParaRPr sz="2400" b="0" i="0" u="none" strike="noStrike" cap="none" dirty="0">
              <a:latin typeface="Arial"/>
              <a:ea typeface="Arial"/>
              <a:cs typeface="Arial"/>
              <a:sym typeface="Arial"/>
            </a:endParaRPr>
          </a:p>
        </p:txBody>
      </p:sp>
      <p:sp>
        <p:nvSpPr>
          <p:cNvPr id="463" name="Google Shape;463;p66"/>
          <p:cNvSpPr/>
          <p:nvPr/>
        </p:nvSpPr>
        <p:spPr>
          <a:xfrm>
            <a:off x="13182480" y="4885380"/>
            <a:ext cx="39171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a:solidFill>
                  <a:srgbClr val="ED9DAB"/>
                </a:solidFill>
                <a:latin typeface="Helvetica Neue"/>
                <a:ea typeface="Helvetica Neue"/>
                <a:cs typeface="Helvetica Neue"/>
                <a:sym typeface="Helvetica Neue"/>
              </a:rPr>
              <a:t>Procrastinación</a:t>
            </a:r>
            <a:endParaRPr sz="2800" b="0" i="0" u="none" strike="noStrike" cap="none" dirty="0">
              <a:latin typeface="Arial"/>
              <a:ea typeface="Arial"/>
              <a:cs typeface="Arial"/>
              <a:sym typeface="Arial"/>
            </a:endParaRPr>
          </a:p>
        </p:txBody>
      </p:sp>
      <p:sp>
        <p:nvSpPr>
          <p:cNvPr id="464" name="Google Shape;464;p66"/>
          <p:cNvSpPr/>
          <p:nvPr/>
        </p:nvSpPr>
        <p:spPr>
          <a:xfrm>
            <a:off x="13182480" y="5460660"/>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a:latin typeface="Helvetica Neue"/>
                <a:sym typeface="Helvetica Neue"/>
              </a:rPr>
              <a:t>Técnica Pomodoro</a:t>
            </a:r>
            <a:endParaRPr sz="2400" b="0" i="0" u="none" strike="noStrike" cap="none">
              <a:latin typeface="Arial"/>
              <a:ea typeface="Arial"/>
              <a:cs typeface="Arial"/>
              <a:sym typeface="Arial"/>
            </a:endParaRPr>
          </a:p>
        </p:txBody>
      </p:sp>
      <p:pic>
        <p:nvPicPr>
          <p:cNvPr id="465" name="Google Shape;465;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600" y="2977560"/>
            <a:ext cx="466560" cy="450000"/>
          </a:xfrm>
          <a:prstGeom prst="rect">
            <a:avLst/>
          </a:prstGeom>
          <a:noFill/>
          <a:ln>
            <a:noFill/>
          </a:ln>
        </p:spPr>
      </p:pic>
      <p:pic>
        <p:nvPicPr>
          <p:cNvPr id="466" name="Google Shape;466;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600" y="5637960"/>
            <a:ext cx="466560" cy="450000"/>
          </a:xfrm>
          <a:prstGeom prst="rect">
            <a:avLst/>
          </a:prstGeom>
          <a:noFill/>
          <a:ln>
            <a:noFill/>
          </a:ln>
        </p:spPr>
      </p:pic>
      <p:pic>
        <p:nvPicPr>
          <p:cNvPr id="467" name="Google Shape;467;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3030480"/>
            <a:ext cx="466560" cy="450000"/>
          </a:xfrm>
          <a:prstGeom prst="rect">
            <a:avLst/>
          </a:prstGeom>
          <a:noFill/>
          <a:ln>
            <a:noFill/>
          </a:ln>
        </p:spPr>
      </p:pic>
      <p:pic>
        <p:nvPicPr>
          <p:cNvPr id="468" name="Google Shape;468;p6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4947660"/>
            <a:ext cx="466560" cy="450000"/>
          </a:xfrm>
          <a:prstGeom prst="rect">
            <a:avLst/>
          </a:prstGeom>
          <a:noFill/>
          <a:ln>
            <a:noFill/>
          </a:ln>
        </p:spPr>
      </p:pic>
      <p:pic>
        <p:nvPicPr>
          <p:cNvPr id="469" name="Google Shape;469;p6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525280" y="3600720"/>
            <a:ext cx="6322320" cy="3084840"/>
          </a:xfrm>
          <a:prstGeom prst="rect">
            <a:avLst/>
          </a:prstGeom>
          <a:noFill/>
          <a:ln>
            <a:noFill/>
          </a:ln>
        </p:spPr>
      </p:pic>
      <p:sp>
        <p:nvSpPr>
          <p:cNvPr id="2" name="Google Shape;463;p66">
            <a:extLst>
              <a:ext uri="{FF2B5EF4-FFF2-40B4-BE49-F238E27FC236}">
                <a16:creationId xmlns:a16="http://schemas.microsoft.com/office/drawing/2014/main" id="{5B76E69F-D2E4-E0F2-2FD4-EF2DB9C2895D}"/>
              </a:ext>
            </a:extLst>
          </p:cNvPr>
          <p:cNvSpPr/>
          <p:nvPr/>
        </p:nvSpPr>
        <p:spPr>
          <a:xfrm>
            <a:off x="13182480" y="6510240"/>
            <a:ext cx="39171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ED9DAB"/>
              </a:buClr>
              <a:buSzPts val="2800"/>
              <a:buFont typeface="Helvetica Neue"/>
              <a:buNone/>
            </a:pPr>
            <a:r>
              <a:rPr lang="en-US" sz="2800" b="1" i="0" u="none" strike="noStrike" cap="none">
                <a:solidFill>
                  <a:srgbClr val="ED9DAB"/>
                </a:solidFill>
                <a:latin typeface="Helvetica Neue"/>
                <a:ea typeface="Helvetica Neue"/>
                <a:cs typeface="Helvetica Neue"/>
                <a:sym typeface="Helvetica Neue"/>
              </a:rPr>
              <a:t>Detener a los ladrones de tiempo</a:t>
            </a:r>
            <a:endParaRPr sz="2800" b="0" i="0" u="none" strike="noStrike" cap="none" dirty="0">
              <a:latin typeface="Arial"/>
              <a:ea typeface="Arial"/>
              <a:cs typeface="Arial"/>
              <a:sym typeface="Arial"/>
            </a:endParaRPr>
          </a:p>
        </p:txBody>
      </p:sp>
      <p:sp>
        <p:nvSpPr>
          <p:cNvPr id="3" name="Google Shape;464;p66">
            <a:extLst>
              <a:ext uri="{FF2B5EF4-FFF2-40B4-BE49-F238E27FC236}">
                <a16:creationId xmlns:a16="http://schemas.microsoft.com/office/drawing/2014/main" id="{7AD3E84E-F53A-A83F-D61B-AEA383D7194B}"/>
              </a:ext>
            </a:extLst>
          </p:cNvPr>
          <p:cNvSpPr/>
          <p:nvPr/>
        </p:nvSpPr>
        <p:spPr>
          <a:xfrm>
            <a:off x="13182480" y="7398710"/>
            <a:ext cx="3737160" cy="455040"/>
          </a:xfrm>
          <a:prstGeom prst="rect">
            <a:avLst/>
          </a:prstGeom>
          <a:noFill/>
          <a:ln>
            <a:noFill/>
          </a:ln>
        </p:spPr>
        <p:txBody>
          <a:bodyPr spcFirstLastPara="1" wrap="square" lIns="90000" tIns="45000" rIns="90000" bIns="45000" anchor="ctr" anchorCtr="0">
            <a:noAutofit/>
          </a:bodyPr>
          <a:lstStyle/>
          <a:p>
            <a:pPr marL="0" marR="0" lvl="0" indent="0" algn="l" rtl="0">
              <a:lnSpc>
                <a:spcPct val="100000"/>
              </a:lnSpc>
              <a:spcBef>
                <a:spcPts val="0"/>
              </a:spcBef>
              <a:spcAft>
                <a:spcPts val="0"/>
              </a:spcAft>
              <a:buClr>
                <a:srgbClr val="000000"/>
              </a:buClr>
              <a:buSzPts val="2400"/>
              <a:buFont typeface="Helvetica Neue"/>
              <a:buNone/>
            </a:pPr>
            <a:r>
              <a:rPr lang="en-US" sz="2400" b="0" i="0" u="none" strike="noStrike" cap="none">
                <a:solidFill>
                  <a:srgbClr val="000000"/>
                </a:solidFill>
                <a:latin typeface="Helvetica Neue"/>
                <a:ea typeface="Helvetica Neue"/>
                <a:cs typeface="Helvetica Neue"/>
                <a:sym typeface="Helvetica Neue"/>
              </a:rPr>
              <a:t>Externos e internos</a:t>
            </a:r>
            <a:endParaRPr sz="2400" b="0" i="0" u="none" strike="noStrike" cap="none" dirty="0">
              <a:latin typeface="Arial"/>
              <a:ea typeface="Arial"/>
              <a:cs typeface="Arial"/>
              <a:sym typeface="Arial"/>
            </a:endParaRPr>
          </a:p>
        </p:txBody>
      </p:sp>
      <p:pic>
        <p:nvPicPr>
          <p:cNvPr id="4" name="Google Shape;468;p66">
            <a:extLst>
              <a:ext uri="{FF2B5EF4-FFF2-40B4-BE49-F238E27FC236}">
                <a16:creationId xmlns:a16="http://schemas.microsoft.com/office/drawing/2014/main" id="{EE5D1BB2-3ADA-DF89-95B0-E6092AD5AB1D}"/>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2647520" y="6572520"/>
            <a:ext cx="466560" cy="450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10"/>
          <p:cNvSpPr txBox="1"/>
          <p:nvPr/>
        </p:nvSpPr>
        <p:spPr>
          <a:xfrm>
            <a:off x="6438900" y="5676900"/>
            <a:ext cx="5829300" cy="132343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D00B24"/>
              </a:buClr>
              <a:buSzPts val="8000"/>
              <a:buFont typeface="Arial"/>
              <a:buNone/>
            </a:pPr>
            <a:r>
              <a:rPr lang="en-US" sz="8000" b="1">
                <a:solidFill>
                  <a:srgbClr val="D00B24"/>
                </a:solidFill>
                <a:latin typeface="Arial"/>
                <a:ea typeface="Arial"/>
                <a:cs typeface="Arial"/>
                <a:sym typeface="Arial"/>
              </a:rPr>
              <a:t>¡Gracias!</a:t>
            </a:r>
            <a:endParaRPr sz="8000" b="1" i="0" u="none" strike="noStrike" cap="none">
              <a:solidFill>
                <a:srgbClr val="D00B24"/>
              </a:solidFill>
              <a:latin typeface="Arial"/>
              <a:ea typeface="Arial"/>
              <a:cs typeface="Arial"/>
              <a:sym typeface="Arial"/>
            </a:endParaRPr>
          </a:p>
        </p:txBody>
      </p:sp>
      <p:sp>
        <p:nvSpPr>
          <p:cNvPr id="243" name="Google Shape;243;p10"/>
          <p:cNvSpPr txBox="1"/>
          <p:nvPr/>
        </p:nvSpPr>
        <p:spPr>
          <a:xfrm>
            <a:off x="8195705" y="5143500"/>
            <a:ext cx="2353790" cy="386003"/>
          </a:xfrm>
          <a:prstGeom prst="rect">
            <a:avLst/>
          </a:prstGeom>
          <a:noFill/>
          <a:ln>
            <a:noFill/>
          </a:ln>
        </p:spPr>
        <p:txBody>
          <a:bodyPr spcFirstLastPara="1" wrap="square" lIns="0" tIns="16500" rIns="0" bIns="0" anchor="t" anchorCtr="0">
            <a:spAutoFit/>
          </a:bodyPr>
          <a:lstStyle/>
          <a:p>
            <a:pPr marL="12700" marR="0" lvl="0" indent="0" algn="l" rtl="0">
              <a:lnSpc>
                <a:spcPct val="100000"/>
              </a:lnSpc>
              <a:spcBef>
                <a:spcPts val="0"/>
              </a:spcBef>
              <a:spcAft>
                <a:spcPts val="0"/>
              </a:spcAft>
              <a:buNone/>
            </a:pP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just-training</a:t>
            </a:r>
            <a:r>
              <a:rPr lang="en-US" sz="2400" u="sng">
                <a:solidFill>
                  <a:srgbClr val="0000FF"/>
                </a:solidFill>
                <a:latin typeface="Tahoma"/>
                <a:ea typeface="Tahoma"/>
                <a:cs typeface="Tahoma"/>
                <a:sym typeface="Tahoma"/>
                <a:hlinkClick r:id="rId3">
                  <a:extLst>
                    <a:ext uri="{A12FA001-AC4F-418D-AE19-62706E023703}">
                      <ahyp:hlinkClr xmlns:ahyp="http://schemas.microsoft.com/office/drawing/2018/hyperlinkcolor" val="tx"/>
                    </a:ext>
                  </a:extLst>
                </a:hlinkClick>
              </a:rPr>
              <a:t>.</a:t>
            </a:r>
            <a:r>
              <a:rPr lang="en-US" sz="2400" u="sng">
                <a:solidFill>
                  <a:srgbClr val="7F7F7F"/>
                </a:solidFill>
                <a:latin typeface="Tahoma"/>
                <a:ea typeface="Tahoma"/>
                <a:cs typeface="Tahoma"/>
                <a:sym typeface="Tahoma"/>
                <a:hlinkClick r:id="rId3">
                  <a:extLst>
                    <a:ext uri="{A12FA001-AC4F-418D-AE19-62706E023703}">
                      <ahyp:hlinkClr xmlns:ahyp="http://schemas.microsoft.com/office/drawing/2018/hyperlinkcolor" val="tx"/>
                    </a:ext>
                  </a:extLst>
                </a:hlinkClick>
              </a:rPr>
              <a:t>eu</a:t>
            </a:r>
            <a:endParaRPr sz="2400">
              <a:solidFill>
                <a:srgbClr val="7F7F7F"/>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p:nvPr/>
        </p:nvSpPr>
        <p:spPr>
          <a:xfrm>
            <a:off x="1524000" y="1564839"/>
            <a:ext cx="2743200"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a:solidFill>
                  <a:srgbClr val="D00B24"/>
                </a:solidFill>
                <a:latin typeface="Arial"/>
                <a:ea typeface="Arial"/>
                <a:cs typeface="Arial"/>
                <a:sym typeface="Arial"/>
              </a:rPr>
              <a:t>Índice</a:t>
            </a:r>
            <a:endParaRPr sz="4400" b="1">
              <a:solidFill>
                <a:srgbClr val="D00B24"/>
              </a:solidFill>
              <a:latin typeface="Arial"/>
              <a:ea typeface="Arial"/>
              <a:cs typeface="Arial"/>
              <a:sym typeface="Arial"/>
            </a:endParaRPr>
          </a:p>
        </p:txBody>
      </p:sp>
      <p:grpSp>
        <p:nvGrpSpPr>
          <p:cNvPr id="141" name="Google Shape;141;p3"/>
          <p:cNvGrpSpPr/>
          <p:nvPr/>
        </p:nvGrpSpPr>
        <p:grpSpPr>
          <a:xfrm>
            <a:off x="2362200" y="2919517"/>
            <a:ext cx="7038975" cy="1998845"/>
            <a:chOff x="6420992" y="1321255"/>
            <a:chExt cx="7038975" cy="1998845"/>
          </a:xfrm>
        </p:grpSpPr>
        <p:sp>
          <p:nvSpPr>
            <p:cNvPr id="142" name="Google Shape;142;p3"/>
            <p:cNvSpPr txBox="1"/>
            <p:nvPr/>
          </p:nvSpPr>
          <p:spPr>
            <a:xfrm>
              <a:off x="6420994" y="1750480"/>
              <a:ext cx="5124925" cy="156962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Font typeface="Arial" panose="020B0604020202020204" pitchFamily="34" charset="0"/>
                <a:buChar char="•"/>
              </a:pPr>
              <a:r>
                <a:rPr lang="en-US" sz="2400">
                  <a:solidFill>
                    <a:schemeClr val="dk1"/>
                  </a:solidFill>
                  <a:latin typeface="Helvetica Neue"/>
                  <a:ea typeface="Helvetica Neue"/>
                  <a:cs typeface="Helvetica Neue"/>
                  <a:sym typeface="Helvetica Neue"/>
                </a:rPr>
                <a:t>Organización personal</a:t>
              </a:r>
              <a:endParaRPr lang="en-US" sz="2400" dirty="0">
                <a:solidFill>
                  <a:schemeClr val="dk1"/>
                </a:solidFill>
                <a:latin typeface="Helvetica Neue"/>
                <a:ea typeface="Helvetica Neue"/>
                <a:cs typeface="Helvetica Neue"/>
                <a:sym typeface="Helvetica Neue"/>
              </a:endParaRPr>
            </a:p>
            <a:p>
              <a:pPr marL="342900" marR="0" lvl="0" indent="-342900" algn="l" rtl="0">
                <a:spcBef>
                  <a:spcPts val="0"/>
                </a:spcBef>
                <a:spcAft>
                  <a:spcPts val="0"/>
                </a:spcAft>
                <a:buFont typeface="Arial" panose="020B0604020202020204" pitchFamily="34" charset="0"/>
                <a:buChar char="•"/>
              </a:pPr>
              <a:r>
                <a:rPr lang="en-GB" sz="2400">
                  <a:solidFill>
                    <a:schemeClr val="dk1"/>
                  </a:solidFill>
                  <a:latin typeface="Helvetica Neue"/>
                </a:rPr>
                <a:t>Actividades de planificaciónb</a:t>
              </a:r>
            </a:p>
            <a:p>
              <a:pPr marL="342900" marR="0" lvl="0" indent="-342900" algn="l" rtl="0">
                <a:spcBef>
                  <a:spcPts val="0"/>
                </a:spcBef>
                <a:spcAft>
                  <a:spcPts val="0"/>
                </a:spcAft>
                <a:buFont typeface="Arial" panose="020B0604020202020204" pitchFamily="34" charset="0"/>
                <a:buChar char="•"/>
              </a:pPr>
              <a:r>
                <a:rPr lang="en-GB" sz="2400">
                  <a:solidFill>
                    <a:schemeClr val="dk1"/>
                  </a:solidFill>
                  <a:latin typeface="Helvetica Neue"/>
                </a:rPr>
                <a:t>Detener a los ladrones de tiempo en las reuniones</a:t>
              </a:r>
              <a:endParaRPr lang="en-GB" sz="2400" dirty="0">
                <a:solidFill>
                  <a:schemeClr val="dk1"/>
                </a:solidFill>
                <a:latin typeface="Helvetica Neue"/>
              </a:endParaRPr>
            </a:p>
          </p:txBody>
        </p:sp>
        <p:sp>
          <p:nvSpPr>
            <p:cNvPr id="143" name="Google Shape;143;p3"/>
            <p:cNvSpPr txBox="1"/>
            <p:nvPr/>
          </p:nvSpPr>
          <p:spPr>
            <a:xfrm>
              <a:off x="6420992" y="1321255"/>
              <a:ext cx="7038975" cy="523180"/>
            </a:xfrm>
            <a:prstGeom prst="rect">
              <a:avLst/>
            </a:prstGeom>
            <a:noFill/>
            <a:ln>
              <a:noFill/>
            </a:ln>
          </p:spPr>
          <p:txBody>
            <a:bodyPr spcFirstLastPara="1" wrap="square" lIns="108000" tIns="45700" rIns="108000" bIns="45700" anchor="t" anchorCtr="0">
              <a:spAutoFit/>
            </a:bodyPr>
            <a:lstStyle/>
            <a:p>
              <a:pPr marL="0" marR="0" lvl="0" indent="0" algn="l" rtl="0">
                <a:spcBef>
                  <a:spcPts val="0"/>
                </a:spcBef>
                <a:spcAft>
                  <a:spcPts val="0"/>
                </a:spcAft>
                <a:buNone/>
              </a:pPr>
              <a:r>
                <a:rPr lang="en-US" sz="2800" b="1">
                  <a:solidFill>
                    <a:schemeClr val="dk1"/>
                  </a:solidFill>
                  <a:latin typeface="Helvetica Neue"/>
                  <a:ea typeface="Helvetica Neue"/>
                  <a:cs typeface="Helvetica Neue"/>
                  <a:sym typeface="Helvetica Neue"/>
                </a:rPr>
                <a:t>Gestión del tiempo y las tareas</a:t>
              </a:r>
              <a:endParaRPr sz="2800" b="1" dirty="0">
                <a:solidFill>
                  <a:schemeClr val="dk1"/>
                </a:solidFill>
                <a:latin typeface="Helvetica Neue"/>
                <a:ea typeface="Helvetica Neue"/>
                <a:cs typeface="Helvetica Neue"/>
                <a:sym typeface="Helvetica Neue"/>
              </a:endParaRPr>
            </a:p>
          </p:txBody>
        </p:sp>
      </p:grpSp>
      <p:pic>
        <p:nvPicPr>
          <p:cNvPr id="150" name="Google Shape;150;p3"/>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rot="-5400000">
            <a:off x="1749446" y="2976729"/>
            <a:ext cx="467367" cy="450740"/>
          </a:xfrm>
          <a:prstGeom prst="rect">
            <a:avLst/>
          </a:prstGeom>
          <a:noFill/>
          <a:ln>
            <a:noFill/>
          </a:ln>
        </p:spPr>
      </p:pic>
      <p:pic>
        <p:nvPicPr>
          <p:cNvPr id="153" name="Google Shape;153;p3"/>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430000" y="3157867"/>
            <a:ext cx="5791200" cy="45831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56"/>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n-US" sz="4400" b="1" i="0" u="none" strike="noStrike" cap="none">
                <a:solidFill>
                  <a:srgbClr val="D00B24"/>
                </a:solidFill>
                <a:latin typeface="Arial"/>
                <a:ea typeface="Arial"/>
                <a:cs typeface="Arial"/>
                <a:sym typeface="Arial"/>
              </a:rPr>
              <a:t>Gestión del tiempo y las tareas</a:t>
            </a:r>
            <a:endParaRPr sz="4400" b="0" i="0" u="none" strike="noStrike" cap="none" dirty="0">
              <a:latin typeface="Arial"/>
              <a:ea typeface="Arial"/>
              <a:cs typeface="Arial"/>
              <a:sym typeface="Arial"/>
            </a:endParaRPr>
          </a:p>
        </p:txBody>
      </p:sp>
      <p:sp>
        <p:nvSpPr>
          <p:cNvPr id="344" name="Google Shape;344;p56"/>
          <p:cNvSpPr/>
          <p:nvPr/>
        </p:nvSpPr>
        <p:spPr>
          <a:xfrm>
            <a:off x="1523880" y="2562840"/>
            <a:ext cx="9815760" cy="30758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Organización personal</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La organización personal es la acción que realiza una persona para estructurar sus acciones de forma productiva y psicológicamente equilibrada. Incluye todo un conjunto de habilidades que permiten a la persona afrontar eficazmente sus tareas</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pic>
        <p:nvPicPr>
          <p:cNvPr id="345" name="Google Shape;345;p56"/>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734920" y="4229280"/>
            <a:ext cx="5562000" cy="384264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7"/>
          <p:cNvSpPr/>
          <p:nvPr/>
        </p:nvSpPr>
        <p:spPr>
          <a:xfrm>
            <a:off x="1523880" y="2562840"/>
            <a:ext cx="13181760" cy="13694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Organización personal</a:t>
            </a: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Se trata de un conjunto de capacidades que pueden adquirirse y mejorarse</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grpSp>
        <p:nvGrpSpPr>
          <p:cNvPr id="351" name="Google Shape;351;p57"/>
          <p:cNvGrpSpPr/>
          <p:nvPr/>
        </p:nvGrpSpPr>
        <p:grpSpPr>
          <a:xfrm>
            <a:off x="2334126" y="1969200"/>
            <a:ext cx="12752754" cy="8127360"/>
            <a:chOff x="2334126" y="1969200"/>
            <a:chExt cx="12752754" cy="8127360"/>
          </a:xfrm>
        </p:grpSpPr>
        <p:sp>
          <p:nvSpPr>
            <p:cNvPr id="352" name="Google Shape;352;p57"/>
            <p:cNvSpPr/>
            <p:nvPr/>
          </p:nvSpPr>
          <p:spPr>
            <a:xfrm>
              <a:off x="2895480" y="1969200"/>
              <a:ext cx="12191400" cy="81273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57"/>
            <p:cNvSpPr/>
            <p:nvPr/>
          </p:nvSpPr>
          <p:spPr>
            <a:xfrm>
              <a:off x="2334126" y="5162760"/>
              <a:ext cx="4915914"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[habilidades]</a:t>
              </a:r>
              <a:endParaRPr sz="4000" b="0" i="0" u="none" strike="noStrike" cap="none">
                <a:latin typeface="Arial"/>
                <a:ea typeface="Arial"/>
                <a:cs typeface="Arial"/>
                <a:sym typeface="Arial"/>
              </a:endParaRPr>
            </a:p>
          </p:txBody>
        </p:sp>
        <p:sp>
          <p:nvSpPr>
            <p:cNvPr id="354" name="Google Shape;354;p57"/>
            <p:cNvSpPr/>
            <p:nvPr/>
          </p:nvSpPr>
          <p:spPr>
            <a:xfrm>
              <a:off x="681588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[tener o aprender]</a:t>
              </a:r>
              <a:endParaRPr sz="4000" b="0" i="0" u="none" strike="noStrike" cap="none">
                <a:latin typeface="Arial"/>
                <a:ea typeface="Arial"/>
                <a:cs typeface="Arial"/>
                <a:sym typeface="Arial"/>
              </a:endParaRPr>
            </a:p>
          </p:txBody>
        </p:sp>
        <p:sp>
          <p:nvSpPr>
            <p:cNvPr id="355" name="Google Shape;355;p57"/>
            <p:cNvSpPr/>
            <p:nvPr/>
          </p:nvSpPr>
          <p:spPr>
            <a:xfrm>
              <a:off x="10732320" y="5162760"/>
              <a:ext cx="4350960" cy="1739880"/>
            </a:xfrm>
            <a:prstGeom prst="chevron">
              <a:avLst>
                <a:gd name="adj" fmla="val 5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160200" tIns="53275" rIns="53275" bIns="53275"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[mejorar]</a:t>
              </a:r>
              <a:endParaRPr sz="4000" b="0" i="0" u="none" strike="noStrike" cap="none">
                <a:latin typeface="Arial"/>
                <a:ea typeface="Arial"/>
                <a:cs typeface="Arial"/>
                <a:sym typeface="Arial"/>
              </a:endParaRPr>
            </a:p>
          </p:txBody>
        </p:sp>
      </p:grpSp>
      <p:sp>
        <p:nvSpPr>
          <p:cNvPr id="356" name="Google Shape;356;p57"/>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las tareas</a:t>
            </a:r>
            <a:endParaRPr lang="es-ES" sz="4400" b="0" i="0" u="none" strike="noStrike" cap="none"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8"/>
          <p:cNvSpPr/>
          <p:nvPr/>
        </p:nvSpPr>
        <p:spPr>
          <a:xfrm>
            <a:off x="1469160" y="2290680"/>
            <a:ext cx="15395760" cy="2222640"/>
          </a:xfrm>
          <a:prstGeom prst="rect">
            <a:avLst/>
          </a:prstGeom>
          <a:noFill/>
          <a:ln>
            <a:noFill/>
          </a:ln>
        </p:spPr>
        <p:txBody>
          <a:bodyPr spcFirstLastPara="1" wrap="square" lIns="90000" tIns="45000" rIns="90000" bIns="45000" anchor="t" anchorCtr="0">
            <a:noAutofit/>
          </a:bodyPr>
          <a:lstStyle/>
          <a:p>
            <a:pPr>
              <a:buSzPts val="2800"/>
            </a:pPr>
            <a:r>
              <a:rPr lang="en-US" sz="2800" b="1" i="0" u="none" strike="noStrike" cap="none">
                <a:solidFill>
                  <a:srgbClr val="000000"/>
                </a:solidFill>
                <a:latin typeface="Helvetica Neue"/>
                <a:ea typeface="Helvetica Neue"/>
                <a:cs typeface="Helvetica Neue"/>
                <a:sym typeface="Helvetica Neue"/>
              </a:rPr>
              <a:t>Organización personal: Objetivos</a:t>
            </a:r>
            <a:endParaRPr sz="2800" b="1" i="0" u="none" strike="noStrike" cap="none" dirty="0">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La organización personal implica conocer el punto de partida antes de iniciar una tarea, cuáles son los objetivos, conocer los recursos disponibles, planificar un procedimiento y establecer un calendario. Los objetivos deben ser SMART</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sp>
        <p:nvSpPr>
          <p:cNvPr id="362" name="Google Shape;362;p58"/>
          <p:cNvSpPr/>
          <p:nvPr/>
        </p:nvSpPr>
        <p:spPr>
          <a:xfrm>
            <a:off x="1496520" y="464832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58"/>
          <p:cNvSpPr/>
          <p:nvPr/>
        </p:nvSpPr>
        <p:spPr>
          <a:xfrm>
            <a:off x="1496520" y="509544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58"/>
          <p:cNvSpPr/>
          <p:nvPr/>
        </p:nvSpPr>
        <p:spPr>
          <a:xfrm>
            <a:off x="1988280" y="46969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[Específico]</a:t>
            </a:r>
            <a:endParaRPr sz="4000" b="0" i="0" u="none" strike="noStrike" cap="none">
              <a:latin typeface="Arial"/>
              <a:ea typeface="Arial"/>
              <a:cs typeface="Arial"/>
              <a:sym typeface="Arial"/>
            </a:endParaRPr>
          </a:p>
        </p:txBody>
      </p:sp>
      <p:sp>
        <p:nvSpPr>
          <p:cNvPr id="365" name="Google Shape;365;p58"/>
          <p:cNvSpPr/>
          <p:nvPr/>
        </p:nvSpPr>
        <p:spPr>
          <a:xfrm>
            <a:off x="1496520" y="632016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58"/>
          <p:cNvSpPr/>
          <p:nvPr/>
        </p:nvSpPr>
        <p:spPr>
          <a:xfrm>
            <a:off x="1988280" y="592164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[Alcanzable]</a:t>
            </a:r>
            <a:endParaRPr sz="4000" b="0" i="0" u="none" strike="noStrike" cap="none">
              <a:latin typeface="Arial"/>
              <a:ea typeface="Arial"/>
              <a:cs typeface="Arial"/>
              <a:sym typeface="Arial"/>
            </a:endParaRPr>
          </a:p>
        </p:txBody>
      </p:sp>
      <p:sp>
        <p:nvSpPr>
          <p:cNvPr id="367" name="Google Shape;367;p58"/>
          <p:cNvSpPr/>
          <p:nvPr/>
        </p:nvSpPr>
        <p:spPr>
          <a:xfrm>
            <a:off x="1496520" y="7544880"/>
            <a:ext cx="9829080" cy="679680"/>
          </a:xfrm>
          <a:prstGeom prst="rect">
            <a:avLst/>
          </a:prstGeom>
          <a:solidFill>
            <a:srgbClr val="FFFFFF">
              <a:alpha val="89803"/>
            </a:srgbClr>
          </a:solidFill>
          <a:ln w="12600" cap="flat" cmpd="sng">
            <a:solidFill>
              <a:srgbClr val="D00B24"/>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58"/>
          <p:cNvSpPr/>
          <p:nvPr/>
        </p:nvSpPr>
        <p:spPr>
          <a:xfrm>
            <a:off x="1988280" y="714636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[Con límite de tiempo]</a:t>
            </a:r>
            <a:endParaRPr sz="4000" b="0" i="0" u="none" strike="noStrike" cap="none">
              <a:latin typeface="Arial"/>
              <a:ea typeface="Arial"/>
              <a:cs typeface="Arial"/>
              <a:sym typeface="Arial"/>
            </a:endParaRPr>
          </a:p>
        </p:txBody>
      </p:sp>
      <p:sp>
        <p:nvSpPr>
          <p:cNvPr id="369" name="Google Shape;369;p58"/>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las tareas</a:t>
            </a:r>
            <a:endParaRPr lang="es-ES" sz="4400" b="0" i="0" u="none" strike="noStrike" cap="none" dirty="0">
              <a:latin typeface="Arial"/>
              <a:ea typeface="Arial"/>
              <a:cs typeface="Arial"/>
              <a:sym typeface="Arial"/>
            </a:endParaRPr>
          </a:p>
        </p:txBody>
      </p:sp>
      <p:sp>
        <p:nvSpPr>
          <p:cNvPr id="370" name="Google Shape;370;p58"/>
          <p:cNvSpPr/>
          <p:nvPr/>
        </p:nvSpPr>
        <p:spPr>
          <a:xfrm>
            <a:off x="10620000" y="532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[Mensurable]</a:t>
            </a:r>
            <a:endParaRPr sz="4000" b="0" i="0" u="none" strike="noStrike" cap="none">
              <a:latin typeface="Arial"/>
              <a:ea typeface="Arial"/>
              <a:cs typeface="Arial"/>
              <a:sym typeface="Arial"/>
            </a:endParaRPr>
          </a:p>
        </p:txBody>
      </p:sp>
      <p:sp>
        <p:nvSpPr>
          <p:cNvPr id="371" name="Google Shape;371;p58"/>
          <p:cNvSpPr/>
          <p:nvPr/>
        </p:nvSpPr>
        <p:spPr>
          <a:xfrm>
            <a:off x="10579320" y="6583320"/>
            <a:ext cx="6880320" cy="796320"/>
          </a:xfrm>
          <a:prstGeom prst="roundRect">
            <a:avLst>
              <a:gd name="adj" fmla="val 16667"/>
            </a:avLst>
          </a:prstGeom>
          <a:solidFill>
            <a:srgbClr val="ED9DAB"/>
          </a:solidFill>
          <a:ln w="12600" cap="flat" cmpd="sng">
            <a:solidFill>
              <a:srgbClr val="FFFFFF"/>
            </a:solidFill>
            <a:prstDash val="solid"/>
            <a:miter lim="8000"/>
            <a:headEnd type="none" w="sm" len="sm"/>
            <a:tailEnd type="none" w="sm" len="sm"/>
          </a:ln>
        </p:spPr>
        <p:txBody>
          <a:bodyPr spcFirstLastPara="1" wrap="square" lIns="298800" tIns="38875" rIns="259900" bIns="388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[Realista]</a:t>
            </a:r>
            <a:endParaRPr sz="4000" b="0" i="0" u="none" strike="noStrike" cap="non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9"/>
          <p:cNvSpPr/>
          <p:nvPr/>
        </p:nvSpPr>
        <p:spPr>
          <a:xfrm>
            <a:off x="1523880" y="2562840"/>
            <a:ext cx="13181760" cy="5162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Organización personal: Objetivos SMART</a:t>
            </a:r>
            <a:endParaRPr sz="2800" b="1" i="0" u="none" strike="noStrike" cap="none" dirty="0">
              <a:latin typeface="Arial"/>
              <a:ea typeface="Arial"/>
              <a:cs typeface="Arial"/>
              <a:sym typeface="Arial"/>
            </a:endParaRPr>
          </a:p>
        </p:txBody>
      </p:sp>
      <p:sp>
        <p:nvSpPr>
          <p:cNvPr id="377" name="Google Shape;377;p59"/>
          <p:cNvSpPr/>
          <p:nvPr/>
        </p:nvSpPr>
        <p:spPr>
          <a:xfrm>
            <a:off x="1523880" y="4533840"/>
            <a:ext cx="9829080" cy="3625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59"/>
          <p:cNvSpPr/>
          <p:nvPr/>
        </p:nvSpPr>
        <p:spPr>
          <a:xfrm>
            <a:off x="1523880" y="4533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[Centrar la atención]</a:t>
            </a:r>
            <a:endParaRPr sz="4000" b="0" i="0" u="none" strike="noStrike" cap="none">
              <a:latin typeface="Arial"/>
              <a:ea typeface="Arial"/>
              <a:cs typeface="Arial"/>
              <a:sym typeface="Arial"/>
            </a:endParaRPr>
          </a:p>
        </p:txBody>
      </p:sp>
      <p:sp>
        <p:nvSpPr>
          <p:cNvPr id="379" name="Google Shape;379;p59"/>
          <p:cNvSpPr/>
          <p:nvPr/>
        </p:nvSpPr>
        <p:spPr>
          <a:xfrm>
            <a:off x="1637280" y="464724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59"/>
          <p:cNvSpPr/>
          <p:nvPr/>
        </p:nvSpPr>
        <p:spPr>
          <a:xfrm>
            <a:off x="1523880" y="578016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[Reducir la angustia]</a:t>
            </a:r>
            <a:endParaRPr sz="4000" b="0" i="0" u="none" strike="noStrike" cap="none">
              <a:latin typeface="Arial"/>
              <a:ea typeface="Arial"/>
              <a:cs typeface="Arial"/>
              <a:sym typeface="Arial"/>
            </a:endParaRPr>
          </a:p>
        </p:txBody>
      </p:sp>
      <p:sp>
        <p:nvSpPr>
          <p:cNvPr id="381" name="Google Shape;381;p59"/>
          <p:cNvSpPr/>
          <p:nvPr/>
        </p:nvSpPr>
        <p:spPr>
          <a:xfrm>
            <a:off x="1637280" y="589356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59"/>
          <p:cNvSpPr/>
          <p:nvPr/>
        </p:nvSpPr>
        <p:spPr>
          <a:xfrm>
            <a:off x="1523880" y="702684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[Evitar la procrastinación]</a:t>
            </a:r>
            <a:endParaRPr sz="4000" b="0" i="0" u="none" strike="noStrike" cap="none">
              <a:latin typeface="Arial"/>
              <a:ea typeface="Arial"/>
              <a:cs typeface="Arial"/>
              <a:sym typeface="Arial"/>
            </a:endParaRPr>
          </a:p>
        </p:txBody>
      </p:sp>
      <p:sp>
        <p:nvSpPr>
          <p:cNvPr id="383" name="Google Shape;383;p59"/>
          <p:cNvSpPr/>
          <p:nvPr/>
        </p:nvSpPr>
        <p:spPr>
          <a:xfrm>
            <a:off x="1637280" y="713988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59"/>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las tareas</a:t>
            </a:r>
            <a:endParaRPr lang="es-ES" sz="4400" b="0" i="0" u="none" strike="noStrike" cap="none" dirty="0">
              <a:latin typeface="Arial"/>
              <a:ea typeface="Arial"/>
              <a:cs typeface="Arial"/>
              <a:sym typeface="Arial"/>
            </a:endParaRPr>
          </a:p>
        </p:txBody>
      </p:sp>
      <p:sp>
        <p:nvSpPr>
          <p:cNvPr id="385" name="Google Shape;385;p59"/>
          <p:cNvSpPr/>
          <p:nvPr/>
        </p:nvSpPr>
        <p:spPr>
          <a:xfrm>
            <a:off x="1523880" y="3240000"/>
            <a:ext cx="9829080" cy="1132560"/>
          </a:xfrm>
          <a:prstGeom prst="roundRect">
            <a:avLst>
              <a:gd name="adj" fmla="val 10000"/>
            </a:avLst>
          </a:prstGeom>
          <a:solidFill>
            <a:srgbClr val="ED9DAB"/>
          </a:solidFill>
          <a:ln w="12600" cap="flat" cmpd="sng">
            <a:solidFill>
              <a:srgbClr val="FFFFFF"/>
            </a:solidFill>
            <a:prstDash val="solid"/>
            <a:miter lim="8000"/>
            <a:headEnd type="none" w="sm" len="sm"/>
            <a:tailEnd type="none" w="sm" len="sm"/>
          </a:ln>
        </p:spPr>
        <p:txBody>
          <a:bodyPr spcFirstLastPara="1" wrap="square" lIns="2231625" tIns="152275" rIns="152275" bIns="152275" anchor="ctr" anchorCtr="0">
            <a:noAutofit/>
          </a:bodyPr>
          <a:lstStyle/>
          <a:p>
            <a:pPr marL="0" marR="0" lvl="0" indent="0" algn="l" rtl="0">
              <a:lnSpc>
                <a:spcPct val="90000"/>
              </a:lnSpc>
              <a:spcBef>
                <a:spcPts val="0"/>
              </a:spcBef>
              <a:spcAft>
                <a:spcPts val="0"/>
              </a:spcAft>
              <a:buClr>
                <a:srgbClr val="FFFFFF"/>
              </a:buClr>
              <a:buSzPts val="4000"/>
              <a:buFont typeface="Arial"/>
              <a:buNone/>
            </a:pPr>
            <a:r>
              <a:rPr lang="en-US" sz="4000" b="0" i="0" u="none" strike="noStrike" cap="none">
                <a:solidFill>
                  <a:srgbClr val="FFFFFF"/>
                </a:solidFill>
                <a:latin typeface="Arial"/>
                <a:ea typeface="Arial"/>
                <a:cs typeface="Arial"/>
                <a:sym typeface="Arial"/>
              </a:rPr>
              <a:t>[Aumentar la productividad]</a:t>
            </a:r>
            <a:endParaRPr sz="4000" b="0" i="0" u="none" strike="noStrike" cap="none">
              <a:latin typeface="Arial"/>
              <a:ea typeface="Arial"/>
              <a:cs typeface="Arial"/>
              <a:sym typeface="Arial"/>
            </a:endParaRPr>
          </a:p>
        </p:txBody>
      </p:sp>
      <p:sp>
        <p:nvSpPr>
          <p:cNvPr id="386" name="Google Shape;386;p59"/>
          <p:cNvSpPr/>
          <p:nvPr/>
        </p:nvSpPr>
        <p:spPr>
          <a:xfrm>
            <a:off x="1637280" y="3353400"/>
            <a:ext cx="1965240" cy="905760"/>
          </a:xfrm>
          <a:prstGeom prst="roundRect">
            <a:avLst>
              <a:gd name="adj" fmla="val 10000"/>
            </a:avLst>
          </a:prstGeom>
          <a:solidFill>
            <a:srgbClr val="C0C8E3"/>
          </a:solidFill>
          <a:ln w="12600" cap="flat" cmpd="sng">
            <a:solidFill>
              <a:srgbClr val="FFFFFF"/>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0"/>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las tareas</a:t>
            </a:r>
            <a:endParaRPr lang="es-ES" sz="4400" b="0" i="0" u="none" strike="noStrike" cap="none" dirty="0">
              <a:latin typeface="Arial"/>
              <a:ea typeface="Arial"/>
              <a:cs typeface="Arial"/>
              <a:sym typeface="Arial"/>
            </a:endParaRPr>
          </a:p>
        </p:txBody>
      </p:sp>
      <p:sp>
        <p:nvSpPr>
          <p:cNvPr id="392" name="Google Shape;392;p60"/>
          <p:cNvSpPr/>
          <p:nvPr/>
        </p:nvSpPr>
        <p:spPr>
          <a:xfrm>
            <a:off x="1523880" y="2562840"/>
            <a:ext cx="9815760" cy="22226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Organización personal: Objetivos</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Cuando los objetivos son muy grandes, complejos o a muy largo plazo, conviene dividirlos en objetivos más simples y a corto plazo</a:t>
            </a:r>
            <a:r>
              <a:rPr lang="en-US" sz="2800" b="0" i="0" u="none" strike="noStrike" cap="none">
                <a:solidFill>
                  <a:srgbClr val="000000"/>
                </a:solidFill>
                <a:latin typeface="Helvetica Neue"/>
                <a:ea typeface="Helvetica Neue"/>
                <a:cs typeface="Helvetica Neue"/>
                <a:sym typeface="Helvetica Neue"/>
              </a:rPr>
              <a:t>.</a:t>
            </a:r>
            <a:endParaRPr sz="2800" b="0" i="0" u="none" strike="noStrike" cap="none" dirty="0">
              <a:latin typeface="Arial"/>
              <a:ea typeface="Arial"/>
              <a:cs typeface="Arial"/>
              <a:sym typeface="Arial"/>
            </a:endParaRPr>
          </a:p>
        </p:txBody>
      </p:sp>
      <p:pic>
        <p:nvPicPr>
          <p:cNvPr id="393" name="Google Shape;393;p6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1339640" y="4523874"/>
            <a:ext cx="5760000" cy="375576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1"/>
          <p:cNvSpPr/>
          <p:nvPr/>
        </p:nvSpPr>
        <p:spPr>
          <a:xfrm>
            <a:off x="1447920" y="1573200"/>
            <a:ext cx="8811720" cy="75996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D00B24"/>
              </a:buClr>
              <a:buSzPts val="4400"/>
              <a:buFont typeface="Arial"/>
              <a:buNone/>
            </a:pPr>
            <a:r>
              <a:rPr lang="es-ES" sz="4400" b="1" i="0" u="none" strike="noStrike" cap="none">
                <a:solidFill>
                  <a:srgbClr val="D00B24"/>
                </a:solidFill>
                <a:latin typeface="Arial"/>
                <a:ea typeface="Arial"/>
                <a:cs typeface="Arial"/>
                <a:sym typeface="Arial"/>
              </a:rPr>
              <a:t>Gestión del tiempo y las tareas</a:t>
            </a:r>
            <a:endParaRPr lang="es-ES" sz="4400" b="0" i="0" u="none" strike="noStrike" cap="none" dirty="0">
              <a:latin typeface="Arial"/>
              <a:ea typeface="Arial"/>
              <a:cs typeface="Arial"/>
              <a:sym typeface="Arial"/>
            </a:endParaRPr>
          </a:p>
        </p:txBody>
      </p:sp>
      <p:sp>
        <p:nvSpPr>
          <p:cNvPr id="400" name="Google Shape;400;p61"/>
          <p:cNvSpPr/>
          <p:nvPr/>
        </p:nvSpPr>
        <p:spPr>
          <a:xfrm>
            <a:off x="1523880" y="2562840"/>
            <a:ext cx="10211400" cy="6062040"/>
          </a:xfrm>
          <a:prstGeom prst="rect">
            <a:avLst/>
          </a:prstGeom>
          <a:noFill/>
          <a:ln>
            <a:noFill/>
          </a:ln>
        </p:spPr>
        <p:txBody>
          <a:bodyPr spcFirstLastPara="1" wrap="square" lIns="90000" tIns="45000" rIns="90000" bIns="45000" anchor="t" anchorCtr="0">
            <a:noAutofit/>
          </a:bodyPr>
          <a:lstStyle/>
          <a:p>
            <a:pPr marL="0" marR="0" lvl="0" indent="0" algn="l" rtl="0">
              <a:lnSpc>
                <a:spcPct val="100000"/>
              </a:lnSpc>
              <a:spcBef>
                <a:spcPts val="0"/>
              </a:spcBef>
              <a:spcAft>
                <a:spcPts val="0"/>
              </a:spcAft>
              <a:buClr>
                <a:srgbClr val="000000"/>
              </a:buClr>
              <a:buSzPts val="2800"/>
              <a:buFont typeface="Helvetica Neue"/>
              <a:buNone/>
            </a:pPr>
            <a:r>
              <a:rPr lang="en-US" sz="2800" b="1" i="0" u="none" strike="noStrike" cap="none">
                <a:solidFill>
                  <a:srgbClr val="000000"/>
                </a:solidFill>
                <a:latin typeface="Helvetica Neue"/>
                <a:ea typeface="Helvetica Neue"/>
                <a:cs typeface="Helvetica Neue"/>
                <a:sym typeface="Helvetica Neue"/>
              </a:rPr>
              <a:t>Actividades de planificación</a:t>
            </a:r>
          </a:p>
          <a:p>
            <a:pPr marL="0" marR="0" lvl="0" indent="0" algn="l" rtl="0">
              <a:lnSpc>
                <a:spcPct val="100000"/>
              </a:lnSpc>
              <a:spcBef>
                <a:spcPts val="0"/>
              </a:spcBef>
              <a:spcAft>
                <a:spcPts val="0"/>
              </a:spcAft>
              <a:buClr>
                <a:srgbClr val="000000"/>
              </a:buClr>
              <a:buSzPts val="2800"/>
              <a:buFont typeface="Helvetica Neue"/>
              <a:buNone/>
            </a:pPr>
            <a:endParaRPr sz="2800" b="0" i="0" u="none" strike="noStrike" cap="none" dirty="0">
              <a:latin typeface="Arial"/>
              <a:ea typeface="Arial"/>
              <a:cs typeface="Arial"/>
              <a:sym typeface="Arial"/>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La planificación personal es la capacidad de fijar objetivos personales, tener un plan de acción y llevarlos a cabo, lo que contribuye a mejorar el rendimiento profesional. </a:t>
            </a:r>
          </a:p>
          <a:p>
            <a:pPr marL="0" marR="0" lvl="0" indent="0" algn="l" rtl="0">
              <a:lnSpc>
                <a:spcPct val="100000"/>
              </a:lnSpc>
              <a:spcBef>
                <a:spcPts val="0"/>
              </a:spcBef>
              <a:spcAft>
                <a:spcPts val="0"/>
              </a:spcAft>
              <a:buClr>
                <a:srgbClr val="000000"/>
              </a:buClr>
              <a:buSzPts val="2800"/>
              <a:buFont typeface="Helvetica Neue"/>
              <a:buNone/>
            </a:pPr>
            <a:endParaRPr lang="es-ES" sz="2800" b="0" i="0" u="none" strike="noStrike" cap="none">
              <a:solidFill>
                <a:srgbClr val="000000"/>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2800"/>
              <a:buFont typeface="Helvetica Neue"/>
              <a:buNone/>
            </a:pPr>
            <a:r>
              <a:rPr lang="es-ES" sz="2800" b="0" i="0" u="none" strike="noStrike" cap="none">
                <a:solidFill>
                  <a:srgbClr val="000000"/>
                </a:solidFill>
                <a:latin typeface="Helvetica Neue"/>
                <a:ea typeface="Helvetica Neue"/>
                <a:cs typeface="Helvetica Neue"/>
                <a:sym typeface="Helvetica Neue"/>
              </a:rPr>
              <a:t>Las tareas de clasificación ayudan a planificar las actividades, priorizándolas y permitiendo dedicarles el tiempo suficiente.</a:t>
            </a:r>
            <a:br>
              <a:rPr lang="es-ES" sz="2800" b="0" i="0" u="none" strike="noStrike" cap="none">
                <a:solidFill>
                  <a:srgbClr val="000000"/>
                </a:solidFill>
                <a:latin typeface="Helvetica Neue"/>
                <a:ea typeface="Helvetica Neue"/>
                <a:cs typeface="Helvetica Neue"/>
                <a:sym typeface="Helvetica Neue"/>
              </a:rPr>
            </a:br>
            <a:br>
              <a:rPr lang="es-ES" sz="2800" b="0" i="0" u="none" strike="noStrike" cap="none">
                <a:solidFill>
                  <a:srgbClr val="000000"/>
                </a:solidFill>
                <a:latin typeface="Helvetica Neue"/>
                <a:ea typeface="Helvetica Neue"/>
                <a:cs typeface="Helvetica Neue"/>
                <a:sym typeface="Helvetica Neue"/>
              </a:rPr>
            </a:br>
            <a:r>
              <a:rPr lang="es-ES" sz="2800" b="0" i="0" u="none" strike="noStrike" cap="none">
                <a:solidFill>
                  <a:srgbClr val="000000"/>
                </a:solidFill>
                <a:latin typeface="Helvetica Neue"/>
                <a:ea typeface="Helvetica Neue"/>
                <a:cs typeface="Helvetica Neue"/>
                <a:sym typeface="Helvetica Neue"/>
              </a:rPr>
              <a:t>Un método de clasificación muy conocido es la matriz urgente-importante.</a:t>
            </a:r>
            <a:br>
              <a:rPr lang="es-ES" sz="2800" b="0" i="0" u="none" strike="noStrike" cap="none">
                <a:solidFill>
                  <a:srgbClr val="000000"/>
                </a:solidFill>
                <a:latin typeface="Helvetica Neue"/>
                <a:ea typeface="Helvetica Neue"/>
                <a:cs typeface="Helvetica Neue"/>
                <a:sym typeface="Helvetica Neue"/>
              </a:rPr>
            </a:br>
            <a:br>
              <a:rPr lang="es-ES" sz="2800" b="0" i="0" u="none" strike="noStrike" cap="none">
                <a:solidFill>
                  <a:srgbClr val="000000"/>
                </a:solidFill>
                <a:latin typeface="Helvetica Neue"/>
                <a:ea typeface="Helvetica Neue"/>
                <a:cs typeface="Helvetica Neue"/>
                <a:sym typeface="Helvetica Neue"/>
              </a:rPr>
            </a:br>
            <a:r>
              <a:rPr lang="es-ES" sz="2800" b="0" i="0" u="none" strike="noStrike" cap="none">
                <a:solidFill>
                  <a:srgbClr val="000000"/>
                </a:solidFill>
                <a:latin typeface="Helvetica Neue"/>
                <a:ea typeface="Helvetica Neue"/>
                <a:cs typeface="Helvetica Neue"/>
                <a:sym typeface="Helvetica Neue"/>
              </a:rPr>
              <a:t>Más estrategias en https://www.usa.edu/blog/time-management-techniques/</a:t>
            </a:r>
            <a:endParaRPr lang="es-ES" sz="2800" b="0" i="0" u="none" strike="noStrike" cap="none" dirty="0">
              <a:solidFill>
                <a:srgbClr val="000000"/>
              </a:solidFill>
              <a:latin typeface="Helvetica Neue"/>
              <a:ea typeface="Helvetica Neue"/>
              <a:cs typeface="Helvetica Neue"/>
              <a:sym typeface="Helvetica Neue"/>
            </a:endParaRPr>
          </a:p>
        </p:txBody>
      </p:sp>
      <p:pic>
        <p:nvPicPr>
          <p:cNvPr id="401" name="Google Shape;401;p61"/>
          <p:cNvPicPr preferRelativeResize="0"/>
          <p:nvPr/>
        </p:nvPicPr>
        <p:blipFill rotWithShape="1">
          <a:blip r:embed="rId3">
            <a:alphaModFix/>
          </a:blip>
          <a:srcRect/>
          <a:stretch/>
        </p:blipFill>
        <p:spPr>
          <a:xfrm>
            <a:off x="11735280" y="3420000"/>
            <a:ext cx="5562000" cy="465228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1310</Words>
  <Application>Microsoft Office PowerPoint</Application>
  <PresentationFormat>Personalizado</PresentationFormat>
  <Paragraphs>163</Paragraphs>
  <Slides>23</Slides>
  <Notes>23</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23</vt:i4>
      </vt:variant>
    </vt:vector>
  </HeadingPairs>
  <TitlesOfParts>
    <vt:vector size="30" baseType="lpstr">
      <vt:lpstr>Tahoma</vt:lpstr>
      <vt:lpstr>Helvetica Neue</vt:lpstr>
      <vt:lpstr>Arial</vt:lpstr>
      <vt:lpstr>Noto Sans Symbols</vt:lpstr>
      <vt:lpstr>Calibri</vt:lpstr>
      <vt:lpstr>Office Theme</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Monia Coppola</dc:creator>
  <cp:lastModifiedBy>Miriam IWS</cp:lastModifiedBy>
  <cp:revision>7</cp:revision>
  <dcterms:created xsi:type="dcterms:W3CDTF">2022-05-13T08:01:25Z</dcterms:created>
  <dcterms:modified xsi:type="dcterms:W3CDTF">2024-08-26T09:34:10Z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2022-05-13T00:00:00Z</vt:filetime>
  </property>
  <property fmtid="{D5CDD505-2E9C-101B-9397-08002B2CF9AE}" pid="3" name="Creator">
    <vt:lpwstr>Canva</vt:lpwstr>
  </property>
  <property fmtid="{D5CDD505-2E9C-101B-9397-08002B2CF9AE}" pid="4" name="LastSaved">
    <vt:filetime>2022-05-13T00:00:00Z</vt:filetime>
  </property>
</Properties>
</file>