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2"/>
  </p:sldMasterIdLst>
  <p:notesMasterIdLst>
    <p:notesMasterId r:id="rId28"/>
  </p:notesMasterIdLst>
  <p:sldIdLst>
    <p:sldId id="256" r:id="rId3"/>
    <p:sldId id="257" r:id="rId4"/>
    <p:sldId id="258" r:id="rId5"/>
    <p:sldId id="259" r:id="rId6"/>
    <p:sldId id="301" r:id="rId7"/>
    <p:sldId id="302" r:id="rId8"/>
    <p:sldId id="303" r:id="rId9"/>
    <p:sldId id="304" r:id="rId10"/>
    <p:sldId id="305" r:id="rId11"/>
    <p:sldId id="308" r:id="rId12"/>
    <p:sldId id="307" r:id="rId13"/>
    <p:sldId id="306" r:id="rId14"/>
    <p:sldId id="309" r:id="rId15"/>
    <p:sldId id="310" r:id="rId16"/>
    <p:sldId id="311" r:id="rId17"/>
    <p:sldId id="312" r:id="rId18"/>
    <p:sldId id="313" r:id="rId19"/>
    <p:sldId id="314" r:id="rId20"/>
    <p:sldId id="315" r:id="rId21"/>
    <p:sldId id="316" r:id="rId22"/>
    <p:sldId id="317" r:id="rId23"/>
    <p:sldId id="318" r:id="rId24"/>
    <p:sldId id="319" r:id="rId25"/>
    <p:sldId id="263" r:id="rId26"/>
    <p:sldId id="265" r:id="rId27"/>
  </p:sldIdLst>
  <p:sldSz cx="18288000" cy="10287000"/>
  <p:notesSz cx="18288000" cy="10287000"/>
  <p:embeddedFontLst>
    <p:embeddedFont>
      <p:font typeface="Calibri" panose="020F0502020204030204" pitchFamily="34" charset="0"/>
      <p:regular r:id="rId29"/>
      <p:bold r:id="rId30"/>
      <p:italic r:id="rId31"/>
      <p:boldItalic r:id="rId32"/>
    </p:embeddedFont>
    <p:embeddedFont>
      <p:font typeface="Helvetica Neue" panose="02000503000000020004" pitchFamily="2" charset="0"/>
      <p:regular r:id="rId33"/>
      <p:bold r:id="rId34"/>
      <p:italic r:id="rId35"/>
      <p:boldItalic r:id="rId36"/>
    </p:embeddedFont>
    <p:embeddedFont>
      <p:font typeface="Microsoft Sans Serif" panose="020B0604020202020204" pitchFamily="34" charset="0"/>
      <p:regular r:id="rId37"/>
    </p:embeddedFont>
    <p:embeddedFont>
      <p:font typeface="Tahoma" panose="020B0604030504040204" pitchFamily="34" charset="0"/>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iXsE3ZAhbinuL+k/EXRooBohm9v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CE0D6B-459B-47E8-91A7-B6D194D980DD}" v="50" dt="2023-04-15T01:01:14.2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854" autoAdjust="0"/>
    <p:restoredTop sz="94663"/>
  </p:normalViewPr>
  <p:slideViewPr>
    <p:cSldViewPr snapToGrid="0">
      <p:cViewPr varScale="1">
        <p:scale>
          <a:sx n="46" d="100"/>
          <a:sy n="46" d="100"/>
        </p:scale>
        <p:origin x="208" y="1216"/>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21" Type="http://schemas.openxmlformats.org/officeDocument/2006/relationships/slide" Target="slides/slide19.xml"/><Relationship Id="rId34" Type="http://schemas.openxmlformats.org/officeDocument/2006/relationships/font" Target="fonts/font6.fntdata"/><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5"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presProps" Target="presProps.xml"/><Relationship Id="rId20"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85A7CB-96F9-4917-9921-65459DDDD6F8}" type="doc">
      <dgm:prSet loTypeId="urn:microsoft.com/office/officeart/2005/8/layout/orgChart1" loCatId="hierarchy" qsTypeId="urn:microsoft.com/office/officeart/2005/8/quickstyle/simple1" qsCatId="simple" csTypeId="urn:microsoft.com/office/officeart/2005/8/colors/accent0_2" csCatId="mainScheme" phldr="1"/>
      <dgm:spPr/>
      <dgm:t>
        <a:bodyPr/>
        <a:lstStyle/>
        <a:p>
          <a:endParaRPr lang="it-IT"/>
        </a:p>
      </dgm:t>
    </dgm:pt>
    <dgm:pt modelId="{4CFC263A-3E52-4445-BBE4-639A6425296E}">
      <dgm:prSet phldrT="[Testo]" custT="1"/>
      <dgm:spPr/>
      <dgm:t>
        <a:bodyPr/>
        <a:lstStyle/>
        <a:p>
          <a:r>
            <a:rPr lang="en-IE" sz="1600" noProof="0" dirty="0"/>
            <a:t>Consiglio di amministrazione</a:t>
          </a:r>
          <a:endParaRPr lang="en-US" sz="1600" noProof="0" dirty="0"/>
        </a:p>
      </dgm:t>
    </dgm:pt>
    <dgm:pt modelId="{9D7A58B1-E2F2-428C-A5C0-2AF3A99F7D61}" type="parTrans" cxnId="{492D5AAD-0F1E-4F8E-9A7C-56F401FCA1E6}">
      <dgm:prSet/>
      <dgm:spPr/>
      <dgm:t>
        <a:bodyPr/>
        <a:lstStyle/>
        <a:p>
          <a:endParaRPr lang="en-US" sz="1600" noProof="0" dirty="0"/>
        </a:p>
      </dgm:t>
    </dgm:pt>
    <dgm:pt modelId="{44F8D062-BADD-4C09-81A9-41F5496DAEF6}" type="sibTrans" cxnId="{492D5AAD-0F1E-4F8E-9A7C-56F401FCA1E6}">
      <dgm:prSet/>
      <dgm:spPr/>
      <dgm:t>
        <a:bodyPr/>
        <a:lstStyle/>
        <a:p>
          <a:endParaRPr lang="en-US" sz="1600" noProof="0" dirty="0"/>
        </a:p>
      </dgm:t>
    </dgm:pt>
    <dgm:pt modelId="{2194C1C5-B2FB-48DF-9374-FD9E20B5766B}">
      <dgm:prSet phldrT="[Testo]" custT="1"/>
      <dgm:spPr/>
      <dgm:t>
        <a:bodyPr/>
        <a:lstStyle/>
        <a:p>
          <a:r>
            <a:rPr lang="en-US" sz="1600" b="0" noProof="0" dirty="0"/>
            <a:t>Comitato consultivo</a:t>
          </a:r>
        </a:p>
      </dgm:t>
    </dgm:pt>
    <dgm:pt modelId="{7D5E4C91-8754-4FDB-8447-B0F1570510BA}" type="parTrans" cxnId="{EB74F5D5-727E-4DD8-9CDD-0FED070A0A83}">
      <dgm:prSet/>
      <dgm:spPr/>
      <dgm:t>
        <a:bodyPr/>
        <a:lstStyle/>
        <a:p>
          <a:endParaRPr lang="en-US" sz="1600" noProof="0" dirty="0"/>
        </a:p>
      </dgm:t>
    </dgm:pt>
    <dgm:pt modelId="{B074B22F-15E2-4BE7-B64C-2429DA638D80}" type="sibTrans" cxnId="{EB74F5D5-727E-4DD8-9CDD-0FED070A0A83}">
      <dgm:prSet/>
      <dgm:spPr/>
      <dgm:t>
        <a:bodyPr/>
        <a:lstStyle/>
        <a:p>
          <a:endParaRPr lang="en-US" sz="1600" noProof="0" dirty="0"/>
        </a:p>
      </dgm:t>
    </dgm:pt>
    <dgm:pt modelId="{A3D5B927-E683-496F-BAB0-F204A2063EDB}">
      <dgm:prSet phldrT="[Testo]" custT="1"/>
      <dgm:spPr/>
      <dgm:t>
        <a:bodyPr/>
        <a:lstStyle/>
        <a:p>
          <a:r>
            <a:rPr lang="en-US" sz="1600" noProof="0" dirty="0"/>
            <a:t>Amministratore delegato</a:t>
          </a:r>
        </a:p>
      </dgm:t>
    </dgm:pt>
    <dgm:pt modelId="{449CFDB1-FEC4-4D17-ADF8-A5E512B8CF43}" type="parTrans" cxnId="{48E995C4-D7CA-40E9-B490-87A6387D787E}">
      <dgm:prSet/>
      <dgm:spPr/>
      <dgm:t>
        <a:bodyPr/>
        <a:lstStyle/>
        <a:p>
          <a:endParaRPr lang="en-US" sz="1600" noProof="0" dirty="0"/>
        </a:p>
      </dgm:t>
    </dgm:pt>
    <dgm:pt modelId="{CDDFF156-795F-4832-8153-E4A58B7F86FF}" type="sibTrans" cxnId="{48E995C4-D7CA-40E9-B490-87A6387D787E}">
      <dgm:prSet/>
      <dgm:spPr/>
      <dgm:t>
        <a:bodyPr/>
        <a:lstStyle/>
        <a:p>
          <a:endParaRPr lang="en-US" sz="1600" noProof="0" dirty="0"/>
        </a:p>
      </dgm:t>
    </dgm:pt>
    <dgm:pt modelId="{8608E482-D94E-4D27-868B-3CA28FC948DE}">
      <dgm:prSet phldrT="[Testo]" custT="1"/>
      <dgm:spPr/>
      <dgm:t>
        <a:bodyPr/>
        <a:lstStyle/>
        <a:p>
          <a:r>
            <a:rPr lang="en-US" sz="1600" noProof="0" dirty="0"/>
            <a:t>Direttore di rete</a:t>
          </a:r>
        </a:p>
      </dgm:t>
    </dgm:pt>
    <dgm:pt modelId="{A5A5E0D5-A62A-40D4-A279-EAD97B910DC9}" type="parTrans" cxnId="{B95C297A-69DB-44B8-9B08-A46DAB8443B2}">
      <dgm:prSet/>
      <dgm:spPr/>
      <dgm:t>
        <a:bodyPr/>
        <a:lstStyle/>
        <a:p>
          <a:endParaRPr lang="en-US" sz="1600" noProof="0" dirty="0"/>
        </a:p>
      </dgm:t>
    </dgm:pt>
    <dgm:pt modelId="{B39EF724-C410-4060-89AE-CD4D74B6EB82}" type="sibTrans" cxnId="{B95C297A-69DB-44B8-9B08-A46DAB8443B2}">
      <dgm:prSet/>
      <dgm:spPr/>
      <dgm:t>
        <a:bodyPr/>
        <a:lstStyle/>
        <a:p>
          <a:endParaRPr lang="en-US" sz="1600" noProof="0" dirty="0"/>
        </a:p>
      </dgm:t>
    </dgm:pt>
    <dgm:pt modelId="{45769BC7-7390-4B3B-A155-E7CC7B035FE1}">
      <dgm:prSet phldrT="[Testo]" custT="1"/>
      <dgm:spPr/>
      <dgm:t>
        <a:bodyPr/>
        <a:lstStyle/>
        <a:p>
          <a:r>
            <a:rPr lang="en-US" sz="1600" noProof="0" dirty="0"/>
            <a:t>Funzionario</a:t>
          </a:r>
        </a:p>
      </dgm:t>
    </dgm:pt>
    <dgm:pt modelId="{2E47004B-96D5-4ED2-BF3A-3CC6D953ED13}" type="parTrans" cxnId="{09D52E17-DAF0-4F1E-8834-F0661B938AFE}">
      <dgm:prSet/>
      <dgm:spPr/>
      <dgm:t>
        <a:bodyPr/>
        <a:lstStyle/>
        <a:p>
          <a:endParaRPr lang="en-US" sz="1600" noProof="0" dirty="0"/>
        </a:p>
      </dgm:t>
    </dgm:pt>
    <dgm:pt modelId="{C5DB0A7B-3D0E-450D-849A-A6FB0E5A3F16}" type="sibTrans" cxnId="{09D52E17-DAF0-4F1E-8834-F0661B938AFE}">
      <dgm:prSet/>
      <dgm:spPr/>
      <dgm:t>
        <a:bodyPr/>
        <a:lstStyle/>
        <a:p>
          <a:endParaRPr lang="en-US" sz="1600" noProof="0" dirty="0"/>
        </a:p>
      </dgm:t>
    </dgm:pt>
    <dgm:pt modelId="{A4B768B6-3F7A-490B-B2C6-D6F43337BB75}">
      <dgm:prSet phldrT="[Testo]" custT="1"/>
      <dgm:spPr/>
      <dgm:t>
        <a:bodyPr/>
        <a:lstStyle/>
        <a:p>
          <a:r>
            <a:rPr lang="en-US" sz="1600" noProof="0" dirty="0"/>
            <a:t>Funzionario</a:t>
          </a:r>
        </a:p>
      </dgm:t>
    </dgm:pt>
    <dgm:pt modelId="{56EED9C0-8099-4AC1-9936-EB2F14A5BD25}" type="parTrans" cxnId="{C67D0263-8C73-484E-9E34-83A3BB9A1418}">
      <dgm:prSet/>
      <dgm:spPr/>
      <dgm:t>
        <a:bodyPr/>
        <a:lstStyle/>
        <a:p>
          <a:endParaRPr lang="en-US" sz="1600" noProof="0" dirty="0"/>
        </a:p>
      </dgm:t>
    </dgm:pt>
    <dgm:pt modelId="{B08A5F78-251C-41D2-B7FD-6589FB3C8735}" type="sibTrans" cxnId="{C67D0263-8C73-484E-9E34-83A3BB9A1418}">
      <dgm:prSet/>
      <dgm:spPr/>
      <dgm:t>
        <a:bodyPr/>
        <a:lstStyle/>
        <a:p>
          <a:endParaRPr lang="en-US" sz="1600" noProof="0" dirty="0"/>
        </a:p>
      </dgm:t>
    </dgm:pt>
    <dgm:pt modelId="{8739DB71-6B2C-4DB7-8670-DEA11183A1D6}">
      <dgm:prSet phldrT="[Testo]" custT="1"/>
      <dgm:spPr>
        <a:solidFill>
          <a:srgbClr val="002060"/>
        </a:solidFill>
      </dgm:spPr>
      <dgm:t>
        <a:bodyPr/>
        <a:lstStyle/>
        <a:p>
          <a:r>
            <a:rPr lang="en-US" sz="1600" noProof="0" dirty="0">
              <a:solidFill>
                <a:schemeClr val="bg1"/>
              </a:solidFill>
            </a:rPr>
            <a:t>Direttore del personale</a:t>
          </a:r>
        </a:p>
      </dgm:t>
    </dgm:pt>
    <dgm:pt modelId="{440F9B06-DBC2-4115-92BD-809D03B417B7}" type="sibTrans" cxnId="{C8ADFD62-AB6D-4591-BE90-C30C4EEF6764}">
      <dgm:prSet/>
      <dgm:spPr/>
      <dgm:t>
        <a:bodyPr/>
        <a:lstStyle/>
        <a:p>
          <a:endParaRPr lang="en-US" sz="1600" noProof="0" dirty="0"/>
        </a:p>
      </dgm:t>
    </dgm:pt>
    <dgm:pt modelId="{887DD1AC-90DD-46F9-B26B-B98E5B615001}" type="parTrans" cxnId="{C8ADFD62-AB6D-4591-BE90-C30C4EEF6764}">
      <dgm:prSet/>
      <dgm:spPr/>
      <dgm:t>
        <a:bodyPr/>
        <a:lstStyle/>
        <a:p>
          <a:endParaRPr lang="en-US" sz="1600" noProof="0" dirty="0"/>
        </a:p>
      </dgm:t>
    </dgm:pt>
    <dgm:pt modelId="{51A95030-74E3-4575-9C2C-200BC47F0DD8}">
      <dgm:prSet phldrT="[Testo]" custT="1"/>
      <dgm:spPr/>
      <dgm:t>
        <a:bodyPr/>
        <a:lstStyle/>
        <a:p>
          <a:r>
            <a:rPr lang="en-US" sz="1600" noProof="0" dirty="0"/>
            <a:t>Funzionario</a:t>
          </a:r>
        </a:p>
      </dgm:t>
    </dgm:pt>
    <dgm:pt modelId="{52DE01AF-C0E2-4204-A1D4-F02ACEB78D17}" type="parTrans" cxnId="{DEE6A196-5E83-487C-9FE0-266D3AFB81B1}">
      <dgm:prSet/>
      <dgm:spPr/>
      <dgm:t>
        <a:bodyPr/>
        <a:lstStyle/>
        <a:p>
          <a:endParaRPr lang="en-US" sz="1600" noProof="0" dirty="0"/>
        </a:p>
      </dgm:t>
    </dgm:pt>
    <dgm:pt modelId="{29165155-D13E-4B57-B4AA-F9155BFBD4F4}" type="sibTrans" cxnId="{DEE6A196-5E83-487C-9FE0-266D3AFB81B1}">
      <dgm:prSet/>
      <dgm:spPr/>
      <dgm:t>
        <a:bodyPr/>
        <a:lstStyle/>
        <a:p>
          <a:endParaRPr lang="en-US" sz="1600" noProof="0" dirty="0"/>
        </a:p>
      </dgm:t>
    </dgm:pt>
    <dgm:pt modelId="{66D6BC90-CED1-4EA0-8091-FD9B1EE13718}">
      <dgm:prSet phldrT="[Testo]" custT="1"/>
      <dgm:spPr/>
      <dgm:t>
        <a:bodyPr/>
        <a:lstStyle/>
        <a:p>
          <a:r>
            <a:rPr lang="en-US" sz="1600" noProof="0" dirty="0"/>
            <a:t>Funzionario</a:t>
          </a:r>
        </a:p>
      </dgm:t>
    </dgm:pt>
    <dgm:pt modelId="{4C94D9A9-EB09-45E6-BEE3-9DA13A33FF96}" type="parTrans" cxnId="{214A9615-8867-4A5E-86B1-C51C45748941}">
      <dgm:prSet/>
      <dgm:spPr/>
      <dgm:t>
        <a:bodyPr/>
        <a:lstStyle/>
        <a:p>
          <a:endParaRPr lang="en-US" sz="1600" noProof="0" dirty="0"/>
        </a:p>
      </dgm:t>
    </dgm:pt>
    <dgm:pt modelId="{D0F591E8-A0A5-46EB-AEB4-5F73F732335B}" type="sibTrans" cxnId="{214A9615-8867-4A5E-86B1-C51C45748941}">
      <dgm:prSet/>
      <dgm:spPr/>
      <dgm:t>
        <a:bodyPr/>
        <a:lstStyle/>
        <a:p>
          <a:endParaRPr lang="en-US" sz="1600" noProof="0" dirty="0"/>
        </a:p>
      </dgm:t>
    </dgm:pt>
    <dgm:pt modelId="{D81D1173-F486-44D0-999C-8A79EBD051E6}">
      <dgm:prSet phldrT="[Testo]" custT="1"/>
      <dgm:spPr>
        <a:solidFill>
          <a:srgbClr val="002060"/>
        </a:solidFill>
      </dgm:spPr>
      <dgm:t>
        <a:bodyPr/>
        <a:lstStyle/>
        <a:p>
          <a:r>
            <a:rPr lang="en-US" sz="1600" noProof="0" dirty="0">
              <a:solidFill>
                <a:schemeClr val="bg1"/>
              </a:solidFill>
            </a:rPr>
            <a:t>Direttore logistica </a:t>
          </a:r>
        </a:p>
      </dgm:t>
    </dgm:pt>
    <dgm:pt modelId="{DA8E1DDE-2291-48D9-A9B2-FA8398CC67B7}" type="parTrans" cxnId="{C25ABF69-C23E-46A7-9F36-2BBF53652D95}">
      <dgm:prSet/>
      <dgm:spPr/>
      <dgm:t>
        <a:bodyPr/>
        <a:lstStyle/>
        <a:p>
          <a:endParaRPr lang="en-US" sz="1600" noProof="0" dirty="0"/>
        </a:p>
      </dgm:t>
    </dgm:pt>
    <dgm:pt modelId="{AAD63C4C-28D0-467D-AB81-93C7404CB924}" type="sibTrans" cxnId="{C25ABF69-C23E-46A7-9F36-2BBF53652D95}">
      <dgm:prSet/>
      <dgm:spPr/>
      <dgm:t>
        <a:bodyPr/>
        <a:lstStyle/>
        <a:p>
          <a:endParaRPr lang="en-US" sz="1600" noProof="0" dirty="0"/>
        </a:p>
      </dgm:t>
    </dgm:pt>
    <dgm:pt modelId="{8DD3677E-4B80-4E6B-94C6-89742042F8A8}">
      <dgm:prSet phldrT="[Testo]" custT="1"/>
      <dgm:spPr/>
      <dgm:t>
        <a:bodyPr/>
        <a:lstStyle/>
        <a:p>
          <a:r>
            <a:rPr lang="en-US" sz="1600" noProof="0" dirty="0"/>
            <a:t>Funzionario</a:t>
          </a:r>
        </a:p>
      </dgm:t>
    </dgm:pt>
    <dgm:pt modelId="{4BBB0989-7009-401C-81F8-7D8587BB801C}" type="parTrans" cxnId="{72C17786-3EBF-4336-855A-C43990343D2D}">
      <dgm:prSet/>
      <dgm:spPr/>
      <dgm:t>
        <a:bodyPr/>
        <a:lstStyle/>
        <a:p>
          <a:endParaRPr lang="en-US" sz="1600" noProof="0" dirty="0"/>
        </a:p>
      </dgm:t>
    </dgm:pt>
    <dgm:pt modelId="{92EF3D87-9819-48B1-9238-B299C0C2F7B6}" type="sibTrans" cxnId="{72C17786-3EBF-4336-855A-C43990343D2D}">
      <dgm:prSet/>
      <dgm:spPr/>
      <dgm:t>
        <a:bodyPr/>
        <a:lstStyle/>
        <a:p>
          <a:endParaRPr lang="en-US" sz="1600" noProof="0" dirty="0"/>
        </a:p>
      </dgm:t>
    </dgm:pt>
    <dgm:pt modelId="{20A78CB2-85B5-4258-8919-8371C564CB0F}">
      <dgm:prSet phldrT="[Testo]" custT="1"/>
      <dgm:spPr/>
      <dgm:t>
        <a:bodyPr/>
        <a:lstStyle/>
        <a:p>
          <a:r>
            <a:rPr lang="en-US" sz="1600" noProof="0" dirty="0"/>
            <a:t>Funzionario</a:t>
          </a:r>
        </a:p>
      </dgm:t>
    </dgm:pt>
    <dgm:pt modelId="{6062C754-8B63-4844-AFAD-9281DB45D7B1}" type="parTrans" cxnId="{620CBECA-DAE7-44F0-94F5-1CA056D743F5}">
      <dgm:prSet/>
      <dgm:spPr/>
      <dgm:t>
        <a:bodyPr/>
        <a:lstStyle/>
        <a:p>
          <a:endParaRPr lang="en-US" sz="1600" noProof="0" dirty="0"/>
        </a:p>
      </dgm:t>
    </dgm:pt>
    <dgm:pt modelId="{4D54E1F0-8DBF-498E-AA19-661D067EA945}" type="sibTrans" cxnId="{620CBECA-DAE7-44F0-94F5-1CA056D743F5}">
      <dgm:prSet/>
      <dgm:spPr/>
      <dgm:t>
        <a:bodyPr/>
        <a:lstStyle/>
        <a:p>
          <a:endParaRPr lang="en-US" sz="1600" noProof="0" dirty="0"/>
        </a:p>
      </dgm:t>
    </dgm:pt>
    <dgm:pt modelId="{D949DD6A-4513-4E77-AA87-0C625F2CBA31}">
      <dgm:prSet phldrT="[Testo]" custT="1"/>
      <dgm:spPr/>
      <dgm:t>
        <a:bodyPr/>
        <a:lstStyle/>
        <a:p>
          <a:r>
            <a:rPr lang="en-US" sz="1600" noProof="0" dirty="0"/>
            <a:t>Funzionario</a:t>
          </a:r>
        </a:p>
      </dgm:t>
    </dgm:pt>
    <dgm:pt modelId="{C81365B1-A357-4351-B6A2-D71150913AEB}" type="parTrans" cxnId="{92D6F2E9-B3B1-4485-85C2-EB0FAB92B3BE}">
      <dgm:prSet/>
      <dgm:spPr/>
      <dgm:t>
        <a:bodyPr/>
        <a:lstStyle/>
        <a:p>
          <a:endParaRPr lang="en-US" sz="1600" noProof="0" dirty="0"/>
        </a:p>
      </dgm:t>
    </dgm:pt>
    <dgm:pt modelId="{5265F7EC-2B69-48E5-AFB9-DD53BF3C2E6A}" type="sibTrans" cxnId="{92D6F2E9-B3B1-4485-85C2-EB0FAB92B3BE}">
      <dgm:prSet/>
      <dgm:spPr/>
      <dgm:t>
        <a:bodyPr/>
        <a:lstStyle/>
        <a:p>
          <a:endParaRPr lang="en-US" sz="1600" noProof="0" dirty="0"/>
        </a:p>
      </dgm:t>
    </dgm:pt>
    <dgm:pt modelId="{80DD11A9-312A-445A-9BD0-8E0F6A9F3A07}">
      <dgm:prSet phldrT="[Testo]" custT="1"/>
      <dgm:spPr>
        <a:solidFill>
          <a:srgbClr val="002060"/>
        </a:solidFill>
      </dgm:spPr>
      <dgm:t>
        <a:bodyPr/>
        <a:lstStyle/>
        <a:p>
          <a:r>
            <a:rPr lang="en-US" sz="1600" noProof="0" dirty="0">
              <a:solidFill>
                <a:schemeClr val="bg1"/>
              </a:solidFill>
            </a:rPr>
            <a:t>Direttore finanziario</a:t>
          </a:r>
        </a:p>
      </dgm:t>
    </dgm:pt>
    <dgm:pt modelId="{6D8EC4C2-02DF-4F19-B589-94193245674D}" type="parTrans" cxnId="{A4349554-EBFE-4FB0-AA63-B3C0E0F78E88}">
      <dgm:prSet/>
      <dgm:spPr/>
      <dgm:t>
        <a:bodyPr/>
        <a:lstStyle/>
        <a:p>
          <a:endParaRPr lang="en-US" sz="1600" noProof="0" dirty="0"/>
        </a:p>
      </dgm:t>
    </dgm:pt>
    <dgm:pt modelId="{95EDFC39-D992-47A9-B8B6-D4CA7C037AD2}" type="sibTrans" cxnId="{A4349554-EBFE-4FB0-AA63-B3C0E0F78E88}">
      <dgm:prSet/>
      <dgm:spPr/>
      <dgm:t>
        <a:bodyPr/>
        <a:lstStyle/>
        <a:p>
          <a:endParaRPr lang="en-US" sz="1600" noProof="0" dirty="0"/>
        </a:p>
      </dgm:t>
    </dgm:pt>
    <dgm:pt modelId="{8D1AC6A9-C14D-4780-8260-E8DF379DB4A2}">
      <dgm:prSet phldrT="[Testo]" custT="1"/>
      <dgm:spPr/>
      <dgm:t>
        <a:bodyPr/>
        <a:lstStyle/>
        <a:p>
          <a:r>
            <a:rPr lang="en-US" sz="1600" noProof="0" dirty="0"/>
            <a:t>Funzionario </a:t>
          </a:r>
        </a:p>
      </dgm:t>
    </dgm:pt>
    <dgm:pt modelId="{2192EE85-DBFD-4728-8F84-E5EEE04B2DE2}" type="parTrans" cxnId="{DDCDE1D4-2657-4920-94AD-9B57D7EC420C}">
      <dgm:prSet/>
      <dgm:spPr/>
      <dgm:t>
        <a:bodyPr/>
        <a:lstStyle/>
        <a:p>
          <a:endParaRPr lang="en-US" sz="1600" noProof="0" dirty="0"/>
        </a:p>
      </dgm:t>
    </dgm:pt>
    <dgm:pt modelId="{A8C0B190-A19B-4201-B899-48C639D8ED8B}" type="sibTrans" cxnId="{DDCDE1D4-2657-4920-94AD-9B57D7EC420C}">
      <dgm:prSet/>
      <dgm:spPr/>
      <dgm:t>
        <a:bodyPr/>
        <a:lstStyle/>
        <a:p>
          <a:endParaRPr lang="en-US" sz="1600" noProof="0" dirty="0"/>
        </a:p>
      </dgm:t>
    </dgm:pt>
    <dgm:pt modelId="{E533BD90-CD2E-4569-BCF8-756115A16D27}">
      <dgm:prSet phldrT="[Testo]" custT="1"/>
      <dgm:spPr/>
      <dgm:t>
        <a:bodyPr/>
        <a:lstStyle/>
        <a:p>
          <a:r>
            <a:rPr lang="en-US" sz="1600" noProof="0" dirty="0"/>
            <a:t>Funzionario</a:t>
          </a:r>
        </a:p>
      </dgm:t>
    </dgm:pt>
    <dgm:pt modelId="{A3EC8B80-A0E0-415F-9104-66E2EB0D8CEF}" type="parTrans" cxnId="{A848B3D0-602E-423D-B64B-4FD474A5B8F3}">
      <dgm:prSet/>
      <dgm:spPr/>
      <dgm:t>
        <a:bodyPr/>
        <a:lstStyle/>
        <a:p>
          <a:endParaRPr lang="en-US" sz="1600" noProof="0" dirty="0"/>
        </a:p>
      </dgm:t>
    </dgm:pt>
    <dgm:pt modelId="{8F8DC143-4FF2-421B-8706-2B5D7E9CF64C}" type="sibTrans" cxnId="{A848B3D0-602E-423D-B64B-4FD474A5B8F3}">
      <dgm:prSet/>
      <dgm:spPr/>
      <dgm:t>
        <a:bodyPr/>
        <a:lstStyle/>
        <a:p>
          <a:endParaRPr lang="en-US" sz="1600" noProof="0" dirty="0"/>
        </a:p>
      </dgm:t>
    </dgm:pt>
    <dgm:pt modelId="{25115B95-3478-443A-962E-AB99535A7180}">
      <dgm:prSet phldrT="[Testo]" custT="1"/>
      <dgm:spPr/>
      <dgm:t>
        <a:bodyPr/>
        <a:lstStyle/>
        <a:p>
          <a:r>
            <a:rPr lang="en-US" sz="1600" noProof="0" dirty="0"/>
            <a:t>Funzionario</a:t>
          </a:r>
        </a:p>
      </dgm:t>
    </dgm:pt>
    <dgm:pt modelId="{8B60624E-B842-4714-9017-716E62900CE7}" type="parTrans" cxnId="{A3308B23-1AAF-4945-BB81-FE7E1BF862AA}">
      <dgm:prSet/>
      <dgm:spPr/>
      <dgm:t>
        <a:bodyPr/>
        <a:lstStyle/>
        <a:p>
          <a:endParaRPr lang="en-US" sz="1600" noProof="0" dirty="0"/>
        </a:p>
      </dgm:t>
    </dgm:pt>
    <dgm:pt modelId="{FC7A9F98-31AC-4D20-AA33-FE164500E37B}" type="sibTrans" cxnId="{A3308B23-1AAF-4945-BB81-FE7E1BF862AA}">
      <dgm:prSet/>
      <dgm:spPr/>
      <dgm:t>
        <a:bodyPr/>
        <a:lstStyle/>
        <a:p>
          <a:endParaRPr lang="en-US" sz="1600" noProof="0" dirty="0"/>
        </a:p>
      </dgm:t>
    </dgm:pt>
    <dgm:pt modelId="{21C3254D-A992-4506-BEF5-79B71BEF3456}">
      <dgm:prSet phldrT="[Testo]" custT="1"/>
      <dgm:spPr>
        <a:solidFill>
          <a:srgbClr val="002060"/>
        </a:solidFill>
      </dgm:spPr>
      <dgm:t>
        <a:bodyPr/>
        <a:lstStyle/>
        <a:p>
          <a:r>
            <a:rPr lang="en-US" sz="1600" noProof="0" dirty="0">
              <a:solidFill>
                <a:schemeClr val="bg1"/>
              </a:solidFill>
            </a:rPr>
            <a:t>Direttore IT</a:t>
          </a:r>
        </a:p>
      </dgm:t>
    </dgm:pt>
    <dgm:pt modelId="{6A0602A0-106B-4DBE-9E22-3B79EE9542A6}" type="parTrans" cxnId="{AA0473C5-2494-4482-A22C-A519D6AAB201}">
      <dgm:prSet/>
      <dgm:spPr/>
      <dgm:t>
        <a:bodyPr/>
        <a:lstStyle/>
        <a:p>
          <a:endParaRPr lang="en-US" sz="1600" noProof="0" dirty="0"/>
        </a:p>
      </dgm:t>
    </dgm:pt>
    <dgm:pt modelId="{EACA77A1-F062-469E-B962-690A271749C0}" type="sibTrans" cxnId="{AA0473C5-2494-4482-A22C-A519D6AAB201}">
      <dgm:prSet/>
      <dgm:spPr/>
      <dgm:t>
        <a:bodyPr/>
        <a:lstStyle/>
        <a:p>
          <a:endParaRPr lang="en-US" sz="1600" noProof="0" dirty="0"/>
        </a:p>
      </dgm:t>
    </dgm:pt>
    <dgm:pt modelId="{FCA88C35-5C83-4DBE-A841-722DFF47BF2B}">
      <dgm:prSet phldrT="[Testo]" custT="1"/>
      <dgm:spPr/>
      <dgm:t>
        <a:bodyPr/>
        <a:lstStyle/>
        <a:p>
          <a:r>
            <a:rPr lang="en-US" sz="1600" noProof="0" dirty="0"/>
            <a:t>Funzionario</a:t>
          </a:r>
        </a:p>
      </dgm:t>
    </dgm:pt>
    <dgm:pt modelId="{A47AB664-D830-444B-A51B-5563D6C34940}" type="parTrans" cxnId="{871C76F1-D8BE-47E4-B7FB-48CD1B11C140}">
      <dgm:prSet/>
      <dgm:spPr/>
      <dgm:t>
        <a:bodyPr/>
        <a:lstStyle/>
        <a:p>
          <a:endParaRPr lang="en-US" sz="1600" noProof="0" dirty="0"/>
        </a:p>
      </dgm:t>
    </dgm:pt>
    <dgm:pt modelId="{43B32B45-5D43-4540-B8B5-AD5A3C1D9147}" type="sibTrans" cxnId="{871C76F1-D8BE-47E4-B7FB-48CD1B11C140}">
      <dgm:prSet/>
      <dgm:spPr/>
      <dgm:t>
        <a:bodyPr/>
        <a:lstStyle/>
        <a:p>
          <a:endParaRPr lang="en-US" sz="1600" noProof="0" dirty="0"/>
        </a:p>
      </dgm:t>
    </dgm:pt>
    <dgm:pt modelId="{8FD9ECEE-5B72-4904-9F6A-F4BBE468CAF1}">
      <dgm:prSet phldrT="[Testo]" custT="1"/>
      <dgm:spPr/>
      <dgm:t>
        <a:bodyPr/>
        <a:lstStyle/>
        <a:p>
          <a:r>
            <a:rPr lang="en-US" sz="1600" noProof="0" dirty="0"/>
            <a:t>Funzionario</a:t>
          </a:r>
        </a:p>
      </dgm:t>
    </dgm:pt>
    <dgm:pt modelId="{25433486-70F7-4E4D-8F58-70E40BA44794}" type="parTrans" cxnId="{EF710B25-2B5F-46A9-9B39-52211AD7818F}">
      <dgm:prSet/>
      <dgm:spPr/>
      <dgm:t>
        <a:bodyPr/>
        <a:lstStyle/>
        <a:p>
          <a:endParaRPr lang="en-US" sz="1600" noProof="0" dirty="0"/>
        </a:p>
      </dgm:t>
    </dgm:pt>
    <dgm:pt modelId="{8BF19AC1-5F04-4737-B7D9-993A3F45E4EA}" type="sibTrans" cxnId="{EF710B25-2B5F-46A9-9B39-52211AD7818F}">
      <dgm:prSet/>
      <dgm:spPr/>
      <dgm:t>
        <a:bodyPr/>
        <a:lstStyle/>
        <a:p>
          <a:endParaRPr lang="en-US" sz="1600" noProof="0" dirty="0"/>
        </a:p>
      </dgm:t>
    </dgm:pt>
    <dgm:pt modelId="{1C56C080-9551-4017-A46C-DC96CA722485}">
      <dgm:prSet phldrT="[Testo]" custT="1"/>
      <dgm:spPr/>
      <dgm:t>
        <a:bodyPr/>
        <a:lstStyle/>
        <a:p>
          <a:r>
            <a:rPr lang="en-US" sz="1600" noProof="0" dirty="0"/>
            <a:t>Funzionario</a:t>
          </a:r>
        </a:p>
      </dgm:t>
    </dgm:pt>
    <dgm:pt modelId="{A6F20998-CC35-4D44-B419-1D0B0716F4E2}" type="parTrans" cxnId="{6EB102C5-4BE0-4952-9B02-E3723A2E85C9}">
      <dgm:prSet/>
      <dgm:spPr/>
      <dgm:t>
        <a:bodyPr/>
        <a:lstStyle/>
        <a:p>
          <a:endParaRPr lang="en-US" sz="1600" noProof="0" dirty="0"/>
        </a:p>
      </dgm:t>
    </dgm:pt>
    <dgm:pt modelId="{4F5E72F0-20BE-4B4F-9B0C-59FB1569F606}" type="sibTrans" cxnId="{6EB102C5-4BE0-4952-9B02-E3723A2E85C9}">
      <dgm:prSet/>
      <dgm:spPr/>
      <dgm:t>
        <a:bodyPr/>
        <a:lstStyle/>
        <a:p>
          <a:endParaRPr lang="en-US" sz="1600" noProof="0" dirty="0"/>
        </a:p>
      </dgm:t>
    </dgm:pt>
    <dgm:pt modelId="{0CB4D948-3AEE-4CD1-8C39-D147746A5F3B}">
      <dgm:prSet phldrT="[Testo]" custT="1"/>
      <dgm:spPr>
        <a:solidFill>
          <a:srgbClr val="002060"/>
        </a:solidFill>
      </dgm:spPr>
      <dgm:t>
        <a:bodyPr/>
        <a:lstStyle/>
        <a:p>
          <a:r>
            <a:rPr lang="en-US" sz="1600" noProof="0" dirty="0">
              <a:solidFill>
                <a:schemeClr val="bg1"/>
              </a:solidFill>
            </a:rPr>
            <a:t>Direttore Risorse Umane</a:t>
          </a:r>
        </a:p>
      </dgm:t>
    </dgm:pt>
    <dgm:pt modelId="{15CC10D7-18AD-4919-9A4D-B6B6A877A1C9}" type="parTrans" cxnId="{792D7B94-3541-40A5-B968-5B8A710E11D2}">
      <dgm:prSet/>
      <dgm:spPr/>
      <dgm:t>
        <a:bodyPr/>
        <a:lstStyle/>
        <a:p>
          <a:endParaRPr lang="en-US" sz="1600" noProof="0" dirty="0"/>
        </a:p>
      </dgm:t>
    </dgm:pt>
    <dgm:pt modelId="{5B671AF6-56D0-447F-B8A3-0BE58E846CBC}" type="sibTrans" cxnId="{792D7B94-3541-40A5-B968-5B8A710E11D2}">
      <dgm:prSet/>
      <dgm:spPr/>
      <dgm:t>
        <a:bodyPr/>
        <a:lstStyle/>
        <a:p>
          <a:endParaRPr lang="en-US" sz="1600" noProof="0" dirty="0"/>
        </a:p>
      </dgm:t>
    </dgm:pt>
    <dgm:pt modelId="{D83EE9ED-27F2-44AB-892E-B749683E5D76}">
      <dgm:prSet phldrT="[Testo]" custT="1"/>
      <dgm:spPr/>
      <dgm:t>
        <a:bodyPr/>
        <a:lstStyle/>
        <a:p>
          <a:r>
            <a:rPr lang="en-US" sz="1600" noProof="0" dirty="0"/>
            <a:t>Funzionario</a:t>
          </a:r>
        </a:p>
      </dgm:t>
    </dgm:pt>
    <dgm:pt modelId="{D33B5ED4-09EC-46A6-A1E4-7706F14D7E51}" type="parTrans" cxnId="{55A6625A-AEB8-48D1-918A-AC141B14274E}">
      <dgm:prSet/>
      <dgm:spPr/>
      <dgm:t>
        <a:bodyPr/>
        <a:lstStyle/>
        <a:p>
          <a:endParaRPr lang="en-US" sz="1600" noProof="0" dirty="0"/>
        </a:p>
      </dgm:t>
    </dgm:pt>
    <dgm:pt modelId="{46F19A83-80FC-4969-B5F0-0BC836FE4705}" type="sibTrans" cxnId="{55A6625A-AEB8-48D1-918A-AC141B14274E}">
      <dgm:prSet/>
      <dgm:spPr/>
      <dgm:t>
        <a:bodyPr/>
        <a:lstStyle/>
        <a:p>
          <a:endParaRPr lang="en-US" sz="1600" noProof="0" dirty="0"/>
        </a:p>
      </dgm:t>
    </dgm:pt>
    <dgm:pt modelId="{68CA5AE0-F13F-4BC4-B794-0561D2587EFE}">
      <dgm:prSet phldrT="[Testo]" custT="1"/>
      <dgm:spPr/>
      <dgm:t>
        <a:bodyPr/>
        <a:lstStyle/>
        <a:p>
          <a:r>
            <a:rPr lang="en-US" sz="1600" noProof="0" dirty="0"/>
            <a:t>Funzionario</a:t>
          </a:r>
        </a:p>
      </dgm:t>
    </dgm:pt>
    <dgm:pt modelId="{A5761005-51FC-49E7-8CE0-17B3E31A4BED}" type="parTrans" cxnId="{B228F345-DC4C-4CBD-87F6-3AA20B50A994}">
      <dgm:prSet/>
      <dgm:spPr/>
      <dgm:t>
        <a:bodyPr/>
        <a:lstStyle/>
        <a:p>
          <a:endParaRPr lang="en-US" sz="1600" noProof="0" dirty="0"/>
        </a:p>
      </dgm:t>
    </dgm:pt>
    <dgm:pt modelId="{974DB21C-B5C7-45B9-91CC-D26BC395592A}" type="sibTrans" cxnId="{B228F345-DC4C-4CBD-87F6-3AA20B50A994}">
      <dgm:prSet/>
      <dgm:spPr/>
      <dgm:t>
        <a:bodyPr/>
        <a:lstStyle/>
        <a:p>
          <a:endParaRPr lang="en-US" sz="1600" noProof="0" dirty="0"/>
        </a:p>
      </dgm:t>
    </dgm:pt>
    <dgm:pt modelId="{A3769353-1581-43AC-AAF8-75826F3B0BEC}">
      <dgm:prSet phldrT="[Testo]" custT="1"/>
      <dgm:spPr/>
      <dgm:t>
        <a:bodyPr/>
        <a:lstStyle/>
        <a:p>
          <a:r>
            <a:rPr lang="en-US" sz="1600" noProof="0" dirty="0"/>
            <a:t>Funzionario</a:t>
          </a:r>
        </a:p>
      </dgm:t>
    </dgm:pt>
    <dgm:pt modelId="{E6E44E96-91CD-48CA-A90D-3859B0FA962A}" type="parTrans" cxnId="{5C86D435-9758-4703-851E-FD8C8281F7D4}">
      <dgm:prSet/>
      <dgm:spPr/>
      <dgm:t>
        <a:bodyPr/>
        <a:lstStyle/>
        <a:p>
          <a:endParaRPr lang="en-US" sz="1600" noProof="0" dirty="0"/>
        </a:p>
      </dgm:t>
    </dgm:pt>
    <dgm:pt modelId="{38F9DDD7-4F85-4224-BC42-2E6E563248ED}" type="sibTrans" cxnId="{5C86D435-9758-4703-851E-FD8C8281F7D4}">
      <dgm:prSet/>
      <dgm:spPr/>
      <dgm:t>
        <a:bodyPr/>
        <a:lstStyle/>
        <a:p>
          <a:endParaRPr lang="en-US" sz="1600" noProof="0" dirty="0"/>
        </a:p>
      </dgm:t>
    </dgm:pt>
    <dgm:pt modelId="{4E4F0151-03BA-421A-B3A2-A87431F9C28D}" type="pres">
      <dgm:prSet presAssocID="{2685A7CB-96F9-4917-9921-65459DDDD6F8}" presName="hierChild1" presStyleCnt="0">
        <dgm:presLayoutVars>
          <dgm:orgChart val="1"/>
          <dgm:chPref val="1"/>
          <dgm:dir/>
          <dgm:animOne val="branch"/>
          <dgm:animLvl val="lvl"/>
          <dgm:resizeHandles/>
        </dgm:presLayoutVars>
      </dgm:prSet>
      <dgm:spPr/>
    </dgm:pt>
    <dgm:pt modelId="{F3426820-F13A-4FD3-827E-45E593C214DB}" type="pres">
      <dgm:prSet presAssocID="{4CFC263A-3E52-4445-BBE4-639A6425296E}" presName="hierRoot1" presStyleCnt="0">
        <dgm:presLayoutVars>
          <dgm:hierBranch val="init"/>
        </dgm:presLayoutVars>
      </dgm:prSet>
      <dgm:spPr/>
    </dgm:pt>
    <dgm:pt modelId="{86C6E9C5-2BBA-4E42-96D5-CB614317A6DB}" type="pres">
      <dgm:prSet presAssocID="{4CFC263A-3E52-4445-BBE4-639A6425296E}" presName="rootComposite1" presStyleCnt="0"/>
      <dgm:spPr/>
    </dgm:pt>
    <dgm:pt modelId="{A7FF0D8A-45D9-4F46-BE12-69DB3290C9F2}" type="pres">
      <dgm:prSet presAssocID="{4CFC263A-3E52-4445-BBE4-639A6425296E}" presName="rootText1" presStyleLbl="node0" presStyleIdx="0" presStyleCnt="1" custScaleX="194298" custScaleY="168141">
        <dgm:presLayoutVars>
          <dgm:chPref val="3"/>
        </dgm:presLayoutVars>
      </dgm:prSet>
      <dgm:spPr/>
    </dgm:pt>
    <dgm:pt modelId="{58316C05-13DF-420D-9862-E360595591A7}" type="pres">
      <dgm:prSet presAssocID="{4CFC263A-3E52-4445-BBE4-639A6425296E}" presName="rootConnector1" presStyleLbl="node1" presStyleIdx="0" presStyleCnt="0"/>
      <dgm:spPr/>
    </dgm:pt>
    <dgm:pt modelId="{9C5FEBF9-7778-44B7-800E-C5470F19B02A}" type="pres">
      <dgm:prSet presAssocID="{4CFC263A-3E52-4445-BBE4-639A6425296E}" presName="hierChild2" presStyleCnt="0"/>
      <dgm:spPr/>
    </dgm:pt>
    <dgm:pt modelId="{29660A4A-BBCE-4CE5-BE57-7DA67CFA9316}" type="pres">
      <dgm:prSet presAssocID="{449CFDB1-FEC4-4D17-ADF8-A5E512B8CF43}" presName="Name37" presStyleLbl="parChTrans1D2" presStyleIdx="0" presStyleCnt="1"/>
      <dgm:spPr/>
    </dgm:pt>
    <dgm:pt modelId="{F2D03CB5-CDA9-4A55-835A-861B64A6FEC9}" type="pres">
      <dgm:prSet presAssocID="{A3D5B927-E683-496F-BAB0-F204A2063EDB}" presName="hierRoot2" presStyleCnt="0">
        <dgm:presLayoutVars>
          <dgm:hierBranch val="init"/>
        </dgm:presLayoutVars>
      </dgm:prSet>
      <dgm:spPr/>
    </dgm:pt>
    <dgm:pt modelId="{19FCB396-C8A3-426F-9033-BC37651EE38F}" type="pres">
      <dgm:prSet presAssocID="{A3D5B927-E683-496F-BAB0-F204A2063EDB}" presName="rootComposite" presStyleCnt="0"/>
      <dgm:spPr/>
    </dgm:pt>
    <dgm:pt modelId="{0983F5A8-34D9-4D70-B03C-D0D60C8D53DF}" type="pres">
      <dgm:prSet presAssocID="{A3D5B927-E683-496F-BAB0-F204A2063EDB}" presName="rootText" presStyleLbl="node2" presStyleIdx="0" presStyleCnt="1" custScaleX="194363" custScaleY="110862">
        <dgm:presLayoutVars>
          <dgm:chPref val="3"/>
        </dgm:presLayoutVars>
      </dgm:prSet>
      <dgm:spPr/>
    </dgm:pt>
    <dgm:pt modelId="{DC831B0C-242C-4878-9753-0EF68AF7F419}" type="pres">
      <dgm:prSet presAssocID="{A3D5B927-E683-496F-BAB0-F204A2063EDB}" presName="rootConnector" presStyleLbl="node2" presStyleIdx="0" presStyleCnt="1"/>
      <dgm:spPr/>
    </dgm:pt>
    <dgm:pt modelId="{677B89CC-5509-4F3D-ACF8-E0AC057F4B67}" type="pres">
      <dgm:prSet presAssocID="{A3D5B927-E683-496F-BAB0-F204A2063EDB}" presName="hierChild4" presStyleCnt="0"/>
      <dgm:spPr/>
    </dgm:pt>
    <dgm:pt modelId="{336C4715-7E3A-4951-8813-1A3D7DE76E82}" type="pres">
      <dgm:prSet presAssocID="{7D5E4C91-8754-4FDB-8447-B0F1570510BA}" presName="Name37" presStyleLbl="parChTrans1D3" presStyleIdx="0" presStyleCnt="3"/>
      <dgm:spPr/>
    </dgm:pt>
    <dgm:pt modelId="{60587212-C1C6-4B3D-9613-0ABDCA16F0B8}" type="pres">
      <dgm:prSet presAssocID="{2194C1C5-B2FB-48DF-9374-FD9E20B5766B}" presName="hierRoot2" presStyleCnt="0">
        <dgm:presLayoutVars>
          <dgm:hierBranch val="init"/>
        </dgm:presLayoutVars>
      </dgm:prSet>
      <dgm:spPr/>
    </dgm:pt>
    <dgm:pt modelId="{F5E0090E-C1FF-458A-BCB3-1A33C97B68F7}" type="pres">
      <dgm:prSet presAssocID="{2194C1C5-B2FB-48DF-9374-FD9E20B5766B}" presName="rootComposite" presStyleCnt="0"/>
      <dgm:spPr/>
    </dgm:pt>
    <dgm:pt modelId="{77EA2CDF-E544-47BD-8263-814A57600E9E}" type="pres">
      <dgm:prSet presAssocID="{2194C1C5-B2FB-48DF-9374-FD9E20B5766B}" presName="rootText" presStyleLbl="node3" presStyleIdx="0" presStyleCnt="3" custScaleX="172530" custScaleY="175295">
        <dgm:presLayoutVars>
          <dgm:chPref val="3"/>
        </dgm:presLayoutVars>
      </dgm:prSet>
      <dgm:spPr/>
    </dgm:pt>
    <dgm:pt modelId="{27D7F28F-1CCF-4777-99C7-B63B53F3C129}" type="pres">
      <dgm:prSet presAssocID="{2194C1C5-B2FB-48DF-9374-FD9E20B5766B}" presName="rootConnector" presStyleLbl="node3" presStyleIdx="0" presStyleCnt="3"/>
      <dgm:spPr/>
    </dgm:pt>
    <dgm:pt modelId="{611524C9-CF04-4268-82C1-5CA22038F04E}" type="pres">
      <dgm:prSet presAssocID="{2194C1C5-B2FB-48DF-9374-FD9E20B5766B}" presName="hierChild4" presStyleCnt="0"/>
      <dgm:spPr/>
    </dgm:pt>
    <dgm:pt modelId="{F5DFA191-283E-41B6-AF00-7FD430988D0B}" type="pres">
      <dgm:prSet presAssocID="{2194C1C5-B2FB-48DF-9374-FD9E20B5766B}" presName="hierChild5" presStyleCnt="0"/>
      <dgm:spPr/>
    </dgm:pt>
    <dgm:pt modelId="{33C01068-72B3-4F4D-B6D5-C2291839EB2A}" type="pres">
      <dgm:prSet presAssocID="{887DD1AC-90DD-46F9-B26B-B98E5B615001}" presName="Name37" presStyleLbl="parChTrans1D3" presStyleIdx="1" presStyleCnt="3"/>
      <dgm:spPr/>
    </dgm:pt>
    <dgm:pt modelId="{AC8970FC-D9CF-401F-8EAB-17BDA148A9A4}" type="pres">
      <dgm:prSet presAssocID="{8739DB71-6B2C-4DB7-8670-DEA11183A1D6}" presName="hierRoot2" presStyleCnt="0">
        <dgm:presLayoutVars>
          <dgm:hierBranch val="init"/>
        </dgm:presLayoutVars>
      </dgm:prSet>
      <dgm:spPr/>
    </dgm:pt>
    <dgm:pt modelId="{492C550D-F6DE-47D8-90EF-445ED82F4E4E}" type="pres">
      <dgm:prSet presAssocID="{8739DB71-6B2C-4DB7-8670-DEA11183A1D6}" presName="rootComposite" presStyleCnt="0"/>
      <dgm:spPr/>
    </dgm:pt>
    <dgm:pt modelId="{B5926B82-FA00-4A15-BD99-A987C6A08428}" type="pres">
      <dgm:prSet presAssocID="{8739DB71-6B2C-4DB7-8670-DEA11183A1D6}" presName="rootText" presStyleLbl="node3" presStyleIdx="1" presStyleCnt="3" custScaleX="150152" custScaleY="106974">
        <dgm:presLayoutVars>
          <dgm:chPref val="3"/>
        </dgm:presLayoutVars>
      </dgm:prSet>
      <dgm:spPr/>
    </dgm:pt>
    <dgm:pt modelId="{36FED54C-C2E2-4CA8-A082-CAF5B15DCC89}" type="pres">
      <dgm:prSet presAssocID="{8739DB71-6B2C-4DB7-8670-DEA11183A1D6}" presName="rootConnector" presStyleLbl="node3" presStyleIdx="1" presStyleCnt="3"/>
      <dgm:spPr/>
    </dgm:pt>
    <dgm:pt modelId="{09EB865A-7A51-4CD2-809C-825EC6298305}" type="pres">
      <dgm:prSet presAssocID="{8739DB71-6B2C-4DB7-8670-DEA11183A1D6}" presName="hierChild4" presStyleCnt="0"/>
      <dgm:spPr/>
    </dgm:pt>
    <dgm:pt modelId="{0BD0FD5F-9121-4E47-B9B6-82A02E424E77}" type="pres">
      <dgm:prSet presAssocID="{6D8EC4C2-02DF-4F19-B589-94193245674D}" presName="Name37" presStyleLbl="parChTrans1D4" presStyleIdx="0" presStyleCnt="20"/>
      <dgm:spPr/>
    </dgm:pt>
    <dgm:pt modelId="{886BD911-B46E-4865-ADD3-8FA03055D967}" type="pres">
      <dgm:prSet presAssocID="{80DD11A9-312A-445A-9BD0-8E0F6A9F3A07}" presName="hierRoot2" presStyleCnt="0">
        <dgm:presLayoutVars>
          <dgm:hierBranch val="init"/>
        </dgm:presLayoutVars>
      </dgm:prSet>
      <dgm:spPr/>
    </dgm:pt>
    <dgm:pt modelId="{63D6B77C-A6E4-4B72-90C2-B076336BBC93}" type="pres">
      <dgm:prSet presAssocID="{80DD11A9-312A-445A-9BD0-8E0F6A9F3A07}" presName="rootComposite" presStyleCnt="0"/>
      <dgm:spPr/>
    </dgm:pt>
    <dgm:pt modelId="{5B74E3ED-4107-4B21-8721-5A15C5EDC575}" type="pres">
      <dgm:prSet presAssocID="{80DD11A9-312A-445A-9BD0-8E0F6A9F3A07}" presName="rootText" presStyleLbl="node4" presStyleIdx="0" presStyleCnt="20" custScaleX="122770" custScaleY="113787">
        <dgm:presLayoutVars>
          <dgm:chPref val="3"/>
        </dgm:presLayoutVars>
      </dgm:prSet>
      <dgm:spPr/>
    </dgm:pt>
    <dgm:pt modelId="{ED1C9F73-E543-499E-BC76-A905EDDF6EB3}" type="pres">
      <dgm:prSet presAssocID="{80DD11A9-312A-445A-9BD0-8E0F6A9F3A07}" presName="rootConnector" presStyleLbl="node4" presStyleIdx="0" presStyleCnt="20"/>
      <dgm:spPr/>
    </dgm:pt>
    <dgm:pt modelId="{8643400B-A966-4EAD-AE45-4CD2099A7592}" type="pres">
      <dgm:prSet presAssocID="{80DD11A9-312A-445A-9BD0-8E0F6A9F3A07}" presName="hierChild4" presStyleCnt="0"/>
      <dgm:spPr/>
    </dgm:pt>
    <dgm:pt modelId="{1D9AB0E4-E458-423E-AB43-B569D9B729B3}" type="pres">
      <dgm:prSet presAssocID="{2192EE85-DBFD-4728-8F84-E5EEE04B2DE2}" presName="Name37" presStyleLbl="parChTrans1D4" presStyleIdx="1" presStyleCnt="20"/>
      <dgm:spPr/>
    </dgm:pt>
    <dgm:pt modelId="{349B9704-F005-4784-BBC5-8AFF1567DA85}" type="pres">
      <dgm:prSet presAssocID="{8D1AC6A9-C14D-4780-8260-E8DF379DB4A2}" presName="hierRoot2" presStyleCnt="0">
        <dgm:presLayoutVars>
          <dgm:hierBranch val="init"/>
        </dgm:presLayoutVars>
      </dgm:prSet>
      <dgm:spPr/>
    </dgm:pt>
    <dgm:pt modelId="{382791AB-5E83-4E37-B317-10D9F0E45122}" type="pres">
      <dgm:prSet presAssocID="{8D1AC6A9-C14D-4780-8260-E8DF379DB4A2}" presName="rootComposite" presStyleCnt="0"/>
      <dgm:spPr/>
    </dgm:pt>
    <dgm:pt modelId="{7E42D2EB-DCF8-49B0-BD20-D85A3D403A9D}" type="pres">
      <dgm:prSet presAssocID="{8D1AC6A9-C14D-4780-8260-E8DF379DB4A2}" presName="rootText" presStyleLbl="node4" presStyleIdx="1" presStyleCnt="20" custScaleX="144213" custScaleY="122278">
        <dgm:presLayoutVars>
          <dgm:chPref val="3"/>
        </dgm:presLayoutVars>
      </dgm:prSet>
      <dgm:spPr/>
    </dgm:pt>
    <dgm:pt modelId="{4FE8AEDB-0708-401C-9244-4FC7CF0DC5CE}" type="pres">
      <dgm:prSet presAssocID="{8D1AC6A9-C14D-4780-8260-E8DF379DB4A2}" presName="rootConnector" presStyleLbl="node4" presStyleIdx="1" presStyleCnt="20"/>
      <dgm:spPr/>
    </dgm:pt>
    <dgm:pt modelId="{A13BC5D1-D952-4160-8F5E-950750456704}" type="pres">
      <dgm:prSet presAssocID="{8D1AC6A9-C14D-4780-8260-E8DF379DB4A2}" presName="hierChild4" presStyleCnt="0"/>
      <dgm:spPr/>
    </dgm:pt>
    <dgm:pt modelId="{50F8104E-A60F-4505-8589-15A692A0380D}" type="pres">
      <dgm:prSet presAssocID="{8D1AC6A9-C14D-4780-8260-E8DF379DB4A2}" presName="hierChild5" presStyleCnt="0"/>
      <dgm:spPr/>
    </dgm:pt>
    <dgm:pt modelId="{E2EBB9C8-D438-47D7-8917-9214B58F4A01}" type="pres">
      <dgm:prSet presAssocID="{A3EC8B80-A0E0-415F-9104-66E2EB0D8CEF}" presName="Name37" presStyleLbl="parChTrans1D4" presStyleIdx="2" presStyleCnt="20"/>
      <dgm:spPr/>
    </dgm:pt>
    <dgm:pt modelId="{6D5CF168-48DA-4E8C-8A21-F456CE185B2A}" type="pres">
      <dgm:prSet presAssocID="{E533BD90-CD2E-4569-BCF8-756115A16D27}" presName="hierRoot2" presStyleCnt="0">
        <dgm:presLayoutVars>
          <dgm:hierBranch val="init"/>
        </dgm:presLayoutVars>
      </dgm:prSet>
      <dgm:spPr/>
    </dgm:pt>
    <dgm:pt modelId="{192D361B-574F-4449-B74F-8781D57AB673}" type="pres">
      <dgm:prSet presAssocID="{E533BD90-CD2E-4569-BCF8-756115A16D27}" presName="rootComposite" presStyleCnt="0"/>
      <dgm:spPr/>
    </dgm:pt>
    <dgm:pt modelId="{15E87478-812A-4790-A24E-BDC3E0B64513}" type="pres">
      <dgm:prSet presAssocID="{E533BD90-CD2E-4569-BCF8-756115A16D27}" presName="rootText" presStyleLbl="node4" presStyleIdx="2" presStyleCnt="20" custScaleX="150503" custScaleY="191514">
        <dgm:presLayoutVars>
          <dgm:chPref val="3"/>
        </dgm:presLayoutVars>
      </dgm:prSet>
      <dgm:spPr/>
    </dgm:pt>
    <dgm:pt modelId="{773C85DE-D594-4639-9F61-6ED572FBB063}" type="pres">
      <dgm:prSet presAssocID="{E533BD90-CD2E-4569-BCF8-756115A16D27}" presName="rootConnector" presStyleLbl="node4" presStyleIdx="2" presStyleCnt="20"/>
      <dgm:spPr/>
    </dgm:pt>
    <dgm:pt modelId="{47146AAC-122F-46BA-91F0-0D59007E35E2}" type="pres">
      <dgm:prSet presAssocID="{E533BD90-CD2E-4569-BCF8-756115A16D27}" presName="hierChild4" presStyleCnt="0"/>
      <dgm:spPr/>
    </dgm:pt>
    <dgm:pt modelId="{13F43860-0223-43E1-97D3-EF80E1CA27C8}" type="pres">
      <dgm:prSet presAssocID="{E533BD90-CD2E-4569-BCF8-756115A16D27}" presName="hierChild5" presStyleCnt="0"/>
      <dgm:spPr/>
    </dgm:pt>
    <dgm:pt modelId="{29D3B196-165D-49D3-A5B8-A699C74D5E90}" type="pres">
      <dgm:prSet presAssocID="{8B60624E-B842-4714-9017-716E62900CE7}" presName="Name37" presStyleLbl="parChTrans1D4" presStyleIdx="3" presStyleCnt="20"/>
      <dgm:spPr/>
    </dgm:pt>
    <dgm:pt modelId="{FE98967C-569A-4B56-9CE1-F649F911737D}" type="pres">
      <dgm:prSet presAssocID="{25115B95-3478-443A-962E-AB99535A7180}" presName="hierRoot2" presStyleCnt="0">
        <dgm:presLayoutVars>
          <dgm:hierBranch val="init"/>
        </dgm:presLayoutVars>
      </dgm:prSet>
      <dgm:spPr/>
    </dgm:pt>
    <dgm:pt modelId="{8D3585B5-D0AE-40AA-8299-6275D2B31090}" type="pres">
      <dgm:prSet presAssocID="{25115B95-3478-443A-962E-AB99535A7180}" presName="rootComposite" presStyleCnt="0"/>
      <dgm:spPr/>
    </dgm:pt>
    <dgm:pt modelId="{6C7DE8B5-D363-4B02-BC33-E93EB7A64B95}" type="pres">
      <dgm:prSet presAssocID="{25115B95-3478-443A-962E-AB99535A7180}" presName="rootText" presStyleLbl="node4" presStyleIdx="3" presStyleCnt="20" custScaleX="143815" custScaleY="126331">
        <dgm:presLayoutVars>
          <dgm:chPref val="3"/>
        </dgm:presLayoutVars>
      </dgm:prSet>
      <dgm:spPr/>
    </dgm:pt>
    <dgm:pt modelId="{4F77612F-F081-4BE1-AE33-BB0BE7B12AC9}" type="pres">
      <dgm:prSet presAssocID="{25115B95-3478-443A-962E-AB99535A7180}" presName="rootConnector" presStyleLbl="node4" presStyleIdx="3" presStyleCnt="20"/>
      <dgm:spPr/>
    </dgm:pt>
    <dgm:pt modelId="{DF17C9E7-A662-4992-ACFE-967FD538B10F}" type="pres">
      <dgm:prSet presAssocID="{25115B95-3478-443A-962E-AB99535A7180}" presName="hierChild4" presStyleCnt="0"/>
      <dgm:spPr/>
    </dgm:pt>
    <dgm:pt modelId="{7CDAE004-EB3E-4D8E-87ED-D76F3266EEAA}" type="pres">
      <dgm:prSet presAssocID="{25115B95-3478-443A-962E-AB99535A7180}" presName="hierChild5" presStyleCnt="0"/>
      <dgm:spPr/>
    </dgm:pt>
    <dgm:pt modelId="{CDC05853-BA60-48DF-93FD-15BA754BE75A}" type="pres">
      <dgm:prSet presAssocID="{6062C754-8B63-4844-AFAD-9281DB45D7B1}" presName="Name37" presStyleLbl="parChTrans1D4" presStyleIdx="4" presStyleCnt="20"/>
      <dgm:spPr/>
    </dgm:pt>
    <dgm:pt modelId="{CF9BB649-9913-4891-86F2-511FFFCEBD72}" type="pres">
      <dgm:prSet presAssocID="{20A78CB2-85B5-4258-8919-8371C564CB0F}" presName="hierRoot2" presStyleCnt="0">
        <dgm:presLayoutVars>
          <dgm:hierBranch val="init"/>
        </dgm:presLayoutVars>
      </dgm:prSet>
      <dgm:spPr/>
    </dgm:pt>
    <dgm:pt modelId="{36E57907-CE63-4EE3-95F6-803D86E09B4D}" type="pres">
      <dgm:prSet presAssocID="{20A78CB2-85B5-4258-8919-8371C564CB0F}" presName="rootComposite" presStyleCnt="0"/>
      <dgm:spPr/>
    </dgm:pt>
    <dgm:pt modelId="{3B81A996-4462-45AC-A1C0-F5AAD058466D}" type="pres">
      <dgm:prSet presAssocID="{20A78CB2-85B5-4258-8919-8371C564CB0F}" presName="rootText" presStyleLbl="node4" presStyleIdx="4" presStyleCnt="20" custScaleX="148844" custScaleY="177742">
        <dgm:presLayoutVars>
          <dgm:chPref val="3"/>
        </dgm:presLayoutVars>
      </dgm:prSet>
      <dgm:spPr/>
    </dgm:pt>
    <dgm:pt modelId="{8FD0C825-9C83-4C32-9785-528E508037C9}" type="pres">
      <dgm:prSet presAssocID="{20A78CB2-85B5-4258-8919-8371C564CB0F}" presName="rootConnector" presStyleLbl="node4" presStyleIdx="4" presStyleCnt="20"/>
      <dgm:spPr/>
    </dgm:pt>
    <dgm:pt modelId="{E06D3DC9-0221-4112-8AD4-E0D43CDC9E44}" type="pres">
      <dgm:prSet presAssocID="{20A78CB2-85B5-4258-8919-8371C564CB0F}" presName="hierChild4" presStyleCnt="0"/>
      <dgm:spPr/>
    </dgm:pt>
    <dgm:pt modelId="{4F514410-5691-4FD3-9B96-A12BEE09BE88}" type="pres">
      <dgm:prSet presAssocID="{20A78CB2-85B5-4258-8919-8371C564CB0F}" presName="hierChild5" presStyleCnt="0"/>
      <dgm:spPr/>
    </dgm:pt>
    <dgm:pt modelId="{4DD5C4DA-AD24-4B16-8ECD-5538B8FCFB01}" type="pres">
      <dgm:prSet presAssocID="{80DD11A9-312A-445A-9BD0-8E0F6A9F3A07}" presName="hierChild5" presStyleCnt="0"/>
      <dgm:spPr/>
    </dgm:pt>
    <dgm:pt modelId="{C86E0A5A-0E18-4233-B532-D1A1A9A331E6}" type="pres">
      <dgm:prSet presAssocID="{6A0602A0-106B-4DBE-9E22-3B79EE9542A6}" presName="Name37" presStyleLbl="parChTrans1D4" presStyleIdx="5" presStyleCnt="20"/>
      <dgm:spPr/>
    </dgm:pt>
    <dgm:pt modelId="{0121E2E2-1086-4CB8-8E19-C9F242250B4F}" type="pres">
      <dgm:prSet presAssocID="{21C3254D-A992-4506-BEF5-79B71BEF3456}" presName="hierRoot2" presStyleCnt="0">
        <dgm:presLayoutVars>
          <dgm:hierBranch val="init"/>
        </dgm:presLayoutVars>
      </dgm:prSet>
      <dgm:spPr/>
    </dgm:pt>
    <dgm:pt modelId="{ECD37C95-542B-4609-BE67-0D0825F422CD}" type="pres">
      <dgm:prSet presAssocID="{21C3254D-A992-4506-BEF5-79B71BEF3456}" presName="rootComposite" presStyleCnt="0"/>
      <dgm:spPr/>
    </dgm:pt>
    <dgm:pt modelId="{830765B8-8EBA-4A6C-91B8-BD24DE0B3D70}" type="pres">
      <dgm:prSet presAssocID="{21C3254D-A992-4506-BEF5-79B71BEF3456}" presName="rootText" presStyleLbl="node4" presStyleIdx="5" presStyleCnt="20" custScaleX="136667" custScaleY="158552">
        <dgm:presLayoutVars>
          <dgm:chPref val="3"/>
        </dgm:presLayoutVars>
      </dgm:prSet>
      <dgm:spPr/>
    </dgm:pt>
    <dgm:pt modelId="{63DCDB63-934A-441C-B2E2-B593218B414C}" type="pres">
      <dgm:prSet presAssocID="{21C3254D-A992-4506-BEF5-79B71BEF3456}" presName="rootConnector" presStyleLbl="node4" presStyleIdx="5" presStyleCnt="20"/>
      <dgm:spPr/>
    </dgm:pt>
    <dgm:pt modelId="{C706D6F2-FBE4-483C-A6A1-276FB50CBEC1}" type="pres">
      <dgm:prSet presAssocID="{21C3254D-A992-4506-BEF5-79B71BEF3456}" presName="hierChild4" presStyleCnt="0"/>
      <dgm:spPr/>
    </dgm:pt>
    <dgm:pt modelId="{0A546222-A144-4966-8B26-9275833C2337}" type="pres">
      <dgm:prSet presAssocID="{A47AB664-D830-444B-A51B-5563D6C34940}" presName="Name37" presStyleLbl="parChTrans1D4" presStyleIdx="6" presStyleCnt="20"/>
      <dgm:spPr/>
    </dgm:pt>
    <dgm:pt modelId="{B3611368-2B8F-41A1-9A37-18E956D0EC00}" type="pres">
      <dgm:prSet presAssocID="{FCA88C35-5C83-4DBE-A841-722DFF47BF2B}" presName="hierRoot2" presStyleCnt="0">
        <dgm:presLayoutVars>
          <dgm:hierBranch val="init"/>
        </dgm:presLayoutVars>
      </dgm:prSet>
      <dgm:spPr/>
    </dgm:pt>
    <dgm:pt modelId="{81584FA4-8DD5-4E29-B5F1-3EF0769B565F}" type="pres">
      <dgm:prSet presAssocID="{FCA88C35-5C83-4DBE-A841-722DFF47BF2B}" presName="rootComposite" presStyleCnt="0"/>
      <dgm:spPr/>
    </dgm:pt>
    <dgm:pt modelId="{ADC92D6A-ECBE-433B-9DF0-C26B6F2A57BB}" type="pres">
      <dgm:prSet presAssocID="{FCA88C35-5C83-4DBE-A841-722DFF47BF2B}" presName="rootText" presStyleLbl="node4" presStyleIdx="6" presStyleCnt="20" custScaleX="140284" custScaleY="128397">
        <dgm:presLayoutVars>
          <dgm:chPref val="3"/>
        </dgm:presLayoutVars>
      </dgm:prSet>
      <dgm:spPr/>
    </dgm:pt>
    <dgm:pt modelId="{B5BE6D12-9330-4B12-AC50-1AE036A76F9E}" type="pres">
      <dgm:prSet presAssocID="{FCA88C35-5C83-4DBE-A841-722DFF47BF2B}" presName="rootConnector" presStyleLbl="node4" presStyleIdx="6" presStyleCnt="20"/>
      <dgm:spPr/>
    </dgm:pt>
    <dgm:pt modelId="{ED374CF3-E646-4D72-A075-7BE25929CC49}" type="pres">
      <dgm:prSet presAssocID="{FCA88C35-5C83-4DBE-A841-722DFF47BF2B}" presName="hierChild4" presStyleCnt="0"/>
      <dgm:spPr/>
    </dgm:pt>
    <dgm:pt modelId="{768AE477-CA33-43B2-AE9F-2879DDD28477}" type="pres">
      <dgm:prSet presAssocID="{FCA88C35-5C83-4DBE-A841-722DFF47BF2B}" presName="hierChild5" presStyleCnt="0"/>
      <dgm:spPr/>
    </dgm:pt>
    <dgm:pt modelId="{904D7B96-C8EE-40C3-9C41-A4124DFFCEA9}" type="pres">
      <dgm:prSet presAssocID="{25433486-70F7-4E4D-8F58-70E40BA44794}" presName="Name37" presStyleLbl="parChTrans1D4" presStyleIdx="7" presStyleCnt="20"/>
      <dgm:spPr/>
    </dgm:pt>
    <dgm:pt modelId="{B6711CB7-A03E-4B70-9AEC-FADC37258B9C}" type="pres">
      <dgm:prSet presAssocID="{8FD9ECEE-5B72-4904-9F6A-F4BBE468CAF1}" presName="hierRoot2" presStyleCnt="0">
        <dgm:presLayoutVars>
          <dgm:hierBranch val="init"/>
        </dgm:presLayoutVars>
      </dgm:prSet>
      <dgm:spPr/>
    </dgm:pt>
    <dgm:pt modelId="{39B152CA-7347-4A46-B1B4-6B4BBB92E898}" type="pres">
      <dgm:prSet presAssocID="{8FD9ECEE-5B72-4904-9F6A-F4BBE468CAF1}" presName="rootComposite" presStyleCnt="0"/>
      <dgm:spPr/>
    </dgm:pt>
    <dgm:pt modelId="{F82AE90E-1CA2-4C54-A200-B4F8C35149D0}" type="pres">
      <dgm:prSet presAssocID="{8FD9ECEE-5B72-4904-9F6A-F4BBE468CAF1}" presName="rootText" presStyleLbl="node4" presStyleIdx="7" presStyleCnt="20" custScaleX="153484" custScaleY="171460">
        <dgm:presLayoutVars>
          <dgm:chPref val="3"/>
        </dgm:presLayoutVars>
      </dgm:prSet>
      <dgm:spPr/>
    </dgm:pt>
    <dgm:pt modelId="{8A1B4CD9-4CBD-4796-828D-2EA0F786182C}" type="pres">
      <dgm:prSet presAssocID="{8FD9ECEE-5B72-4904-9F6A-F4BBE468CAF1}" presName="rootConnector" presStyleLbl="node4" presStyleIdx="7" presStyleCnt="20"/>
      <dgm:spPr/>
    </dgm:pt>
    <dgm:pt modelId="{EAAF07EA-E23C-4425-854E-C11713FE56A8}" type="pres">
      <dgm:prSet presAssocID="{8FD9ECEE-5B72-4904-9F6A-F4BBE468CAF1}" presName="hierChild4" presStyleCnt="0"/>
      <dgm:spPr/>
    </dgm:pt>
    <dgm:pt modelId="{50516152-4544-41C4-86EB-46141208226C}" type="pres">
      <dgm:prSet presAssocID="{8FD9ECEE-5B72-4904-9F6A-F4BBE468CAF1}" presName="hierChild5" presStyleCnt="0"/>
      <dgm:spPr/>
    </dgm:pt>
    <dgm:pt modelId="{DCE8A329-8957-464D-AF2D-BA87F80884B2}" type="pres">
      <dgm:prSet presAssocID="{A6F20998-CC35-4D44-B419-1D0B0716F4E2}" presName="Name37" presStyleLbl="parChTrans1D4" presStyleIdx="8" presStyleCnt="20"/>
      <dgm:spPr/>
    </dgm:pt>
    <dgm:pt modelId="{138EEF2D-7DF1-4885-859E-6C048D3F257B}" type="pres">
      <dgm:prSet presAssocID="{1C56C080-9551-4017-A46C-DC96CA722485}" presName="hierRoot2" presStyleCnt="0">
        <dgm:presLayoutVars>
          <dgm:hierBranch val="init"/>
        </dgm:presLayoutVars>
      </dgm:prSet>
      <dgm:spPr/>
    </dgm:pt>
    <dgm:pt modelId="{30835A40-5CED-4E34-8564-46B970CE2897}" type="pres">
      <dgm:prSet presAssocID="{1C56C080-9551-4017-A46C-DC96CA722485}" presName="rootComposite" presStyleCnt="0"/>
      <dgm:spPr/>
    </dgm:pt>
    <dgm:pt modelId="{1C1C5A6F-FE48-4898-BC26-A8CF74D99E67}" type="pres">
      <dgm:prSet presAssocID="{1C56C080-9551-4017-A46C-DC96CA722485}" presName="rootText" presStyleLbl="node4" presStyleIdx="8" presStyleCnt="20" custScaleX="149529" custScaleY="145442">
        <dgm:presLayoutVars>
          <dgm:chPref val="3"/>
        </dgm:presLayoutVars>
      </dgm:prSet>
      <dgm:spPr/>
    </dgm:pt>
    <dgm:pt modelId="{98E3AD68-168C-404F-BDC4-37C68A3B3570}" type="pres">
      <dgm:prSet presAssocID="{1C56C080-9551-4017-A46C-DC96CA722485}" presName="rootConnector" presStyleLbl="node4" presStyleIdx="8" presStyleCnt="20"/>
      <dgm:spPr/>
    </dgm:pt>
    <dgm:pt modelId="{A5390D68-75D9-4771-9736-C46C187876F8}" type="pres">
      <dgm:prSet presAssocID="{1C56C080-9551-4017-A46C-DC96CA722485}" presName="hierChild4" presStyleCnt="0"/>
      <dgm:spPr/>
    </dgm:pt>
    <dgm:pt modelId="{75598E16-9223-4311-BF6E-E396991F1D71}" type="pres">
      <dgm:prSet presAssocID="{1C56C080-9551-4017-A46C-DC96CA722485}" presName="hierChild5" presStyleCnt="0"/>
      <dgm:spPr/>
    </dgm:pt>
    <dgm:pt modelId="{DD838A24-0656-4638-8EFB-FE16DFF5D861}" type="pres">
      <dgm:prSet presAssocID="{C81365B1-A357-4351-B6A2-D71150913AEB}" presName="Name37" presStyleLbl="parChTrans1D4" presStyleIdx="9" presStyleCnt="20"/>
      <dgm:spPr/>
    </dgm:pt>
    <dgm:pt modelId="{C844497E-5D0C-4739-A3F0-B7281FAB201F}" type="pres">
      <dgm:prSet presAssocID="{D949DD6A-4513-4E77-AA87-0C625F2CBA31}" presName="hierRoot2" presStyleCnt="0">
        <dgm:presLayoutVars>
          <dgm:hierBranch val="init"/>
        </dgm:presLayoutVars>
      </dgm:prSet>
      <dgm:spPr/>
    </dgm:pt>
    <dgm:pt modelId="{EE69D9FC-8DBA-49C0-817A-6B01E45C1C7F}" type="pres">
      <dgm:prSet presAssocID="{D949DD6A-4513-4E77-AA87-0C625F2CBA31}" presName="rootComposite" presStyleCnt="0"/>
      <dgm:spPr/>
    </dgm:pt>
    <dgm:pt modelId="{001B88E9-2747-4EA4-8D4C-D663DA364A32}" type="pres">
      <dgm:prSet presAssocID="{D949DD6A-4513-4E77-AA87-0C625F2CBA31}" presName="rootText" presStyleLbl="node4" presStyleIdx="9" presStyleCnt="20" custScaleX="142992" custScaleY="86772">
        <dgm:presLayoutVars>
          <dgm:chPref val="3"/>
        </dgm:presLayoutVars>
      </dgm:prSet>
      <dgm:spPr/>
    </dgm:pt>
    <dgm:pt modelId="{0CC01C51-EA1D-41E1-B096-06B90149790B}" type="pres">
      <dgm:prSet presAssocID="{D949DD6A-4513-4E77-AA87-0C625F2CBA31}" presName="rootConnector" presStyleLbl="node4" presStyleIdx="9" presStyleCnt="20"/>
      <dgm:spPr/>
    </dgm:pt>
    <dgm:pt modelId="{64A04BB4-59A0-4844-AE0A-C7ED06BB7838}" type="pres">
      <dgm:prSet presAssocID="{D949DD6A-4513-4E77-AA87-0C625F2CBA31}" presName="hierChild4" presStyleCnt="0"/>
      <dgm:spPr/>
    </dgm:pt>
    <dgm:pt modelId="{04E67630-1589-45D4-80B1-37643D3EC882}" type="pres">
      <dgm:prSet presAssocID="{D949DD6A-4513-4E77-AA87-0C625F2CBA31}" presName="hierChild5" presStyleCnt="0"/>
      <dgm:spPr/>
    </dgm:pt>
    <dgm:pt modelId="{B259D130-234D-4E3C-81CD-A2A0A88661C0}" type="pres">
      <dgm:prSet presAssocID="{21C3254D-A992-4506-BEF5-79B71BEF3456}" presName="hierChild5" presStyleCnt="0"/>
      <dgm:spPr/>
    </dgm:pt>
    <dgm:pt modelId="{7241C68C-3E28-4D35-8498-09997A2263D7}" type="pres">
      <dgm:prSet presAssocID="{15CC10D7-18AD-4919-9A4D-B6B6A877A1C9}" presName="Name37" presStyleLbl="parChTrans1D4" presStyleIdx="10" presStyleCnt="20"/>
      <dgm:spPr/>
    </dgm:pt>
    <dgm:pt modelId="{6F58C239-773D-4499-902F-3BBBA10C574D}" type="pres">
      <dgm:prSet presAssocID="{0CB4D948-3AEE-4CD1-8C39-D147746A5F3B}" presName="hierRoot2" presStyleCnt="0">
        <dgm:presLayoutVars>
          <dgm:hierBranch val="init"/>
        </dgm:presLayoutVars>
      </dgm:prSet>
      <dgm:spPr/>
    </dgm:pt>
    <dgm:pt modelId="{B9212395-9CB1-464B-B3D9-9FE04EC74C9E}" type="pres">
      <dgm:prSet presAssocID="{0CB4D948-3AEE-4CD1-8C39-D147746A5F3B}" presName="rootComposite" presStyleCnt="0"/>
      <dgm:spPr/>
    </dgm:pt>
    <dgm:pt modelId="{54A742F4-60BE-4743-853B-8B5E0441E6EA}" type="pres">
      <dgm:prSet presAssocID="{0CB4D948-3AEE-4CD1-8C39-D147746A5F3B}" presName="rootText" presStyleLbl="node4" presStyleIdx="10" presStyleCnt="20" custScaleX="175114" custScaleY="172081">
        <dgm:presLayoutVars>
          <dgm:chPref val="3"/>
        </dgm:presLayoutVars>
      </dgm:prSet>
      <dgm:spPr/>
    </dgm:pt>
    <dgm:pt modelId="{699F9382-7816-416E-93FB-F93DFA02E102}" type="pres">
      <dgm:prSet presAssocID="{0CB4D948-3AEE-4CD1-8C39-D147746A5F3B}" presName="rootConnector" presStyleLbl="node4" presStyleIdx="10" presStyleCnt="20"/>
      <dgm:spPr/>
    </dgm:pt>
    <dgm:pt modelId="{7D93DE71-185D-454B-96BB-6A1375052003}" type="pres">
      <dgm:prSet presAssocID="{0CB4D948-3AEE-4CD1-8C39-D147746A5F3B}" presName="hierChild4" presStyleCnt="0"/>
      <dgm:spPr/>
    </dgm:pt>
    <dgm:pt modelId="{FE1BF927-C8C9-4716-9E6F-A73E40CEA6BC}" type="pres">
      <dgm:prSet presAssocID="{D33B5ED4-09EC-46A6-A1E4-7706F14D7E51}" presName="Name37" presStyleLbl="parChTrans1D4" presStyleIdx="11" presStyleCnt="20"/>
      <dgm:spPr/>
    </dgm:pt>
    <dgm:pt modelId="{8015ED51-66D6-4729-90E3-282738A2AEB0}" type="pres">
      <dgm:prSet presAssocID="{D83EE9ED-27F2-44AB-892E-B749683E5D76}" presName="hierRoot2" presStyleCnt="0">
        <dgm:presLayoutVars>
          <dgm:hierBranch val="init"/>
        </dgm:presLayoutVars>
      </dgm:prSet>
      <dgm:spPr/>
    </dgm:pt>
    <dgm:pt modelId="{C171707D-839A-4FD5-8C03-123BCCA4AB4F}" type="pres">
      <dgm:prSet presAssocID="{D83EE9ED-27F2-44AB-892E-B749683E5D76}" presName="rootComposite" presStyleCnt="0"/>
      <dgm:spPr/>
    </dgm:pt>
    <dgm:pt modelId="{24F48134-DC8E-44FC-8F19-FDAC47D4506A}" type="pres">
      <dgm:prSet presAssocID="{D83EE9ED-27F2-44AB-892E-B749683E5D76}" presName="rootText" presStyleLbl="node4" presStyleIdx="11" presStyleCnt="20" custScaleX="161768" custScaleY="134898">
        <dgm:presLayoutVars>
          <dgm:chPref val="3"/>
        </dgm:presLayoutVars>
      </dgm:prSet>
      <dgm:spPr/>
    </dgm:pt>
    <dgm:pt modelId="{D2A727FD-5327-4616-83BB-B161D65BE0E4}" type="pres">
      <dgm:prSet presAssocID="{D83EE9ED-27F2-44AB-892E-B749683E5D76}" presName="rootConnector" presStyleLbl="node4" presStyleIdx="11" presStyleCnt="20"/>
      <dgm:spPr/>
    </dgm:pt>
    <dgm:pt modelId="{BB2300AD-DC2B-4FCC-B0D0-61A205A281A0}" type="pres">
      <dgm:prSet presAssocID="{D83EE9ED-27F2-44AB-892E-B749683E5D76}" presName="hierChild4" presStyleCnt="0"/>
      <dgm:spPr/>
    </dgm:pt>
    <dgm:pt modelId="{37DBB977-7080-48D6-BF9C-CEF2E3DD7EE0}" type="pres">
      <dgm:prSet presAssocID="{D83EE9ED-27F2-44AB-892E-B749683E5D76}" presName="hierChild5" presStyleCnt="0"/>
      <dgm:spPr/>
    </dgm:pt>
    <dgm:pt modelId="{99366207-A9D4-4227-9CCE-DBEB0148F44A}" type="pres">
      <dgm:prSet presAssocID="{A5761005-51FC-49E7-8CE0-17B3E31A4BED}" presName="Name37" presStyleLbl="parChTrans1D4" presStyleIdx="12" presStyleCnt="20"/>
      <dgm:spPr/>
    </dgm:pt>
    <dgm:pt modelId="{BF9CC83A-418C-41D4-B1B2-0ECE72A9315E}" type="pres">
      <dgm:prSet presAssocID="{68CA5AE0-F13F-4BC4-B794-0561D2587EFE}" presName="hierRoot2" presStyleCnt="0">
        <dgm:presLayoutVars>
          <dgm:hierBranch val="init"/>
        </dgm:presLayoutVars>
      </dgm:prSet>
      <dgm:spPr/>
    </dgm:pt>
    <dgm:pt modelId="{AF2292BF-0ADD-402D-8E93-F43D2A49D27F}" type="pres">
      <dgm:prSet presAssocID="{68CA5AE0-F13F-4BC4-B794-0561D2587EFE}" presName="rootComposite" presStyleCnt="0"/>
      <dgm:spPr/>
    </dgm:pt>
    <dgm:pt modelId="{B00C6EC3-4BF3-41E7-8F02-51090B423A35}" type="pres">
      <dgm:prSet presAssocID="{68CA5AE0-F13F-4BC4-B794-0561D2587EFE}" presName="rootText" presStyleLbl="node4" presStyleIdx="12" presStyleCnt="20" custScaleX="167351" custScaleY="90514">
        <dgm:presLayoutVars>
          <dgm:chPref val="3"/>
        </dgm:presLayoutVars>
      </dgm:prSet>
      <dgm:spPr/>
    </dgm:pt>
    <dgm:pt modelId="{54FDEF04-386A-4FD4-9116-5C24D178FC8F}" type="pres">
      <dgm:prSet presAssocID="{68CA5AE0-F13F-4BC4-B794-0561D2587EFE}" presName="rootConnector" presStyleLbl="node4" presStyleIdx="12" presStyleCnt="20"/>
      <dgm:spPr/>
    </dgm:pt>
    <dgm:pt modelId="{8A7F51DB-DEC7-4B61-88F6-22BDF71EA8FC}" type="pres">
      <dgm:prSet presAssocID="{68CA5AE0-F13F-4BC4-B794-0561D2587EFE}" presName="hierChild4" presStyleCnt="0"/>
      <dgm:spPr/>
    </dgm:pt>
    <dgm:pt modelId="{D9E46992-4770-407D-A003-13C84191D8DF}" type="pres">
      <dgm:prSet presAssocID="{68CA5AE0-F13F-4BC4-B794-0561D2587EFE}" presName="hierChild5" presStyleCnt="0"/>
      <dgm:spPr/>
    </dgm:pt>
    <dgm:pt modelId="{922F177D-3FF7-4136-83ED-CBAB1ADA51E9}" type="pres">
      <dgm:prSet presAssocID="{E6E44E96-91CD-48CA-A90D-3859B0FA962A}" presName="Name37" presStyleLbl="parChTrans1D4" presStyleIdx="13" presStyleCnt="20"/>
      <dgm:spPr/>
    </dgm:pt>
    <dgm:pt modelId="{BCC9F915-0E2C-4737-B88F-B705D0AD3F6B}" type="pres">
      <dgm:prSet presAssocID="{A3769353-1581-43AC-AAF8-75826F3B0BEC}" presName="hierRoot2" presStyleCnt="0">
        <dgm:presLayoutVars>
          <dgm:hierBranch val="init"/>
        </dgm:presLayoutVars>
      </dgm:prSet>
      <dgm:spPr/>
    </dgm:pt>
    <dgm:pt modelId="{A8D67055-5730-4989-A905-A09AE44072B5}" type="pres">
      <dgm:prSet presAssocID="{A3769353-1581-43AC-AAF8-75826F3B0BEC}" presName="rootComposite" presStyleCnt="0"/>
      <dgm:spPr/>
    </dgm:pt>
    <dgm:pt modelId="{590DAB7C-2816-4023-91FB-56CF1AFEB367}" type="pres">
      <dgm:prSet presAssocID="{A3769353-1581-43AC-AAF8-75826F3B0BEC}" presName="rootText" presStyleLbl="node4" presStyleIdx="13" presStyleCnt="20" custScaleX="146145" custScaleY="130892">
        <dgm:presLayoutVars>
          <dgm:chPref val="3"/>
        </dgm:presLayoutVars>
      </dgm:prSet>
      <dgm:spPr/>
    </dgm:pt>
    <dgm:pt modelId="{30FCD825-7F89-4A98-A381-BCFFB97ED9F4}" type="pres">
      <dgm:prSet presAssocID="{A3769353-1581-43AC-AAF8-75826F3B0BEC}" presName="rootConnector" presStyleLbl="node4" presStyleIdx="13" presStyleCnt="20"/>
      <dgm:spPr/>
    </dgm:pt>
    <dgm:pt modelId="{74518D5F-85D4-4BE3-9CDB-EA7641E54F31}" type="pres">
      <dgm:prSet presAssocID="{A3769353-1581-43AC-AAF8-75826F3B0BEC}" presName="hierChild4" presStyleCnt="0"/>
      <dgm:spPr/>
    </dgm:pt>
    <dgm:pt modelId="{73407AE9-144E-4754-BB4C-9C5A597DDBA0}" type="pres">
      <dgm:prSet presAssocID="{A3769353-1581-43AC-AAF8-75826F3B0BEC}" presName="hierChild5" presStyleCnt="0"/>
      <dgm:spPr/>
    </dgm:pt>
    <dgm:pt modelId="{8902251B-23DC-49A2-85C6-89E90EB8A45D}" type="pres">
      <dgm:prSet presAssocID="{4C94D9A9-EB09-45E6-BEE3-9DA13A33FF96}" presName="Name37" presStyleLbl="parChTrans1D4" presStyleIdx="14" presStyleCnt="20"/>
      <dgm:spPr/>
    </dgm:pt>
    <dgm:pt modelId="{61B0056D-CC7A-474C-A06D-A03BD125A069}" type="pres">
      <dgm:prSet presAssocID="{66D6BC90-CED1-4EA0-8091-FD9B1EE13718}" presName="hierRoot2" presStyleCnt="0">
        <dgm:presLayoutVars>
          <dgm:hierBranch val="init"/>
        </dgm:presLayoutVars>
      </dgm:prSet>
      <dgm:spPr/>
    </dgm:pt>
    <dgm:pt modelId="{9AD71B99-86CD-4F5A-9106-033FEB8E0B2A}" type="pres">
      <dgm:prSet presAssocID="{66D6BC90-CED1-4EA0-8091-FD9B1EE13718}" presName="rootComposite" presStyleCnt="0"/>
      <dgm:spPr/>
    </dgm:pt>
    <dgm:pt modelId="{751E76FD-C0D9-4D81-A24B-1A1368BB646A}" type="pres">
      <dgm:prSet presAssocID="{66D6BC90-CED1-4EA0-8091-FD9B1EE13718}" presName="rootText" presStyleLbl="node4" presStyleIdx="14" presStyleCnt="20" custScaleX="139591" custScaleY="132192">
        <dgm:presLayoutVars>
          <dgm:chPref val="3"/>
        </dgm:presLayoutVars>
      </dgm:prSet>
      <dgm:spPr/>
    </dgm:pt>
    <dgm:pt modelId="{25800B08-00C2-4B0B-85DC-2AC033AD259C}" type="pres">
      <dgm:prSet presAssocID="{66D6BC90-CED1-4EA0-8091-FD9B1EE13718}" presName="rootConnector" presStyleLbl="node4" presStyleIdx="14" presStyleCnt="20"/>
      <dgm:spPr/>
    </dgm:pt>
    <dgm:pt modelId="{A7AA9594-E82D-4E14-9F75-76664D1A25A2}" type="pres">
      <dgm:prSet presAssocID="{66D6BC90-CED1-4EA0-8091-FD9B1EE13718}" presName="hierChild4" presStyleCnt="0"/>
      <dgm:spPr/>
    </dgm:pt>
    <dgm:pt modelId="{948382EE-0833-4274-8B13-A27F50687FA6}" type="pres">
      <dgm:prSet presAssocID="{66D6BC90-CED1-4EA0-8091-FD9B1EE13718}" presName="hierChild5" presStyleCnt="0"/>
      <dgm:spPr/>
    </dgm:pt>
    <dgm:pt modelId="{CE3B9C0C-C490-4BF6-84F6-7AD3C312762C}" type="pres">
      <dgm:prSet presAssocID="{0CB4D948-3AEE-4CD1-8C39-D147746A5F3B}" presName="hierChild5" presStyleCnt="0"/>
      <dgm:spPr/>
    </dgm:pt>
    <dgm:pt modelId="{AA49DD4A-283D-4693-B1CE-962B9797C517}" type="pres">
      <dgm:prSet presAssocID="{DA8E1DDE-2291-48D9-A9B2-FA8398CC67B7}" presName="Name37" presStyleLbl="parChTrans1D4" presStyleIdx="15" presStyleCnt="20"/>
      <dgm:spPr/>
    </dgm:pt>
    <dgm:pt modelId="{1B47903F-3161-4A1F-B2F1-1E6563515EF4}" type="pres">
      <dgm:prSet presAssocID="{D81D1173-F486-44D0-999C-8A79EBD051E6}" presName="hierRoot2" presStyleCnt="0">
        <dgm:presLayoutVars>
          <dgm:hierBranch val="init"/>
        </dgm:presLayoutVars>
      </dgm:prSet>
      <dgm:spPr/>
    </dgm:pt>
    <dgm:pt modelId="{AE05A9BB-47E1-47A7-9279-4F5131DA3BC1}" type="pres">
      <dgm:prSet presAssocID="{D81D1173-F486-44D0-999C-8A79EBD051E6}" presName="rootComposite" presStyleCnt="0"/>
      <dgm:spPr/>
    </dgm:pt>
    <dgm:pt modelId="{CD095349-242A-4047-91E2-F1D485A77C9B}" type="pres">
      <dgm:prSet presAssocID="{D81D1173-F486-44D0-999C-8A79EBD051E6}" presName="rootText" presStyleLbl="node4" presStyleIdx="15" presStyleCnt="20" custScaleX="110207" custScaleY="158759">
        <dgm:presLayoutVars>
          <dgm:chPref val="3"/>
        </dgm:presLayoutVars>
      </dgm:prSet>
      <dgm:spPr/>
    </dgm:pt>
    <dgm:pt modelId="{19E9D482-9B1B-43A4-B736-F9D06E8CD37F}" type="pres">
      <dgm:prSet presAssocID="{D81D1173-F486-44D0-999C-8A79EBD051E6}" presName="rootConnector" presStyleLbl="node4" presStyleIdx="15" presStyleCnt="20"/>
      <dgm:spPr/>
    </dgm:pt>
    <dgm:pt modelId="{6400036B-00AC-4B26-B454-3B0A161E304A}" type="pres">
      <dgm:prSet presAssocID="{D81D1173-F486-44D0-999C-8A79EBD051E6}" presName="hierChild4" presStyleCnt="0"/>
      <dgm:spPr/>
    </dgm:pt>
    <dgm:pt modelId="{886F3AF0-FF9A-40B2-8807-B98946E5ED0D}" type="pres">
      <dgm:prSet presAssocID="{4BBB0989-7009-401C-81F8-7D8587BB801C}" presName="Name37" presStyleLbl="parChTrans1D4" presStyleIdx="16" presStyleCnt="20"/>
      <dgm:spPr/>
    </dgm:pt>
    <dgm:pt modelId="{370E07BB-7677-4395-B2A6-D35A07223725}" type="pres">
      <dgm:prSet presAssocID="{8DD3677E-4B80-4E6B-94C6-89742042F8A8}" presName="hierRoot2" presStyleCnt="0">
        <dgm:presLayoutVars>
          <dgm:hierBranch val="init"/>
        </dgm:presLayoutVars>
      </dgm:prSet>
      <dgm:spPr/>
    </dgm:pt>
    <dgm:pt modelId="{BEBA6117-153E-40A6-B76F-34C56AB8D0DB}" type="pres">
      <dgm:prSet presAssocID="{8DD3677E-4B80-4E6B-94C6-89742042F8A8}" presName="rootComposite" presStyleCnt="0"/>
      <dgm:spPr/>
    </dgm:pt>
    <dgm:pt modelId="{AE4F9FD8-9327-4D41-8091-2D1B2EF53B54}" type="pres">
      <dgm:prSet presAssocID="{8DD3677E-4B80-4E6B-94C6-89742042F8A8}" presName="rootText" presStyleLbl="node4" presStyleIdx="16" presStyleCnt="20" custScaleX="156349" custScaleY="174888">
        <dgm:presLayoutVars>
          <dgm:chPref val="3"/>
        </dgm:presLayoutVars>
      </dgm:prSet>
      <dgm:spPr/>
    </dgm:pt>
    <dgm:pt modelId="{D91B0D0B-85B4-4B5E-8A67-7557622A9A42}" type="pres">
      <dgm:prSet presAssocID="{8DD3677E-4B80-4E6B-94C6-89742042F8A8}" presName="rootConnector" presStyleLbl="node4" presStyleIdx="16" presStyleCnt="20"/>
      <dgm:spPr/>
    </dgm:pt>
    <dgm:pt modelId="{F251BCBE-AE63-4022-8A6A-DCF1F02EA0E1}" type="pres">
      <dgm:prSet presAssocID="{8DD3677E-4B80-4E6B-94C6-89742042F8A8}" presName="hierChild4" presStyleCnt="0"/>
      <dgm:spPr/>
    </dgm:pt>
    <dgm:pt modelId="{D520CCF0-6F77-40E6-8820-B1602D0C19B5}" type="pres">
      <dgm:prSet presAssocID="{8DD3677E-4B80-4E6B-94C6-89742042F8A8}" presName="hierChild5" presStyleCnt="0"/>
      <dgm:spPr/>
    </dgm:pt>
    <dgm:pt modelId="{671B842E-D2EB-4745-B392-8F49B7088EF7}" type="pres">
      <dgm:prSet presAssocID="{52DE01AF-C0E2-4204-A1D4-F02ACEB78D17}" presName="Name37" presStyleLbl="parChTrans1D4" presStyleIdx="17" presStyleCnt="20"/>
      <dgm:spPr/>
    </dgm:pt>
    <dgm:pt modelId="{EFB73089-DE5C-41A7-A9D8-CAA4538CB0BE}" type="pres">
      <dgm:prSet presAssocID="{51A95030-74E3-4575-9C2C-200BC47F0DD8}" presName="hierRoot2" presStyleCnt="0">
        <dgm:presLayoutVars>
          <dgm:hierBranch val="init"/>
        </dgm:presLayoutVars>
      </dgm:prSet>
      <dgm:spPr/>
    </dgm:pt>
    <dgm:pt modelId="{323D7274-9019-4F58-9A6D-F067D37C0474}" type="pres">
      <dgm:prSet presAssocID="{51A95030-74E3-4575-9C2C-200BC47F0DD8}" presName="rootComposite" presStyleCnt="0"/>
      <dgm:spPr/>
    </dgm:pt>
    <dgm:pt modelId="{252E14E0-C833-4FBB-993E-E9735CC4C00F}" type="pres">
      <dgm:prSet presAssocID="{51A95030-74E3-4575-9C2C-200BC47F0DD8}" presName="rootText" presStyleLbl="node4" presStyleIdx="17" presStyleCnt="20" custScaleX="143174" custScaleY="161103">
        <dgm:presLayoutVars>
          <dgm:chPref val="3"/>
        </dgm:presLayoutVars>
      </dgm:prSet>
      <dgm:spPr/>
    </dgm:pt>
    <dgm:pt modelId="{86C8D05A-FAE1-4C72-BEB7-7425FD429E93}" type="pres">
      <dgm:prSet presAssocID="{51A95030-74E3-4575-9C2C-200BC47F0DD8}" presName="rootConnector" presStyleLbl="node4" presStyleIdx="17" presStyleCnt="20"/>
      <dgm:spPr/>
    </dgm:pt>
    <dgm:pt modelId="{0F263343-AB32-421B-90D3-C69BAFB64F26}" type="pres">
      <dgm:prSet presAssocID="{51A95030-74E3-4575-9C2C-200BC47F0DD8}" presName="hierChild4" presStyleCnt="0"/>
      <dgm:spPr/>
    </dgm:pt>
    <dgm:pt modelId="{FF219591-3B76-41EF-B972-CF6C626B941E}" type="pres">
      <dgm:prSet presAssocID="{51A95030-74E3-4575-9C2C-200BC47F0DD8}" presName="hierChild5" presStyleCnt="0"/>
      <dgm:spPr/>
    </dgm:pt>
    <dgm:pt modelId="{9E1385EE-E38F-440F-AD9D-482B16E91145}" type="pres">
      <dgm:prSet presAssocID="{2E47004B-96D5-4ED2-BF3A-3CC6D953ED13}" presName="Name37" presStyleLbl="parChTrans1D4" presStyleIdx="18" presStyleCnt="20"/>
      <dgm:spPr/>
    </dgm:pt>
    <dgm:pt modelId="{C0D3D1CD-DE23-4BC4-826B-D4B1045D02D6}" type="pres">
      <dgm:prSet presAssocID="{45769BC7-7390-4B3B-A155-E7CC7B035FE1}" presName="hierRoot2" presStyleCnt="0">
        <dgm:presLayoutVars>
          <dgm:hierBranch val="init"/>
        </dgm:presLayoutVars>
      </dgm:prSet>
      <dgm:spPr/>
    </dgm:pt>
    <dgm:pt modelId="{1338109D-C9ED-4D26-83B4-2ED2E960626D}" type="pres">
      <dgm:prSet presAssocID="{45769BC7-7390-4B3B-A155-E7CC7B035FE1}" presName="rootComposite" presStyleCnt="0"/>
      <dgm:spPr/>
    </dgm:pt>
    <dgm:pt modelId="{D5185E33-465E-45F4-A5C2-769B8A89235F}" type="pres">
      <dgm:prSet presAssocID="{45769BC7-7390-4B3B-A155-E7CC7B035FE1}" presName="rootText" presStyleLbl="node4" presStyleIdx="18" presStyleCnt="20" custScaleX="144225" custScaleY="179592">
        <dgm:presLayoutVars>
          <dgm:chPref val="3"/>
        </dgm:presLayoutVars>
      </dgm:prSet>
      <dgm:spPr/>
    </dgm:pt>
    <dgm:pt modelId="{F152173C-3AF2-441C-953F-05BCC08BF58D}" type="pres">
      <dgm:prSet presAssocID="{45769BC7-7390-4B3B-A155-E7CC7B035FE1}" presName="rootConnector" presStyleLbl="node4" presStyleIdx="18" presStyleCnt="20"/>
      <dgm:spPr/>
    </dgm:pt>
    <dgm:pt modelId="{97DC29AF-77A8-4603-BF1A-4E8FF39F547F}" type="pres">
      <dgm:prSet presAssocID="{45769BC7-7390-4B3B-A155-E7CC7B035FE1}" presName="hierChild4" presStyleCnt="0"/>
      <dgm:spPr/>
    </dgm:pt>
    <dgm:pt modelId="{0632B101-33F0-45D4-BDF0-22D2B3F86D72}" type="pres">
      <dgm:prSet presAssocID="{45769BC7-7390-4B3B-A155-E7CC7B035FE1}" presName="hierChild5" presStyleCnt="0"/>
      <dgm:spPr/>
    </dgm:pt>
    <dgm:pt modelId="{61F41C6F-2370-4FB1-AE2C-04B6F8B918B6}" type="pres">
      <dgm:prSet presAssocID="{56EED9C0-8099-4AC1-9936-EB2F14A5BD25}" presName="Name37" presStyleLbl="parChTrans1D4" presStyleIdx="19" presStyleCnt="20"/>
      <dgm:spPr/>
    </dgm:pt>
    <dgm:pt modelId="{84391672-139A-428C-9548-16836B5B8978}" type="pres">
      <dgm:prSet presAssocID="{A4B768B6-3F7A-490B-B2C6-D6F43337BB75}" presName="hierRoot2" presStyleCnt="0">
        <dgm:presLayoutVars>
          <dgm:hierBranch val="init"/>
        </dgm:presLayoutVars>
      </dgm:prSet>
      <dgm:spPr/>
    </dgm:pt>
    <dgm:pt modelId="{434DD744-5C4A-400E-A51F-056D8696CDD5}" type="pres">
      <dgm:prSet presAssocID="{A4B768B6-3F7A-490B-B2C6-D6F43337BB75}" presName="rootComposite" presStyleCnt="0"/>
      <dgm:spPr/>
    </dgm:pt>
    <dgm:pt modelId="{F6828E8B-AD09-416A-95D9-292749D3EDCF}" type="pres">
      <dgm:prSet presAssocID="{A4B768B6-3F7A-490B-B2C6-D6F43337BB75}" presName="rootText" presStyleLbl="node4" presStyleIdx="19" presStyleCnt="20" custScaleX="153037" custScaleY="86746">
        <dgm:presLayoutVars>
          <dgm:chPref val="3"/>
        </dgm:presLayoutVars>
      </dgm:prSet>
      <dgm:spPr/>
    </dgm:pt>
    <dgm:pt modelId="{DA930020-B4C7-445F-A9BE-EDF19A86FE55}" type="pres">
      <dgm:prSet presAssocID="{A4B768B6-3F7A-490B-B2C6-D6F43337BB75}" presName="rootConnector" presStyleLbl="node4" presStyleIdx="19" presStyleCnt="20"/>
      <dgm:spPr/>
    </dgm:pt>
    <dgm:pt modelId="{385EEB15-B343-41F6-AFE2-D83A243B166B}" type="pres">
      <dgm:prSet presAssocID="{A4B768B6-3F7A-490B-B2C6-D6F43337BB75}" presName="hierChild4" presStyleCnt="0"/>
      <dgm:spPr/>
    </dgm:pt>
    <dgm:pt modelId="{6C20C87B-6338-4EBC-BA1E-6BB1A29E23C6}" type="pres">
      <dgm:prSet presAssocID="{A4B768B6-3F7A-490B-B2C6-D6F43337BB75}" presName="hierChild5" presStyleCnt="0"/>
      <dgm:spPr/>
    </dgm:pt>
    <dgm:pt modelId="{EF866ED1-AD8C-455C-BAD4-B7A1A50ECFE8}" type="pres">
      <dgm:prSet presAssocID="{D81D1173-F486-44D0-999C-8A79EBD051E6}" presName="hierChild5" presStyleCnt="0"/>
      <dgm:spPr/>
    </dgm:pt>
    <dgm:pt modelId="{FFEEC166-0C71-43EA-ABC1-83FFED8EAC37}" type="pres">
      <dgm:prSet presAssocID="{8739DB71-6B2C-4DB7-8670-DEA11183A1D6}" presName="hierChild5" presStyleCnt="0"/>
      <dgm:spPr/>
    </dgm:pt>
    <dgm:pt modelId="{20F85592-F6AA-41DC-8BE9-0CDF576CCF23}" type="pres">
      <dgm:prSet presAssocID="{A5A5E0D5-A62A-40D4-A279-EAD97B910DC9}" presName="Name37" presStyleLbl="parChTrans1D3" presStyleIdx="2" presStyleCnt="3"/>
      <dgm:spPr/>
    </dgm:pt>
    <dgm:pt modelId="{717A1856-5F08-449B-8D8B-1F0455500627}" type="pres">
      <dgm:prSet presAssocID="{8608E482-D94E-4D27-868B-3CA28FC948DE}" presName="hierRoot2" presStyleCnt="0">
        <dgm:presLayoutVars>
          <dgm:hierBranch val="init"/>
        </dgm:presLayoutVars>
      </dgm:prSet>
      <dgm:spPr/>
    </dgm:pt>
    <dgm:pt modelId="{C175EC15-948A-44F9-AA66-849E7DD51483}" type="pres">
      <dgm:prSet presAssocID="{8608E482-D94E-4D27-868B-3CA28FC948DE}" presName="rootComposite" presStyleCnt="0"/>
      <dgm:spPr/>
    </dgm:pt>
    <dgm:pt modelId="{3E7A73CD-D6ED-4E99-9206-2A14D3BDC101}" type="pres">
      <dgm:prSet presAssocID="{8608E482-D94E-4D27-868B-3CA28FC948DE}" presName="rootText" presStyleLbl="node3" presStyleIdx="2" presStyleCnt="3" custScaleX="135413" custScaleY="138351">
        <dgm:presLayoutVars>
          <dgm:chPref val="3"/>
        </dgm:presLayoutVars>
      </dgm:prSet>
      <dgm:spPr/>
    </dgm:pt>
    <dgm:pt modelId="{F3BBA029-3C0F-4845-8192-AF2EA47BEAC7}" type="pres">
      <dgm:prSet presAssocID="{8608E482-D94E-4D27-868B-3CA28FC948DE}" presName="rootConnector" presStyleLbl="node3" presStyleIdx="2" presStyleCnt="3"/>
      <dgm:spPr/>
    </dgm:pt>
    <dgm:pt modelId="{A7D6EBE2-D01E-420E-B424-726A1A8688C7}" type="pres">
      <dgm:prSet presAssocID="{8608E482-D94E-4D27-868B-3CA28FC948DE}" presName="hierChild4" presStyleCnt="0"/>
      <dgm:spPr/>
    </dgm:pt>
    <dgm:pt modelId="{F664C50B-54CA-44F9-BB4C-6187E6050213}" type="pres">
      <dgm:prSet presAssocID="{8608E482-D94E-4D27-868B-3CA28FC948DE}" presName="hierChild5" presStyleCnt="0"/>
      <dgm:spPr/>
    </dgm:pt>
    <dgm:pt modelId="{A03B55EA-F0D2-4268-9A34-25628EE7E923}" type="pres">
      <dgm:prSet presAssocID="{A3D5B927-E683-496F-BAB0-F204A2063EDB}" presName="hierChild5" presStyleCnt="0"/>
      <dgm:spPr/>
    </dgm:pt>
    <dgm:pt modelId="{31206AAC-1542-4971-A104-073C0F38C14A}" type="pres">
      <dgm:prSet presAssocID="{4CFC263A-3E52-4445-BBE4-639A6425296E}" presName="hierChild3" presStyleCnt="0"/>
      <dgm:spPr/>
    </dgm:pt>
  </dgm:ptLst>
  <dgm:cxnLst>
    <dgm:cxn modelId="{0D422004-BA3D-46FF-B1EC-9CD1109501A1}" type="presOf" srcId="{80DD11A9-312A-445A-9BD0-8E0F6A9F3A07}" destId="{ED1C9F73-E543-499E-BC76-A905EDDF6EB3}" srcOrd="1" destOrd="0" presId="urn:microsoft.com/office/officeart/2005/8/layout/orgChart1"/>
    <dgm:cxn modelId="{263D0F09-AA92-4945-AFE6-F9D439F0D5D1}" type="presOf" srcId="{8D1AC6A9-C14D-4780-8260-E8DF379DB4A2}" destId="{4FE8AEDB-0708-401C-9244-4FC7CF0DC5CE}" srcOrd="1" destOrd="0" presId="urn:microsoft.com/office/officeart/2005/8/layout/orgChart1"/>
    <dgm:cxn modelId="{F055F109-C6E2-47D2-BB0D-186332DA6E3D}" type="presOf" srcId="{21C3254D-A992-4506-BEF5-79B71BEF3456}" destId="{63DCDB63-934A-441C-B2E2-B593218B414C}" srcOrd="1" destOrd="0" presId="urn:microsoft.com/office/officeart/2005/8/layout/orgChart1"/>
    <dgm:cxn modelId="{B4178F0E-57D6-40E1-86F9-FB56E69C6CB0}" type="presOf" srcId="{4C94D9A9-EB09-45E6-BEE3-9DA13A33FF96}" destId="{8902251B-23DC-49A2-85C6-89E90EB8A45D}" srcOrd="0" destOrd="0" presId="urn:microsoft.com/office/officeart/2005/8/layout/orgChart1"/>
    <dgm:cxn modelId="{052B3310-0B18-4DBE-831B-AD7E72FDDE2F}" type="presOf" srcId="{A6F20998-CC35-4D44-B419-1D0B0716F4E2}" destId="{DCE8A329-8957-464D-AF2D-BA87F80884B2}" srcOrd="0" destOrd="0" presId="urn:microsoft.com/office/officeart/2005/8/layout/orgChart1"/>
    <dgm:cxn modelId="{214A9615-8867-4A5E-86B1-C51C45748941}" srcId="{0CB4D948-3AEE-4CD1-8C39-D147746A5F3B}" destId="{66D6BC90-CED1-4EA0-8091-FD9B1EE13718}" srcOrd="3" destOrd="0" parTransId="{4C94D9A9-EB09-45E6-BEE3-9DA13A33FF96}" sibTransId="{D0F591E8-A0A5-46EB-AEB4-5F73F732335B}"/>
    <dgm:cxn modelId="{B56C5316-3478-4528-A54A-0343D724F42B}" type="presOf" srcId="{A3EC8B80-A0E0-415F-9104-66E2EB0D8CEF}" destId="{E2EBB9C8-D438-47D7-8917-9214B58F4A01}" srcOrd="0" destOrd="0" presId="urn:microsoft.com/office/officeart/2005/8/layout/orgChart1"/>
    <dgm:cxn modelId="{09D52E17-DAF0-4F1E-8834-F0661B938AFE}" srcId="{D81D1173-F486-44D0-999C-8A79EBD051E6}" destId="{45769BC7-7390-4B3B-A155-E7CC7B035FE1}" srcOrd="2" destOrd="0" parTransId="{2E47004B-96D5-4ED2-BF3A-3CC6D953ED13}" sibTransId="{C5DB0A7B-3D0E-450D-849A-A6FB0E5A3F16}"/>
    <dgm:cxn modelId="{D4C13D17-1ABC-4FF6-8527-38477844CFB4}" type="presOf" srcId="{D949DD6A-4513-4E77-AA87-0C625F2CBA31}" destId="{0CC01C51-EA1D-41E1-B096-06B90149790B}" srcOrd="1" destOrd="0" presId="urn:microsoft.com/office/officeart/2005/8/layout/orgChart1"/>
    <dgm:cxn modelId="{3BC43919-699A-4451-9C45-1E2F600C8C18}" type="presOf" srcId="{66D6BC90-CED1-4EA0-8091-FD9B1EE13718}" destId="{751E76FD-C0D9-4D81-A24B-1A1368BB646A}" srcOrd="0" destOrd="0" presId="urn:microsoft.com/office/officeart/2005/8/layout/orgChart1"/>
    <dgm:cxn modelId="{6E63C61C-1965-422B-A03C-6C2974062313}" type="presOf" srcId="{6062C754-8B63-4844-AFAD-9281DB45D7B1}" destId="{CDC05853-BA60-48DF-93FD-15BA754BE75A}" srcOrd="0" destOrd="0" presId="urn:microsoft.com/office/officeart/2005/8/layout/orgChart1"/>
    <dgm:cxn modelId="{BB33861E-9757-4899-B5F3-CD00C09029F8}" type="presOf" srcId="{0CB4D948-3AEE-4CD1-8C39-D147746A5F3B}" destId="{54A742F4-60BE-4743-853B-8B5E0441E6EA}" srcOrd="0" destOrd="0" presId="urn:microsoft.com/office/officeart/2005/8/layout/orgChart1"/>
    <dgm:cxn modelId="{F3F83B1F-B3C7-4778-980A-260F3831245D}" type="presOf" srcId="{DA8E1DDE-2291-48D9-A9B2-FA8398CC67B7}" destId="{AA49DD4A-283D-4693-B1CE-962B9797C517}" srcOrd="0" destOrd="0" presId="urn:microsoft.com/office/officeart/2005/8/layout/orgChart1"/>
    <dgm:cxn modelId="{C2083E23-F11E-4ABE-90D3-EDCB01C2FC7C}" type="presOf" srcId="{8DD3677E-4B80-4E6B-94C6-89742042F8A8}" destId="{AE4F9FD8-9327-4D41-8091-2D1B2EF53B54}" srcOrd="0" destOrd="0" presId="urn:microsoft.com/office/officeart/2005/8/layout/orgChart1"/>
    <dgm:cxn modelId="{A3308B23-1AAF-4945-BB81-FE7E1BF862AA}" srcId="{80DD11A9-312A-445A-9BD0-8E0F6A9F3A07}" destId="{25115B95-3478-443A-962E-AB99535A7180}" srcOrd="2" destOrd="0" parTransId="{8B60624E-B842-4714-9017-716E62900CE7}" sibTransId="{FC7A9F98-31AC-4D20-AA33-FE164500E37B}"/>
    <dgm:cxn modelId="{B0FF0424-09D9-45A9-837D-75F27BA38DB8}" type="presOf" srcId="{E533BD90-CD2E-4569-BCF8-756115A16D27}" destId="{15E87478-812A-4790-A24E-BDC3E0B64513}" srcOrd="0" destOrd="0" presId="urn:microsoft.com/office/officeart/2005/8/layout/orgChart1"/>
    <dgm:cxn modelId="{87A30F24-928D-4A72-A501-F187E17F5E23}" type="presOf" srcId="{8DD3677E-4B80-4E6B-94C6-89742042F8A8}" destId="{D91B0D0B-85B4-4B5E-8A67-7557622A9A42}" srcOrd="1" destOrd="0" presId="urn:microsoft.com/office/officeart/2005/8/layout/orgChart1"/>
    <dgm:cxn modelId="{EF710B25-2B5F-46A9-9B39-52211AD7818F}" srcId="{21C3254D-A992-4506-BEF5-79B71BEF3456}" destId="{8FD9ECEE-5B72-4904-9F6A-F4BBE468CAF1}" srcOrd="1" destOrd="0" parTransId="{25433486-70F7-4E4D-8F58-70E40BA44794}" sibTransId="{8BF19AC1-5F04-4737-B7D9-993A3F45E4EA}"/>
    <dgm:cxn modelId="{9DF03926-E323-4C7B-B464-5C1DA59FDA62}" type="presOf" srcId="{7D5E4C91-8754-4FDB-8447-B0F1570510BA}" destId="{336C4715-7E3A-4951-8813-1A3D7DE76E82}" srcOrd="0" destOrd="0" presId="urn:microsoft.com/office/officeart/2005/8/layout/orgChart1"/>
    <dgm:cxn modelId="{CEFCC42A-74E8-4A14-B240-27B0BC072FF1}" type="presOf" srcId="{FCA88C35-5C83-4DBE-A841-722DFF47BF2B}" destId="{ADC92D6A-ECBE-433B-9DF0-C26B6F2A57BB}" srcOrd="0" destOrd="0" presId="urn:microsoft.com/office/officeart/2005/8/layout/orgChart1"/>
    <dgm:cxn modelId="{D76B9930-9CEC-455C-B1E5-A2B5E1AB4CBE}" type="presOf" srcId="{51A95030-74E3-4575-9C2C-200BC47F0DD8}" destId="{252E14E0-C833-4FBB-993E-E9735CC4C00F}" srcOrd="0" destOrd="0" presId="urn:microsoft.com/office/officeart/2005/8/layout/orgChart1"/>
    <dgm:cxn modelId="{5C86D435-9758-4703-851E-FD8C8281F7D4}" srcId="{0CB4D948-3AEE-4CD1-8C39-D147746A5F3B}" destId="{A3769353-1581-43AC-AAF8-75826F3B0BEC}" srcOrd="2" destOrd="0" parTransId="{E6E44E96-91CD-48CA-A90D-3859B0FA962A}" sibTransId="{38F9DDD7-4F85-4224-BC42-2E6E563248ED}"/>
    <dgm:cxn modelId="{47102F36-1818-4931-85C3-308121DC555D}" type="presOf" srcId="{A4B768B6-3F7A-490B-B2C6-D6F43337BB75}" destId="{DA930020-B4C7-445F-A9BE-EDF19A86FE55}" srcOrd="1" destOrd="0" presId="urn:microsoft.com/office/officeart/2005/8/layout/orgChart1"/>
    <dgm:cxn modelId="{74B3F136-AC5B-4D7A-B14E-C5499E02B951}" type="presOf" srcId="{8FD9ECEE-5B72-4904-9F6A-F4BBE468CAF1}" destId="{8A1B4CD9-4CBD-4796-828D-2EA0F786182C}" srcOrd="1" destOrd="0" presId="urn:microsoft.com/office/officeart/2005/8/layout/orgChart1"/>
    <dgm:cxn modelId="{8B555D3E-FC4E-4E1D-A83A-6D34A20693FC}" type="presOf" srcId="{8739DB71-6B2C-4DB7-8670-DEA11183A1D6}" destId="{B5926B82-FA00-4A15-BD99-A987C6A08428}" srcOrd="0" destOrd="0" presId="urn:microsoft.com/office/officeart/2005/8/layout/orgChart1"/>
    <dgm:cxn modelId="{20AE293F-374D-412A-B7BB-60B4A02BEB62}" type="presOf" srcId="{20A78CB2-85B5-4258-8919-8371C564CB0F}" destId="{3B81A996-4462-45AC-A1C0-F5AAD058466D}" srcOrd="0" destOrd="0" presId="urn:microsoft.com/office/officeart/2005/8/layout/orgChart1"/>
    <dgm:cxn modelId="{502AA544-AF2E-488F-8FA9-220EA95ED9E4}" type="presOf" srcId="{20A78CB2-85B5-4258-8919-8371C564CB0F}" destId="{8FD0C825-9C83-4C32-9785-528E508037C9}" srcOrd="1" destOrd="0" presId="urn:microsoft.com/office/officeart/2005/8/layout/orgChart1"/>
    <dgm:cxn modelId="{B228F345-DC4C-4CBD-87F6-3AA20B50A994}" srcId="{0CB4D948-3AEE-4CD1-8C39-D147746A5F3B}" destId="{68CA5AE0-F13F-4BC4-B794-0561D2587EFE}" srcOrd="1" destOrd="0" parTransId="{A5761005-51FC-49E7-8CE0-17B3E31A4BED}" sibTransId="{974DB21C-B5C7-45B9-91CC-D26BC395592A}"/>
    <dgm:cxn modelId="{58D24351-8EFE-4941-804A-C1E6F707F0E6}" type="presOf" srcId="{25115B95-3478-443A-962E-AB99535A7180}" destId="{6C7DE8B5-D363-4B02-BC33-E93EB7A64B95}" srcOrd="0" destOrd="0" presId="urn:microsoft.com/office/officeart/2005/8/layout/orgChart1"/>
    <dgm:cxn modelId="{A4349554-EBFE-4FB0-AA63-B3C0E0F78E88}" srcId="{8739DB71-6B2C-4DB7-8670-DEA11183A1D6}" destId="{80DD11A9-312A-445A-9BD0-8E0F6A9F3A07}" srcOrd="0" destOrd="0" parTransId="{6D8EC4C2-02DF-4F19-B589-94193245674D}" sibTransId="{95EDFC39-D992-47A9-B8B6-D4CA7C037AD2}"/>
    <dgm:cxn modelId="{AE9D2756-D4C6-4CFA-947C-6D55B83AE4F0}" type="presOf" srcId="{D949DD6A-4513-4E77-AA87-0C625F2CBA31}" destId="{001B88E9-2747-4EA4-8D4C-D663DA364A32}" srcOrd="0" destOrd="0" presId="urn:microsoft.com/office/officeart/2005/8/layout/orgChart1"/>
    <dgm:cxn modelId="{55A6625A-AEB8-48D1-918A-AC141B14274E}" srcId="{0CB4D948-3AEE-4CD1-8C39-D147746A5F3B}" destId="{D83EE9ED-27F2-44AB-892E-B749683E5D76}" srcOrd="0" destOrd="0" parTransId="{D33B5ED4-09EC-46A6-A1E4-7706F14D7E51}" sibTransId="{46F19A83-80FC-4969-B5F0-0BC836FE4705}"/>
    <dgm:cxn modelId="{A9787A5E-0BFC-4DF6-9B14-DAB126B7F674}" type="presOf" srcId="{0CB4D948-3AEE-4CD1-8C39-D147746A5F3B}" destId="{699F9382-7816-416E-93FB-F93DFA02E102}" srcOrd="1" destOrd="0" presId="urn:microsoft.com/office/officeart/2005/8/layout/orgChart1"/>
    <dgm:cxn modelId="{BE709A61-03B2-4D79-90CB-C3D7EF3811FB}" type="presOf" srcId="{8739DB71-6B2C-4DB7-8670-DEA11183A1D6}" destId="{36FED54C-C2E2-4CA8-A082-CAF5B15DCC89}" srcOrd="1" destOrd="0" presId="urn:microsoft.com/office/officeart/2005/8/layout/orgChart1"/>
    <dgm:cxn modelId="{C8ADFD62-AB6D-4591-BE90-C30C4EEF6764}" srcId="{A3D5B927-E683-496F-BAB0-F204A2063EDB}" destId="{8739DB71-6B2C-4DB7-8670-DEA11183A1D6}" srcOrd="1" destOrd="0" parTransId="{887DD1AC-90DD-46F9-B26B-B98E5B615001}" sibTransId="{440F9B06-DBC2-4115-92BD-809D03B417B7}"/>
    <dgm:cxn modelId="{C67D0263-8C73-484E-9E34-83A3BB9A1418}" srcId="{D81D1173-F486-44D0-999C-8A79EBD051E6}" destId="{A4B768B6-3F7A-490B-B2C6-D6F43337BB75}" srcOrd="3" destOrd="0" parTransId="{56EED9C0-8099-4AC1-9936-EB2F14A5BD25}" sibTransId="{B08A5F78-251C-41D2-B7FD-6589FB3C8735}"/>
    <dgm:cxn modelId="{988E6267-A038-45F8-B89E-9BA05449936D}" type="presOf" srcId="{45769BC7-7390-4B3B-A155-E7CC7B035FE1}" destId="{F152173C-3AF2-441C-953F-05BCC08BF58D}" srcOrd="1" destOrd="0" presId="urn:microsoft.com/office/officeart/2005/8/layout/orgChart1"/>
    <dgm:cxn modelId="{C25ABF69-C23E-46A7-9F36-2BBF53652D95}" srcId="{8739DB71-6B2C-4DB7-8670-DEA11183A1D6}" destId="{D81D1173-F486-44D0-999C-8A79EBD051E6}" srcOrd="3" destOrd="0" parTransId="{DA8E1DDE-2291-48D9-A9B2-FA8398CC67B7}" sibTransId="{AAD63C4C-28D0-467D-AB81-93C7404CB924}"/>
    <dgm:cxn modelId="{576F9F6B-4EF2-40BE-8D1D-188E39558C2E}" type="presOf" srcId="{D81D1173-F486-44D0-999C-8A79EBD051E6}" destId="{CD095349-242A-4047-91E2-F1D485A77C9B}" srcOrd="0" destOrd="0" presId="urn:microsoft.com/office/officeart/2005/8/layout/orgChart1"/>
    <dgm:cxn modelId="{38E6016D-310D-487D-A5B1-77FA26E5CCCF}" type="presOf" srcId="{21C3254D-A992-4506-BEF5-79B71BEF3456}" destId="{830765B8-8EBA-4A6C-91B8-BD24DE0B3D70}" srcOrd="0" destOrd="0" presId="urn:microsoft.com/office/officeart/2005/8/layout/orgChart1"/>
    <dgm:cxn modelId="{09EA5171-7099-4623-8FEA-CFAC8893DB78}" type="presOf" srcId="{4CFC263A-3E52-4445-BBE4-639A6425296E}" destId="{A7FF0D8A-45D9-4F46-BE12-69DB3290C9F2}" srcOrd="0" destOrd="0" presId="urn:microsoft.com/office/officeart/2005/8/layout/orgChart1"/>
    <dgm:cxn modelId="{DE03E076-FAE3-486D-A316-48B6AFE9F1BB}" type="presOf" srcId="{6A0602A0-106B-4DBE-9E22-3B79EE9542A6}" destId="{C86E0A5A-0E18-4233-B532-D1A1A9A331E6}" srcOrd="0" destOrd="0" presId="urn:microsoft.com/office/officeart/2005/8/layout/orgChart1"/>
    <dgm:cxn modelId="{16583577-8646-44C0-8777-A7F5DE64B9F7}" type="presOf" srcId="{2194C1C5-B2FB-48DF-9374-FD9E20B5766B}" destId="{77EA2CDF-E544-47BD-8263-814A57600E9E}" srcOrd="0" destOrd="0" presId="urn:microsoft.com/office/officeart/2005/8/layout/orgChart1"/>
    <dgm:cxn modelId="{A926C178-1793-4EB9-9EF3-63DAE3B2F85E}" type="presOf" srcId="{68CA5AE0-F13F-4BC4-B794-0561D2587EFE}" destId="{B00C6EC3-4BF3-41E7-8F02-51090B423A35}" srcOrd="0" destOrd="0" presId="urn:microsoft.com/office/officeart/2005/8/layout/orgChart1"/>
    <dgm:cxn modelId="{B95C297A-69DB-44B8-9B08-A46DAB8443B2}" srcId="{A3D5B927-E683-496F-BAB0-F204A2063EDB}" destId="{8608E482-D94E-4D27-868B-3CA28FC948DE}" srcOrd="2" destOrd="0" parTransId="{A5A5E0D5-A62A-40D4-A279-EAD97B910DC9}" sibTransId="{B39EF724-C410-4060-89AE-CD4D74B6EB82}"/>
    <dgm:cxn modelId="{E487227C-27E8-440E-B54B-EC96616E98A6}" type="presOf" srcId="{E6E44E96-91CD-48CA-A90D-3859B0FA962A}" destId="{922F177D-3FF7-4136-83ED-CBAB1ADA51E9}" srcOrd="0" destOrd="0" presId="urn:microsoft.com/office/officeart/2005/8/layout/orgChart1"/>
    <dgm:cxn modelId="{31407F7E-FA8D-44C0-95D0-4CA925BB2AE2}" type="presOf" srcId="{A3769353-1581-43AC-AAF8-75826F3B0BEC}" destId="{590DAB7C-2816-4023-91FB-56CF1AFEB367}" srcOrd="0" destOrd="0" presId="urn:microsoft.com/office/officeart/2005/8/layout/orgChart1"/>
    <dgm:cxn modelId="{72C17786-3EBF-4336-855A-C43990343D2D}" srcId="{D81D1173-F486-44D0-999C-8A79EBD051E6}" destId="{8DD3677E-4B80-4E6B-94C6-89742042F8A8}" srcOrd="0" destOrd="0" parTransId="{4BBB0989-7009-401C-81F8-7D8587BB801C}" sibTransId="{92EF3D87-9819-48B1-9238-B299C0C2F7B6}"/>
    <dgm:cxn modelId="{A0AEF88D-62A9-4468-A8C7-723514FCB71C}" type="presOf" srcId="{A5761005-51FC-49E7-8CE0-17B3E31A4BED}" destId="{99366207-A9D4-4227-9CCE-DBEB0148F44A}" srcOrd="0" destOrd="0" presId="urn:microsoft.com/office/officeart/2005/8/layout/orgChart1"/>
    <dgm:cxn modelId="{FE7F908E-99FF-4A43-AB67-E5E9ED422105}" type="presOf" srcId="{1C56C080-9551-4017-A46C-DC96CA722485}" destId="{98E3AD68-168C-404F-BDC4-37C68A3B3570}" srcOrd="1" destOrd="0" presId="urn:microsoft.com/office/officeart/2005/8/layout/orgChart1"/>
    <dgm:cxn modelId="{0B354D90-5B45-4385-91A3-75472C0EF876}" type="presOf" srcId="{8FD9ECEE-5B72-4904-9F6A-F4BBE468CAF1}" destId="{F82AE90E-1CA2-4C54-A200-B4F8C35149D0}" srcOrd="0" destOrd="0" presId="urn:microsoft.com/office/officeart/2005/8/layout/orgChart1"/>
    <dgm:cxn modelId="{352D9291-978B-438E-8993-DA8221E54CDF}" type="presOf" srcId="{A5A5E0D5-A62A-40D4-A279-EAD97B910DC9}" destId="{20F85592-F6AA-41DC-8BE9-0CDF576CCF23}" srcOrd="0" destOrd="0" presId="urn:microsoft.com/office/officeart/2005/8/layout/orgChart1"/>
    <dgm:cxn modelId="{792D7B94-3541-40A5-B968-5B8A710E11D2}" srcId="{8739DB71-6B2C-4DB7-8670-DEA11183A1D6}" destId="{0CB4D948-3AEE-4CD1-8C39-D147746A5F3B}" srcOrd="2" destOrd="0" parTransId="{15CC10D7-18AD-4919-9A4D-B6B6A877A1C9}" sibTransId="{5B671AF6-56D0-447F-B8A3-0BE58E846CBC}"/>
    <dgm:cxn modelId="{DEE6A196-5E83-487C-9FE0-266D3AFB81B1}" srcId="{D81D1173-F486-44D0-999C-8A79EBD051E6}" destId="{51A95030-74E3-4575-9C2C-200BC47F0DD8}" srcOrd="1" destOrd="0" parTransId="{52DE01AF-C0E2-4204-A1D4-F02ACEB78D17}" sibTransId="{29165155-D13E-4B57-B4AA-F9155BFBD4F4}"/>
    <dgm:cxn modelId="{C0D62398-C887-441F-8F99-A96A71BCC37E}" type="presOf" srcId="{66D6BC90-CED1-4EA0-8091-FD9B1EE13718}" destId="{25800B08-00C2-4B0B-85DC-2AC033AD259C}" srcOrd="1" destOrd="0" presId="urn:microsoft.com/office/officeart/2005/8/layout/orgChart1"/>
    <dgm:cxn modelId="{84757499-B39F-4EB1-B163-1B2AC6240F58}" type="presOf" srcId="{D81D1173-F486-44D0-999C-8A79EBD051E6}" destId="{19E9D482-9B1B-43A4-B736-F9D06E8CD37F}" srcOrd="1" destOrd="0" presId="urn:microsoft.com/office/officeart/2005/8/layout/orgChart1"/>
    <dgm:cxn modelId="{CF452C9A-03BC-4CB8-907F-5AEBDC702244}" type="presOf" srcId="{FCA88C35-5C83-4DBE-A841-722DFF47BF2B}" destId="{B5BE6D12-9330-4B12-AC50-1AE036A76F9E}" srcOrd="1" destOrd="0" presId="urn:microsoft.com/office/officeart/2005/8/layout/orgChart1"/>
    <dgm:cxn modelId="{A62CEF9B-C284-4644-9463-F5113D12349F}" type="presOf" srcId="{45769BC7-7390-4B3B-A155-E7CC7B035FE1}" destId="{D5185E33-465E-45F4-A5C2-769B8A89235F}" srcOrd="0" destOrd="0" presId="urn:microsoft.com/office/officeart/2005/8/layout/orgChart1"/>
    <dgm:cxn modelId="{D7B3CF9C-F383-4B4A-AD31-F24179B34519}" type="presOf" srcId="{2E47004B-96D5-4ED2-BF3A-3CC6D953ED13}" destId="{9E1385EE-E38F-440F-AD9D-482B16E91145}" srcOrd="0" destOrd="0" presId="urn:microsoft.com/office/officeart/2005/8/layout/orgChart1"/>
    <dgm:cxn modelId="{D133DC9D-C3A8-468C-975E-86848A582B96}" type="presOf" srcId="{449CFDB1-FEC4-4D17-ADF8-A5E512B8CF43}" destId="{29660A4A-BBCE-4CE5-BE57-7DA67CFA9316}" srcOrd="0" destOrd="0" presId="urn:microsoft.com/office/officeart/2005/8/layout/orgChart1"/>
    <dgm:cxn modelId="{A97F559E-565E-4312-8A13-B76D50B2B163}" type="presOf" srcId="{52DE01AF-C0E2-4204-A1D4-F02ACEB78D17}" destId="{671B842E-D2EB-4745-B392-8F49B7088EF7}" srcOrd="0" destOrd="0" presId="urn:microsoft.com/office/officeart/2005/8/layout/orgChart1"/>
    <dgm:cxn modelId="{6873599E-AD15-459A-9D64-3AE0F7104AAB}" type="presOf" srcId="{D83EE9ED-27F2-44AB-892E-B749683E5D76}" destId="{D2A727FD-5327-4616-83BB-B161D65BE0E4}" srcOrd="1" destOrd="0" presId="urn:microsoft.com/office/officeart/2005/8/layout/orgChart1"/>
    <dgm:cxn modelId="{400387A3-D910-4236-85CB-D0184A4CE614}" type="presOf" srcId="{C81365B1-A357-4351-B6A2-D71150913AEB}" destId="{DD838A24-0656-4638-8EFB-FE16DFF5D861}" srcOrd="0" destOrd="0" presId="urn:microsoft.com/office/officeart/2005/8/layout/orgChart1"/>
    <dgm:cxn modelId="{3F807BA4-3066-434B-91DC-A0ACF3176317}" type="presOf" srcId="{D33B5ED4-09EC-46A6-A1E4-7706F14D7E51}" destId="{FE1BF927-C8C9-4716-9E6F-A73E40CEA6BC}" srcOrd="0" destOrd="0" presId="urn:microsoft.com/office/officeart/2005/8/layout/orgChart1"/>
    <dgm:cxn modelId="{492D5AAD-0F1E-4F8E-9A7C-56F401FCA1E6}" srcId="{2685A7CB-96F9-4917-9921-65459DDDD6F8}" destId="{4CFC263A-3E52-4445-BBE4-639A6425296E}" srcOrd="0" destOrd="0" parTransId="{9D7A58B1-E2F2-428C-A5C0-2AF3A99F7D61}" sibTransId="{44F8D062-BADD-4C09-81A9-41F5496DAEF6}"/>
    <dgm:cxn modelId="{5AC48BAD-BE55-43DF-8C87-86D1AF8BC941}" type="presOf" srcId="{A3D5B927-E683-496F-BAB0-F204A2063EDB}" destId="{0983F5A8-34D9-4D70-B03C-D0D60C8D53DF}" srcOrd="0" destOrd="0" presId="urn:microsoft.com/office/officeart/2005/8/layout/orgChart1"/>
    <dgm:cxn modelId="{59AC9FB3-5871-4B30-A17B-FB2B302DDCD8}" type="presOf" srcId="{E533BD90-CD2E-4569-BCF8-756115A16D27}" destId="{773C85DE-D594-4639-9F61-6ED572FBB063}" srcOrd="1" destOrd="0" presId="urn:microsoft.com/office/officeart/2005/8/layout/orgChart1"/>
    <dgm:cxn modelId="{05000EBD-FBA6-4E25-93AD-C98AC437FDC7}" type="presOf" srcId="{8D1AC6A9-C14D-4780-8260-E8DF379DB4A2}" destId="{7E42D2EB-DCF8-49B0-BD20-D85A3D403A9D}" srcOrd="0" destOrd="0" presId="urn:microsoft.com/office/officeart/2005/8/layout/orgChart1"/>
    <dgm:cxn modelId="{4B0697C0-B70D-40DE-A67B-B437B36497BB}" type="presOf" srcId="{8608E482-D94E-4D27-868B-3CA28FC948DE}" destId="{3E7A73CD-D6ED-4E99-9206-2A14D3BDC101}" srcOrd="0" destOrd="0" presId="urn:microsoft.com/office/officeart/2005/8/layout/orgChart1"/>
    <dgm:cxn modelId="{4FB8F0C0-88EA-4C6E-A810-8D2DBC8D6991}" type="presOf" srcId="{51A95030-74E3-4575-9C2C-200BC47F0DD8}" destId="{86C8D05A-FAE1-4C72-BEB7-7425FD429E93}" srcOrd="1" destOrd="0" presId="urn:microsoft.com/office/officeart/2005/8/layout/orgChart1"/>
    <dgm:cxn modelId="{EF5C3DC2-729F-4DD3-8311-C44D0B85B881}" type="presOf" srcId="{2685A7CB-96F9-4917-9921-65459DDDD6F8}" destId="{4E4F0151-03BA-421A-B3A2-A87431F9C28D}" srcOrd="0" destOrd="0" presId="urn:microsoft.com/office/officeart/2005/8/layout/orgChart1"/>
    <dgm:cxn modelId="{48E995C4-D7CA-40E9-B490-87A6387D787E}" srcId="{4CFC263A-3E52-4445-BBE4-639A6425296E}" destId="{A3D5B927-E683-496F-BAB0-F204A2063EDB}" srcOrd="0" destOrd="0" parTransId="{449CFDB1-FEC4-4D17-ADF8-A5E512B8CF43}" sibTransId="{CDDFF156-795F-4832-8153-E4A58B7F86FF}"/>
    <dgm:cxn modelId="{6EB102C5-4BE0-4952-9B02-E3723A2E85C9}" srcId="{21C3254D-A992-4506-BEF5-79B71BEF3456}" destId="{1C56C080-9551-4017-A46C-DC96CA722485}" srcOrd="2" destOrd="0" parTransId="{A6F20998-CC35-4D44-B419-1D0B0716F4E2}" sibTransId="{4F5E72F0-20BE-4B4F-9B0C-59FB1569F606}"/>
    <dgm:cxn modelId="{AA0473C5-2494-4482-A22C-A519D6AAB201}" srcId="{8739DB71-6B2C-4DB7-8670-DEA11183A1D6}" destId="{21C3254D-A992-4506-BEF5-79B71BEF3456}" srcOrd="1" destOrd="0" parTransId="{6A0602A0-106B-4DBE-9E22-3B79EE9542A6}" sibTransId="{EACA77A1-F062-469E-B962-690A271749C0}"/>
    <dgm:cxn modelId="{C5BC8EC9-D198-462B-BF9E-A78E24A74DC5}" type="presOf" srcId="{887DD1AC-90DD-46F9-B26B-B98E5B615001}" destId="{33C01068-72B3-4F4D-B6D5-C2291839EB2A}" srcOrd="0" destOrd="0" presId="urn:microsoft.com/office/officeart/2005/8/layout/orgChart1"/>
    <dgm:cxn modelId="{9F9F09CA-E004-44D7-ABC5-24328C844946}" type="presOf" srcId="{25433486-70F7-4E4D-8F58-70E40BA44794}" destId="{904D7B96-C8EE-40C3-9C41-A4124DFFCEA9}" srcOrd="0" destOrd="0" presId="urn:microsoft.com/office/officeart/2005/8/layout/orgChart1"/>
    <dgm:cxn modelId="{620CBECA-DAE7-44F0-94F5-1CA056D743F5}" srcId="{80DD11A9-312A-445A-9BD0-8E0F6A9F3A07}" destId="{20A78CB2-85B5-4258-8919-8371C564CB0F}" srcOrd="3" destOrd="0" parTransId="{6062C754-8B63-4844-AFAD-9281DB45D7B1}" sibTransId="{4D54E1F0-8DBF-498E-AA19-661D067EA945}"/>
    <dgm:cxn modelId="{C897EBCB-A32D-4D5D-A381-93035D2D3A1F}" type="presOf" srcId="{A3769353-1581-43AC-AAF8-75826F3B0BEC}" destId="{30FCD825-7F89-4A98-A381-BCFFB97ED9F4}" srcOrd="1" destOrd="0" presId="urn:microsoft.com/office/officeart/2005/8/layout/orgChart1"/>
    <dgm:cxn modelId="{A848B3D0-602E-423D-B64B-4FD474A5B8F3}" srcId="{80DD11A9-312A-445A-9BD0-8E0F6A9F3A07}" destId="{E533BD90-CD2E-4569-BCF8-756115A16D27}" srcOrd="1" destOrd="0" parTransId="{A3EC8B80-A0E0-415F-9104-66E2EB0D8CEF}" sibTransId="{8F8DC143-4FF2-421B-8706-2B5D7E9CF64C}"/>
    <dgm:cxn modelId="{A13652D1-2759-4D1B-B162-CEF857871385}" type="presOf" srcId="{68CA5AE0-F13F-4BC4-B794-0561D2587EFE}" destId="{54FDEF04-386A-4FD4-9116-5C24D178FC8F}" srcOrd="1" destOrd="0" presId="urn:microsoft.com/office/officeart/2005/8/layout/orgChart1"/>
    <dgm:cxn modelId="{DDCDE1D4-2657-4920-94AD-9B57D7EC420C}" srcId="{80DD11A9-312A-445A-9BD0-8E0F6A9F3A07}" destId="{8D1AC6A9-C14D-4780-8260-E8DF379DB4A2}" srcOrd="0" destOrd="0" parTransId="{2192EE85-DBFD-4728-8F84-E5EEE04B2DE2}" sibTransId="{A8C0B190-A19B-4201-B899-48C639D8ED8B}"/>
    <dgm:cxn modelId="{8A1F1DD5-5F5A-4B22-8A4D-8F12E11DAB3B}" type="presOf" srcId="{56EED9C0-8099-4AC1-9936-EB2F14A5BD25}" destId="{61F41C6F-2370-4FB1-AE2C-04B6F8B918B6}" srcOrd="0" destOrd="0" presId="urn:microsoft.com/office/officeart/2005/8/layout/orgChart1"/>
    <dgm:cxn modelId="{DFE68BD5-7B46-4F09-97B2-D0278A3DA201}" type="presOf" srcId="{1C56C080-9551-4017-A46C-DC96CA722485}" destId="{1C1C5A6F-FE48-4898-BC26-A8CF74D99E67}" srcOrd="0" destOrd="0" presId="urn:microsoft.com/office/officeart/2005/8/layout/orgChart1"/>
    <dgm:cxn modelId="{EB74F5D5-727E-4DD8-9CDD-0FED070A0A83}" srcId="{A3D5B927-E683-496F-BAB0-F204A2063EDB}" destId="{2194C1C5-B2FB-48DF-9374-FD9E20B5766B}" srcOrd="0" destOrd="0" parTransId="{7D5E4C91-8754-4FDB-8447-B0F1570510BA}" sibTransId="{B074B22F-15E2-4BE7-B64C-2429DA638D80}"/>
    <dgm:cxn modelId="{643113D9-8B07-4BA3-97F3-CCABE7136177}" type="presOf" srcId="{D83EE9ED-27F2-44AB-892E-B749683E5D76}" destId="{24F48134-DC8E-44FC-8F19-FDAC47D4506A}" srcOrd="0" destOrd="0" presId="urn:microsoft.com/office/officeart/2005/8/layout/orgChart1"/>
    <dgm:cxn modelId="{7D83D4D9-92B3-4295-B847-D16CAAB3278C}" type="presOf" srcId="{2194C1C5-B2FB-48DF-9374-FD9E20B5766B}" destId="{27D7F28F-1CCF-4777-99C7-B63B53F3C129}" srcOrd="1" destOrd="0" presId="urn:microsoft.com/office/officeart/2005/8/layout/orgChart1"/>
    <dgm:cxn modelId="{8111CBDC-7476-4DBC-9149-10EA3720F2F9}" type="presOf" srcId="{A47AB664-D830-444B-A51B-5563D6C34940}" destId="{0A546222-A144-4966-8B26-9275833C2337}" srcOrd="0" destOrd="0" presId="urn:microsoft.com/office/officeart/2005/8/layout/orgChart1"/>
    <dgm:cxn modelId="{243944DD-EF45-4D28-8EE8-8134F9F1FEDB}" type="presOf" srcId="{25115B95-3478-443A-962E-AB99535A7180}" destId="{4F77612F-F081-4BE1-AE33-BB0BE7B12AC9}" srcOrd="1" destOrd="0" presId="urn:microsoft.com/office/officeart/2005/8/layout/orgChart1"/>
    <dgm:cxn modelId="{5200BDE0-3064-4B35-8679-7D15DAB5D7C3}" type="presOf" srcId="{6D8EC4C2-02DF-4F19-B589-94193245674D}" destId="{0BD0FD5F-9121-4E47-B9B6-82A02E424E77}" srcOrd="0" destOrd="0" presId="urn:microsoft.com/office/officeart/2005/8/layout/orgChart1"/>
    <dgm:cxn modelId="{2ED902E9-FF0C-4B16-AD89-1C39BBC3AC42}" type="presOf" srcId="{A3D5B927-E683-496F-BAB0-F204A2063EDB}" destId="{DC831B0C-242C-4878-9753-0EF68AF7F419}" srcOrd="1" destOrd="0" presId="urn:microsoft.com/office/officeart/2005/8/layout/orgChart1"/>
    <dgm:cxn modelId="{E4417BE9-3BF5-4966-AC85-DE78B84A295E}" type="presOf" srcId="{8608E482-D94E-4D27-868B-3CA28FC948DE}" destId="{F3BBA029-3C0F-4845-8192-AF2EA47BEAC7}" srcOrd="1" destOrd="0" presId="urn:microsoft.com/office/officeart/2005/8/layout/orgChart1"/>
    <dgm:cxn modelId="{92D6F2E9-B3B1-4485-85C2-EB0FAB92B3BE}" srcId="{21C3254D-A992-4506-BEF5-79B71BEF3456}" destId="{D949DD6A-4513-4E77-AA87-0C625F2CBA31}" srcOrd="3" destOrd="0" parTransId="{C81365B1-A357-4351-B6A2-D71150913AEB}" sibTransId="{5265F7EC-2B69-48E5-AFB9-DD53BF3C2E6A}"/>
    <dgm:cxn modelId="{27D4D0EA-BB4F-4A59-A9C3-136788674509}" type="presOf" srcId="{15CC10D7-18AD-4919-9A4D-B6B6A877A1C9}" destId="{7241C68C-3E28-4D35-8498-09997A2263D7}" srcOrd="0" destOrd="0" presId="urn:microsoft.com/office/officeart/2005/8/layout/orgChart1"/>
    <dgm:cxn modelId="{B5BECCEC-ABAD-4BDA-9108-5BA92C5A4579}" type="presOf" srcId="{80DD11A9-312A-445A-9BD0-8E0F6A9F3A07}" destId="{5B74E3ED-4107-4B21-8721-5A15C5EDC575}" srcOrd="0" destOrd="0" presId="urn:microsoft.com/office/officeart/2005/8/layout/orgChart1"/>
    <dgm:cxn modelId="{0466A5EE-0D9C-4E0D-8466-B0FBA6774805}" type="presOf" srcId="{2192EE85-DBFD-4728-8F84-E5EEE04B2DE2}" destId="{1D9AB0E4-E458-423E-AB43-B569D9B729B3}" srcOrd="0" destOrd="0" presId="urn:microsoft.com/office/officeart/2005/8/layout/orgChart1"/>
    <dgm:cxn modelId="{871C76F1-D8BE-47E4-B7FB-48CD1B11C140}" srcId="{21C3254D-A992-4506-BEF5-79B71BEF3456}" destId="{FCA88C35-5C83-4DBE-A841-722DFF47BF2B}" srcOrd="0" destOrd="0" parTransId="{A47AB664-D830-444B-A51B-5563D6C34940}" sibTransId="{43B32B45-5D43-4540-B8B5-AD5A3C1D9147}"/>
    <dgm:cxn modelId="{0811F3F4-F219-446C-B9AA-DC57EE035C9D}" type="presOf" srcId="{4BBB0989-7009-401C-81F8-7D8587BB801C}" destId="{886F3AF0-FF9A-40B2-8807-B98946E5ED0D}" srcOrd="0" destOrd="0" presId="urn:microsoft.com/office/officeart/2005/8/layout/orgChart1"/>
    <dgm:cxn modelId="{9037A8F6-7900-45D2-A260-59C8F10F503B}" type="presOf" srcId="{4CFC263A-3E52-4445-BBE4-639A6425296E}" destId="{58316C05-13DF-420D-9862-E360595591A7}" srcOrd="1" destOrd="0" presId="urn:microsoft.com/office/officeart/2005/8/layout/orgChart1"/>
    <dgm:cxn modelId="{102EE6F8-D8AF-47E1-85D7-6F4492DFE5CF}" type="presOf" srcId="{A4B768B6-3F7A-490B-B2C6-D6F43337BB75}" destId="{F6828E8B-AD09-416A-95D9-292749D3EDCF}" srcOrd="0" destOrd="0" presId="urn:microsoft.com/office/officeart/2005/8/layout/orgChart1"/>
    <dgm:cxn modelId="{AF410BFC-D997-43FF-BA64-767B0C0B7D8A}" type="presOf" srcId="{8B60624E-B842-4714-9017-716E62900CE7}" destId="{29D3B196-165D-49D3-A5B8-A699C74D5E90}" srcOrd="0" destOrd="0" presId="urn:microsoft.com/office/officeart/2005/8/layout/orgChart1"/>
    <dgm:cxn modelId="{CE94DACB-8A53-4C6C-89CA-4506F8EAAF7B}" type="presParOf" srcId="{4E4F0151-03BA-421A-B3A2-A87431F9C28D}" destId="{F3426820-F13A-4FD3-827E-45E593C214DB}" srcOrd="0" destOrd="0" presId="urn:microsoft.com/office/officeart/2005/8/layout/orgChart1"/>
    <dgm:cxn modelId="{F650963B-36BF-4817-9E01-7DBFBB823260}" type="presParOf" srcId="{F3426820-F13A-4FD3-827E-45E593C214DB}" destId="{86C6E9C5-2BBA-4E42-96D5-CB614317A6DB}" srcOrd="0" destOrd="0" presId="urn:microsoft.com/office/officeart/2005/8/layout/orgChart1"/>
    <dgm:cxn modelId="{52445BCD-BE18-4450-AEC8-5BCB0C30E654}" type="presParOf" srcId="{86C6E9C5-2BBA-4E42-96D5-CB614317A6DB}" destId="{A7FF0D8A-45D9-4F46-BE12-69DB3290C9F2}" srcOrd="0" destOrd="0" presId="urn:microsoft.com/office/officeart/2005/8/layout/orgChart1"/>
    <dgm:cxn modelId="{1C1E52A0-8083-448C-85CF-E01D9775A754}" type="presParOf" srcId="{86C6E9C5-2BBA-4E42-96D5-CB614317A6DB}" destId="{58316C05-13DF-420D-9862-E360595591A7}" srcOrd="1" destOrd="0" presId="urn:microsoft.com/office/officeart/2005/8/layout/orgChart1"/>
    <dgm:cxn modelId="{EA02C311-36EA-4569-B40C-92F34AAD487F}" type="presParOf" srcId="{F3426820-F13A-4FD3-827E-45E593C214DB}" destId="{9C5FEBF9-7778-44B7-800E-C5470F19B02A}" srcOrd="1" destOrd="0" presId="urn:microsoft.com/office/officeart/2005/8/layout/orgChart1"/>
    <dgm:cxn modelId="{20F5E773-AE72-4B6E-9CFC-C552F260E520}" type="presParOf" srcId="{9C5FEBF9-7778-44B7-800E-C5470F19B02A}" destId="{29660A4A-BBCE-4CE5-BE57-7DA67CFA9316}" srcOrd="0" destOrd="0" presId="urn:microsoft.com/office/officeart/2005/8/layout/orgChart1"/>
    <dgm:cxn modelId="{8B25C76B-7386-4F00-8F98-3A6B243976CF}" type="presParOf" srcId="{9C5FEBF9-7778-44B7-800E-C5470F19B02A}" destId="{F2D03CB5-CDA9-4A55-835A-861B64A6FEC9}" srcOrd="1" destOrd="0" presId="urn:microsoft.com/office/officeart/2005/8/layout/orgChart1"/>
    <dgm:cxn modelId="{D0FB7D1B-154E-4D0F-B748-E1FAD7256990}" type="presParOf" srcId="{F2D03CB5-CDA9-4A55-835A-861B64A6FEC9}" destId="{19FCB396-C8A3-426F-9033-BC37651EE38F}" srcOrd="0" destOrd="0" presId="urn:microsoft.com/office/officeart/2005/8/layout/orgChart1"/>
    <dgm:cxn modelId="{36A359AB-AAFB-4AB9-B2E3-ADA38FDD842E}" type="presParOf" srcId="{19FCB396-C8A3-426F-9033-BC37651EE38F}" destId="{0983F5A8-34D9-4D70-B03C-D0D60C8D53DF}" srcOrd="0" destOrd="0" presId="urn:microsoft.com/office/officeart/2005/8/layout/orgChart1"/>
    <dgm:cxn modelId="{B6117E4A-D189-4277-BC0C-3D5EF74EB95B}" type="presParOf" srcId="{19FCB396-C8A3-426F-9033-BC37651EE38F}" destId="{DC831B0C-242C-4878-9753-0EF68AF7F419}" srcOrd="1" destOrd="0" presId="urn:microsoft.com/office/officeart/2005/8/layout/orgChart1"/>
    <dgm:cxn modelId="{B229A59A-654F-481A-B118-DD9676578078}" type="presParOf" srcId="{F2D03CB5-CDA9-4A55-835A-861B64A6FEC9}" destId="{677B89CC-5509-4F3D-ACF8-E0AC057F4B67}" srcOrd="1" destOrd="0" presId="urn:microsoft.com/office/officeart/2005/8/layout/orgChart1"/>
    <dgm:cxn modelId="{C2DC3316-E4DF-4D17-820D-EA1E9C710B46}" type="presParOf" srcId="{677B89CC-5509-4F3D-ACF8-E0AC057F4B67}" destId="{336C4715-7E3A-4951-8813-1A3D7DE76E82}" srcOrd="0" destOrd="0" presId="urn:microsoft.com/office/officeart/2005/8/layout/orgChart1"/>
    <dgm:cxn modelId="{F4E91F29-FE4E-42A2-9A71-B2FD0C581053}" type="presParOf" srcId="{677B89CC-5509-4F3D-ACF8-E0AC057F4B67}" destId="{60587212-C1C6-4B3D-9613-0ABDCA16F0B8}" srcOrd="1" destOrd="0" presId="urn:microsoft.com/office/officeart/2005/8/layout/orgChart1"/>
    <dgm:cxn modelId="{30F7F8C4-92D0-465C-8E7C-C15242C8C9C4}" type="presParOf" srcId="{60587212-C1C6-4B3D-9613-0ABDCA16F0B8}" destId="{F5E0090E-C1FF-458A-BCB3-1A33C97B68F7}" srcOrd="0" destOrd="0" presId="urn:microsoft.com/office/officeart/2005/8/layout/orgChart1"/>
    <dgm:cxn modelId="{C8A456CD-D773-47DF-9DAD-1FB726E138CE}" type="presParOf" srcId="{F5E0090E-C1FF-458A-BCB3-1A33C97B68F7}" destId="{77EA2CDF-E544-47BD-8263-814A57600E9E}" srcOrd="0" destOrd="0" presId="urn:microsoft.com/office/officeart/2005/8/layout/orgChart1"/>
    <dgm:cxn modelId="{20219DA1-C9EB-459D-B143-438B82DB92BF}" type="presParOf" srcId="{F5E0090E-C1FF-458A-BCB3-1A33C97B68F7}" destId="{27D7F28F-1CCF-4777-99C7-B63B53F3C129}" srcOrd="1" destOrd="0" presId="urn:microsoft.com/office/officeart/2005/8/layout/orgChart1"/>
    <dgm:cxn modelId="{C2B24D52-A9B1-4D71-A9D2-848045B0A3E6}" type="presParOf" srcId="{60587212-C1C6-4B3D-9613-0ABDCA16F0B8}" destId="{611524C9-CF04-4268-82C1-5CA22038F04E}" srcOrd="1" destOrd="0" presId="urn:microsoft.com/office/officeart/2005/8/layout/orgChart1"/>
    <dgm:cxn modelId="{3AADDF66-07B8-4F00-B1C2-998DC8134CE7}" type="presParOf" srcId="{60587212-C1C6-4B3D-9613-0ABDCA16F0B8}" destId="{F5DFA191-283E-41B6-AF00-7FD430988D0B}" srcOrd="2" destOrd="0" presId="urn:microsoft.com/office/officeart/2005/8/layout/orgChart1"/>
    <dgm:cxn modelId="{7FB0EB03-1556-4C72-93FF-ACE86BBC5A02}" type="presParOf" srcId="{677B89CC-5509-4F3D-ACF8-E0AC057F4B67}" destId="{33C01068-72B3-4F4D-B6D5-C2291839EB2A}" srcOrd="2" destOrd="0" presId="urn:microsoft.com/office/officeart/2005/8/layout/orgChart1"/>
    <dgm:cxn modelId="{93AD6052-A3E3-40CB-B3B7-4790D3F44E39}" type="presParOf" srcId="{677B89CC-5509-4F3D-ACF8-E0AC057F4B67}" destId="{AC8970FC-D9CF-401F-8EAB-17BDA148A9A4}" srcOrd="3" destOrd="0" presId="urn:microsoft.com/office/officeart/2005/8/layout/orgChart1"/>
    <dgm:cxn modelId="{AB37DD3F-8EBB-4300-9404-921031F43218}" type="presParOf" srcId="{AC8970FC-D9CF-401F-8EAB-17BDA148A9A4}" destId="{492C550D-F6DE-47D8-90EF-445ED82F4E4E}" srcOrd="0" destOrd="0" presId="urn:microsoft.com/office/officeart/2005/8/layout/orgChart1"/>
    <dgm:cxn modelId="{1635F3DE-B042-4386-9CEC-5811E93469E1}" type="presParOf" srcId="{492C550D-F6DE-47D8-90EF-445ED82F4E4E}" destId="{B5926B82-FA00-4A15-BD99-A987C6A08428}" srcOrd="0" destOrd="0" presId="urn:microsoft.com/office/officeart/2005/8/layout/orgChart1"/>
    <dgm:cxn modelId="{6F5C4044-F7A8-49AE-BA25-BDDF5F1F70EC}" type="presParOf" srcId="{492C550D-F6DE-47D8-90EF-445ED82F4E4E}" destId="{36FED54C-C2E2-4CA8-A082-CAF5B15DCC89}" srcOrd="1" destOrd="0" presId="urn:microsoft.com/office/officeart/2005/8/layout/orgChart1"/>
    <dgm:cxn modelId="{B9EE62CB-1536-4768-9F8D-E0D3D891E1F6}" type="presParOf" srcId="{AC8970FC-D9CF-401F-8EAB-17BDA148A9A4}" destId="{09EB865A-7A51-4CD2-809C-825EC6298305}" srcOrd="1" destOrd="0" presId="urn:microsoft.com/office/officeart/2005/8/layout/orgChart1"/>
    <dgm:cxn modelId="{BF54659E-8BB3-406B-8542-37B08C0C816F}" type="presParOf" srcId="{09EB865A-7A51-4CD2-809C-825EC6298305}" destId="{0BD0FD5F-9121-4E47-B9B6-82A02E424E77}" srcOrd="0" destOrd="0" presId="urn:microsoft.com/office/officeart/2005/8/layout/orgChart1"/>
    <dgm:cxn modelId="{8B1C50B8-2F87-45D3-A2AD-4AF0F2DB62BE}" type="presParOf" srcId="{09EB865A-7A51-4CD2-809C-825EC6298305}" destId="{886BD911-B46E-4865-ADD3-8FA03055D967}" srcOrd="1" destOrd="0" presId="urn:microsoft.com/office/officeart/2005/8/layout/orgChart1"/>
    <dgm:cxn modelId="{FC16A0B4-E6F1-49C7-9092-42D4A0679FAA}" type="presParOf" srcId="{886BD911-B46E-4865-ADD3-8FA03055D967}" destId="{63D6B77C-A6E4-4B72-90C2-B076336BBC93}" srcOrd="0" destOrd="0" presId="urn:microsoft.com/office/officeart/2005/8/layout/orgChart1"/>
    <dgm:cxn modelId="{D0A27EC6-E24A-459B-ACAE-484769304C69}" type="presParOf" srcId="{63D6B77C-A6E4-4B72-90C2-B076336BBC93}" destId="{5B74E3ED-4107-4B21-8721-5A15C5EDC575}" srcOrd="0" destOrd="0" presId="urn:microsoft.com/office/officeart/2005/8/layout/orgChart1"/>
    <dgm:cxn modelId="{C72DA3EC-49F1-401F-B853-C3F9F219D28F}" type="presParOf" srcId="{63D6B77C-A6E4-4B72-90C2-B076336BBC93}" destId="{ED1C9F73-E543-499E-BC76-A905EDDF6EB3}" srcOrd="1" destOrd="0" presId="urn:microsoft.com/office/officeart/2005/8/layout/orgChart1"/>
    <dgm:cxn modelId="{B9145AED-3A13-48B3-A514-E02D1D23E9A0}" type="presParOf" srcId="{886BD911-B46E-4865-ADD3-8FA03055D967}" destId="{8643400B-A966-4EAD-AE45-4CD2099A7592}" srcOrd="1" destOrd="0" presId="urn:microsoft.com/office/officeart/2005/8/layout/orgChart1"/>
    <dgm:cxn modelId="{22474B85-978B-428E-895E-37534840169D}" type="presParOf" srcId="{8643400B-A966-4EAD-AE45-4CD2099A7592}" destId="{1D9AB0E4-E458-423E-AB43-B569D9B729B3}" srcOrd="0" destOrd="0" presId="urn:microsoft.com/office/officeart/2005/8/layout/orgChart1"/>
    <dgm:cxn modelId="{9A2FC066-ACB8-480F-9257-1399C6707E67}" type="presParOf" srcId="{8643400B-A966-4EAD-AE45-4CD2099A7592}" destId="{349B9704-F005-4784-BBC5-8AFF1567DA85}" srcOrd="1" destOrd="0" presId="urn:microsoft.com/office/officeart/2005/8/layout/orgChart1"/>
    <dgm:cxn modelId="{8FF9552F-0668-463D-BA52-B55196F096AE}" type="presParOf" srcId="{349B9704-F005-4784-BBC5-8AFF1567DA85}" destId="{382791AB-5E83-4E37-B317-10D9F0E45122}" srcOrd="0" destOrd="0" presId="urn:microsoft.com/office/officeart/2005/8/layout/orgChart1"/>
    <dgm:cxn modelId="{587C9172-22B8-483E-9F19-0707907FBA1A}" type="presParOf" srcId="{382791AB-5E83-4E37-B317-10D9F0E45122}" destId="{7E42D2EB-DCF8-49B0-BD20-D85A3D403A9D}" srcOrd="0" destOrd="0" presId="urn:microsoft.com/office/officeart/2005/8/layout/orgChart1"/>
    <dgm:cxn modelId="{95A15EC7-AA86-4636-B6BB-290F92AD621C}" type="presParOf" srcId="{382791AB-5E83-4E37-B317-10D9F0E45122}" destId="{4FE8AEDB-0708-401C-9244-4FC7CF0DC5CE}" srcOrd="1" destOrd="0" presId="urn:microsoft.com/office/officeart/2005/8/layout/orgChart1"/>
    <dgm:cxn modelId="{6AAF8B6D-BF47-4011-976E-3BB5BB78F75D}" type="presParOf" srcId="{349B9704-F005-4784-BBC5-8AFF1567DA85}" destId="{A13BC5D1-D952-4160-8F5E-950750456704}" srcOrd="1" destOrd="0" presId="urn:microsoft.com/office/officeart/2005/8/layout/orgChart1"/>
    <dgm:cxn modelId="{D38FAE8F-1586-46F3-A0F6-753FE5B5426C}" type="presParOf" srcId="{349B9704-F005-4784-BBC5-8AFF1567DA85}" destId="{50F8104E-A60F-4505-8589-15A692A0380D}" srcOrd="2" destOrd="0" presId="urn:microsoft.com/office/officeart/2005/8/layout/orgChart1"/>
    <dgm:cxn modelId="{A1E90B8B-23D4-44CD-8FEF-6ACF370492E8}" type="presParOf" srcId="{8643400B-A966-4EAD-AE45-4CD2099A7592}" destId="{E2EBB9C8-D438-47D7-8917-9214B58F4A01}" srcOrd="2" destOrd="0" presId="urn:microsoft.com/office/officeart/2005/8/layout/orgChart1"/>
    <dgm:cxn modelId="{39458884-A48B-43E7-94A8-5FB54468C795}" type="presParOf" srcId="{8643400B-A966-4EAD-AE45-4CD2099A7592}" destId="{6D5CF168-48DA-4E8C-8A21-F456CE185B2A}" srcOrd="3" destOrd="0" presId="urn:microsoft.com/office/officeart/2005/8/layout/orgChart1"/>
    <dgm:cxn modelId="{19BFC74D-3A66-46C4-BD30-1ED4CDFDB8FC}" type="presParOf" srcId="{6D5CF168-48DA-4E8C-8A21-F456CE185B2A}" destId="{192D361B-574F-4449-B74F-8781D57AB673}" srcOrd="0" destOrd="0" presId="urn:microsoft.com/office/officeart/2005/8/layout/orgChart1"/>
    <dgm:cxn modelId="{C388521D-B9E7-4E97-89F6-F44B5856F972}" type="presParOf" srcId="{192D361B-574F-4449-B74F-8781D57AB673}" destId="{15E87478-812A-4790-A24E-BDC3E0B64513}" srcOrd="0" destOrd="0" presId="urn:microsoft.com/office/officeart/2005/8/layout/orgChart1"/>
    <dgm:cxn modelId="{7B3026A7-9EC2-4680-9190-BCD95EE2FFD2}" type="presParOf" srcId="{192D361B-574F-4449-B74F-8781D57AB673}" destId="{773C85DE-D594-4639-9F61-6ED572FBB063}" srcOrd="1" destOrd="0" presId="urn:microsoft.com/office/officeart/2005/8/layout/orgChart1"/>
    <dgm:cxn modelId="{F5DACDCD-CB45-4E1B-A58A-F5774E59E94E}" type="presParOf" srcId="{6D5CF168-48DA-4E8C-8A21-F456CE185B2A}" destId="{47146AAC-122F-46BA-91F0-0D59007E35E2}" srcOrd="1" destOrd="0" presId="urn:microsoft.com/office/officeart/2005/8/layout/orgChart1"/>
    <dgm:cxn modelId="{B617A630-6F58-441A-BD02-1917EAEB2047}" type="presParOf" srcId="{6D5CF168-48DA-4E8C-8A21-F456CE185B2A}" destId="{13F43860-0223-43E1-97D3-EF80E1CA27C8}" srcOrd="2" destOrd="0" presId="urn:microsoft.com/office/officeart/2005/8/layout/orgChart1"/>
    <dgm:cxn modelId="{52C93EF1-10A1-4F7B-B641-1094A742F4F7}" type="presParOf" srcId="{8643400B-A966-4EAD-AE45-4CD2099A7592}" destId="{29D3B196-165D-49D3-A5B8-A699C74D5E90}" srcOrd="4" destOrd="0" presId="urn:microsoft.com/office/officeart/2005/8/layout/orgChart1"/>
    <dgm:cxn modelId="{89A95A8C-0E95-4070-978B-D56CE8EE45A1}" type="presParOf" srcId="{8643400B-A966-4EAD-AE45-4CD2099A7592}" destId="{FE98967C-569A-4B56-9CE1-F649F911737D}" srcOrd="5" destOrd="0" presId="urn:microsoft.com/office/officeart/2005/8/layout/orgChart1"/>
    <dgm:cxn modelId="{428CB48A-5760-49A4-92B0-150693C457C5}" type="presParOf" srcId="{FE98967C-569A-4B56-9CE1-F649F911737D}" destId="{8D3585B5-D0AE-40AA-8299-6275D2B31090}" srcOrd="0" destOrd="0" presId="urn:microsoft.com/office/officeart/2005/8/layout/orgChart1"/>
    <dgm:cxn modelId="{93167C0C-5596-4F3D-A893-ACD0C4432AB3}" type="presParOf" srcId="{8D3585B5-D0AE-40AA-8299-6275D2B31090}" destId="{6C7DE8B5-D363-4B02-BC33-E93EB7A64B95}" srcOrd="0" destOrd="0" presId="urn:microsoft.com/office/officeart/2005/8/layout/orgChart1"/>
    <dgm:cxn modelId="{4CC5D7AD-4197-4D98-8675-178B93694B52}" type="presParOf" srcId="{8D3585B5-D0AE-40AA-8299-6275D2B31090}" destId="{4F77612F-F081-4BE1-AE33-BB0BE7B12AC9}" srcOrd="1" destOrd="0" presId="urn:microsoft.com/office/officeart/2005/8/layout/orgChart1"/>
    <dgm:cxn modelId="{EAE3D03A-4195-47B3-9B61-F09C5E7650A1}" type="presParOf" srcId="{FE98967C-569A-4B56-9CE1-F649F911737D}" destId="{DF17C9E7-A662-4992-ACFE-967FD538B10F}" srcOrd="1" destOrd="0" presId="urn:microsoft.com/office/officeart/2005/8/layout/orgChart1"/>
    <dgm:cxn modelId="{68E4EB07-C80E-412A-90B2-FF0FBD286879}" type="presParOf" srcId="{FE98967C-569A-4B56-9CE1-F649F911737D}" destId="{7CDAE004-EB3E-4D8E-87ED-D76F3266EEAA}" srcOrd="2" destOrd="0" presId="urn:microsoft.com/office/officeart/2005/8/layout/orgChart1"/>
    <dgm:cxn modelId="{9497675B-8520-4F6F-B899-F23922EC02D1}" type="presParOf" srcId="{8643400B-A966-4EAD-AE45-4CD2099A7592}" destId="{CDC05853-BA60-48DF-93FD-15BA754BE75A}" srcOrd="6" destOrd="0" presId="urn:microsoft.com/office/officeart/2005/8/layout/orgChart1"/>
    <dgm:cxn modelId="{340857DD-349A-4725-BD9E-739E10D08B1F}" type="presParOf" srcId="{8643400B-A966-4EAD-AE45-4CD2099A7592}" destId="{CF9BB649-9913-4891-86F2-511FFFCEBD72}" srcOrd="7" destOrd="0" presId="urn:microsoft.com/office/officeart/2005/8/layout/orgChart1"/>
    <dgm:cxn modelId="{D689E691-0ABA-49FC-B805-A6BEE7CB4229}" type="presParOf" srcId="{CF9BB649-9913-4891-86F2-511FFFCEBD72}" destId="{36E57907-CE63-4EE3-95F6-803D86E09B4D}" srcOrd="0" destOrd="0" presId="urn:microsoft.com/office/officeart/2005/8/layout/orgChart1"/>
    <dgm:cxn modelId="{7BF84E64-CFC4-4810-A2AC-D432420AF6EF}" type="presParOf" srcId="{36E57907-CE63-4EE3-95F6-803D86E09B4D}" destId="{3B81A996-4462-45AC-A1C0-F5AAD058466D}" srcOrd="0" destOrd="0" presId="urn:microsoft.com/office/officeart/2005/8/layout/orgChart1"/>
    <dgm:cxn modelId="{4743F3E7-80EC-4C35-9345-B7E153304BFA}" type="presParOf" srcId="{36E57907-CE63-4EE3-95F6-803D86E09B4D}" destId="{8FD0C825-9C83-4C32-9785-528E508037C9}" srcOrd="1" destOrd="0" presId="urn:microsoft.com/office/officeart/2005/8/layout/orgChart1"/>
    <dgm:cxn modelId="{899F2713-CFB3-4377-9E5D-457B47362921}" type="presParOf" srcId="{CF9BB649-9913-4891-86F2-511FFFCEBD72}" destId="{E06D3DC9-0221-4112-8AD4-E0D43CDC9E44}" srcOrd="1" destOrd="0" presId="urn:microsoft.com/office/officeart/2005/8/layout/orgChart1"/>
    <dgm:cxn modelId="{4968AA5A-E770-4726-8F9A-59BD927F19F6}" type="presParOf" srcId="{CF9BB649-9913-4891-86F2-511FFFCEBD72}" destId="{4F514410-5691-4FD3-9B96-A12BEE09BE88}" srcOrd="2" destOrd="0" presId="urn:microsoft.com/office/officeart/2005/8/layout/orgChart1"/>
    <dgm:cxn modelId="{1C2F3F8D-214C-4015-A633-D76652F404ED}" type="presParOf" srcId="{886BD911-B46E-4865-ADD3-8FA03055D967}" destId="{4DD5C4DA-AD24-4B16-8ECD-5538B8FCFB01}" srcOrd="2" destOrd="0" presId="urn:microsoft.com/office/officeart/2005/8/layout/orgChart1"/>
    <dgm:cxn modelId="{58F84DF0-E898-43CA-8C7C-1AD5118D8AD0}" type="presParOf" srcId="{09EB865A-7A51-4CD2-809C-825EC6298305}" destId="{C86E0A5A-0E18-4233-B532-D1A1A9A331E6}" srcOrd="2" destOrd="0" presId="urn:microsoft.com/office/officeart/2005/8/layout/orgChart1"/>
    <dgm:cxn modelId="{A5D4827F-1F66-4ACA-9E0D-FE8D86DAF1DE}" type="presParOf" srcId="{09EB865A-7A51-4CD2-809C-825EC6298305}" destId="{0121E2E2-1086-4CB8-8E19-C9F242250B4F}" srcOrd="3" destOrd="0" presId="urn:microsoft.com/office/officeart/2005/8/layout/orgChart1"/>
    <dgm:cxn modelId="{F29BFA7A-029A-40FC-929D-9F2C88FD4203}" type="presParOf" srcId="{0121E2E2-1086-4CB8-8E19-C9F242250B4F}" destId="{ECD37C95-542B-4609-BE67-0D0825F422CD}" srcOrd="0" destOrd="0" presId="urn:microsoft.com/office/officeart/2005/8/layout/orgChart1"/>
    <dgm:cxn modelId="{7DDFC333-A583-4650-9814-73AEE88D9A1B}" type="presParOf" srcId="{ECD37C95-542B-4609-BE67-0D0825F422CD}" destId="{830765B8-8EBA-4A6C-91B8-BD24DE0B3D70}" srcOrd="0" destOrd="0" presId="urn:microsoft.com/office/officeart/2005/8/layout/orgChart1"/>
    <dgm:cxn modelId="{B7B25AD2-5000-4CAD-B48B-560F2BA68457}" type="presParOf" srcId="{ECD37C95-542B-4609-BE67-0D0825F422CD}" destId="{63DCDB63-934A-441C-B2E2-B593218B414C}" srcOrd="1" destOrd="0" presId="urn:microsoft.com/office/officeart/2005/8/layout/orgChart1"/>
    <dgm:cxn modelId="{FDF50A97-597F-4793-9867-1E2741B41554}" type="presParOf" srcId="{0121E2E2-1086-4CB8-8E19-C9F242250B4F}" destId="{C706D6F2-FBE4-483C-A6A1-276FB50CBEC1}" srcOrd="1" destOrd="0" presId="urn:microsoft.com/office/officeart/2005/8/layout/orgChart1"/>
    <dgm:cxn modelId="{BFFD1F4E-9AD0-48E9-9F4C-17A4F52F1491}" type="presParOf" srcId="{C706D6F2-FBE4-483C-A6A1-276FB50CBEC1}" destId="{0A546222-A144-4966-8B26-9275833C2337}" srcOrd="0" destOrd="0" presId="urn:microsoft.com/office/officeart/2005/8/layout/orgChart1"/>
    <dgm:cxn modelId="{7A82FA9A-33B6-4DB6-B836-7CE953543E1C}" type="presParOf" srcId="{C706D6F2-FBE4-483C-A6A1-276FB50CBEC1}" destId="{B3611368-2B8F-41A1-9A37-18E956D0EC00}" srcOrd="1" destOrd="0" presId="urn:microsoft.com/office/officeart/2005/8/layout/orgChart1"/>
    <dgm:cxn modelId="{A7F07EA3-1744-4F32-B908-075A45E8D7C8}" type="presParOf" srcId="{B3611368-2B8F-41A1-9A37-18E956D0EC00}" destId="{81584FA4-8DD5-4E29-B5F1-3EF0769B565F}" srcOrd="0" destOrd="0" presId="urn:microsoft.com/office/officeart/2005/8/layout/orgChart1"/>
    <dgm:cxn modelId="{F6A786FB-B933-4161-9447-8745346EB0CA}" type="presParOf" srcId="{81584FA4-8DD5-4E29-B5F1-3EF0769B565F}" destId="{ADC92D6A-ECBE-433B-9DF0-C26B6F2A57BB}" srcOrd="0" destOrd="0" presId="urn:microsoft.com/office/officeart/2005/8/layout/orgChart1"/>
    <dgm:cxn modelId="{77AA224D-C459-463B-ABD2-69665140AB61}" type="presParOf" srcId="{81584FA4-8DD5-4E29-B5F1-3EF0769B565F}" destId="{B5BE6D12-9330-4B12-AC50-1AE036A76F9E}" srcOrd="1" destOrd="0" presId="urn:microsoft.com/office/officeart/2005/8/layout/orgChart1"/>
    <dgm:cxn modelId="{896BFBA9-7286-46E2-9BE8-62BA3D7B3E34}" type="presParOf" srcId="{B3611368-2B8F-41A1-9A37-18E956D0EC00}" destId="{ED374CF3-E646-4D72-A075-7BE25929CC49}" srcOrd="1" destOrd="0" presId="urn:microsoft.com/office/officeart/2005/8/layout/orgChart1"/>
    <dgm:cxn modelId="{F8682D31-3C13-441B-AC6C-212F9FB1485A}" type="presParOf" srcId="{B3611368-2B8F-41A1-9A37-18E956D0EC00}" destId="{768AE477-CA33-43B2-AE9F-2879DDD28477}" srcOrd="2" destOrd="0" presId="urn:microsoft.com/office/officeart/2005/8/layout/orgChart1"/>
    <dgm:cxn modelId="{4C408846-0FF4-4300-A5B4-46E275BF5FD3}" type="presParOf" srcId="{C706D6F2-FBE4-483C-A6A1-276FB50CBEC1}" destId="{904D7B96-C8EE-40C3-9C41-A4124DFFCEA9}" srcOrd="2" destOrd="0" presId="urn:microsoft.com/office/officeart/2005/8/layout/orgChart1"/>
    <dgm:cxn modelId="{FFC35FB1-1E46-4DFC-8C6C-1732CA8834A1}" type="presParOf" srcId="{C706D6F2-FBE4-483C-A6A1-276FB50CBEC1}" destId="{B6711CB7-A03E-4B70-9AEC-FADC37258B9C}" srcOrd="3" destOrd="0" presId="urn:microsoft.com/office/officeart/2005/8/layout/orgChart1"/>
    <dgm:cxn modelId="{DF6A2C61-9EE5-4531-9363-D38B8367DD00}" type="presParOf" srcId="{B6711CB7-A03E-4B70-9AEC-FADC37258B9C}" destId="{39B152CA-7347-4A46-B1B4-6B4BBB92E898}" srcOrd="0" destOrd="0" presId="urn:microsoft.com/office/officeart/2005/8/layout/orgChart1"/>
    <dgm:cxn modelId="{CB967628-F217-49FF-B2B0-1AF87DF2A0F8}" type="presParOf" srcId="{39B152CA-7347-4A46-B1B4-6B4BBB92E898}" destId="{F82AE90E-1CA2-4C54-A200-B4F8C35149D0}" srcOrd="0" destOrd="0" presId="urn:microsoft.com/office/officeart/2005/8/layout/orgChart1"/>
    <dgm:cxn modelId="{48096397-914E-4BCD-B070-C3C4FE74842F}" type="presParOf" srcId="{39B152CA-7347-4A46-B1B4-6B4BBB92E898}" destId="{8A1B4CD9-4CBD-4796-828D-2EA0F786182C}" srcOrd="1" destOrd="0" presId="urn:microsoft.com/office/officeart/2005/8/layout/orgChart1"/>
    <dgm:cxn modelId="{44A45212-E2E4-4CE6-8068-F07399A171FE}" type="presParOf" srcId="{B6711CB7-A03E-4B70-9AEC-FADC37258B9C}" destId="{EAAF07EA-E23C-4425-854E-C11713FE56A8}" srcOrd="1" destOrd="0" presId="urn:microsoft.com/office/officeart/2005/8/layout/orgChart1"/>
    <dgm:cxn modelId="{080AB184-9B19-475B-BB39-2924DBA73727}" type="presParOf" srcId="{B6711CB7-A03E-4B70-9AEC-FADC37258B9C}" destId="{50516152-4544-41C4-86EB-46141208226C}" srcOrd="2" destOrd="0" presId="urn:microsoft.com/office/officeart/2005/8/layout/orgChart1"/>
    <dgm:cxn modelId="{AE90F235-C845-4A4D-B5ED-3493825EB418}" type="presParOf" srcId="{C706D6F2-FBE4-483C-A6A1-276FB50CBEC1}" destId="{DCE8A329-8957-464D-AF2D-BA87F80884B2}" srcOrd="4" destOrd="0" presId="urn:microsoft.com/office/officeart/2005/8/layout/orgChart1"/>
    <dgm:cxn modelId="{238A9A92-620E-4157-AC16-0C5011E29006}" type="presParOf" srcId="{C706D6F2-FBE4-483C-A6A1-276FB50CBEC1}" destId="{138EEF2D-7DF1-4885-859E-6C048D3F257B}" srcOrd="5" destOrd="0" presId="urn:microsoft.com/office/officeart/2005/8/layout/orgChart1"/>
    <dgm:cxn modelId="{3CAE3687-FC18-4304-8D0E-FB63026374BC}" type="presParOf" srcId="{138EEF2D-7DF1-4885-859E-6C048D3F257B}" destId="{30835A40-5CED-4E34-8564-46B970CE2897}" srcOrd="0" destOrd="0" presId="urn:microsoft.com/office/officeart/2005/8/layout/orgChart1"/>
    <dgm:cxn modelId="{8B837A46-0F7A-4913-9FC8-910D3C33E965}" type="presParOf" srcId="{30835A40-5CED-4E34-8564-46B970CE2897}" destId="{1C1C5A6F-FE48-4898-BC26-A8CF74D99E67}" srcOrd="0" destOrd="0" presId="urn:microsoft.com/office/officeart/2005/8/layout/orgChart1"/>
    <dgm:cxn modelId="{0787C04F-8C0F-4E13-B2FA-696ABCB3AFD3}" type="presParOf" srcId="{30835A40-5CED-4E34-8564-46B970CE2897}" destId="{98E3AD68-168C-404F-BDC4-37C68A3B3570}" srcOrd="1" destOrd="0" presId="urn:microsoft.com/office/officeart/2005/8/layout/orgChart1"/>
    <dgm:cxn modelId="{3C6C0132-533D-4B0D-83E6-600AB887B9A0}" type="presParOf" srcId="{138EEF2D-7DF1-4885-859E-6C048D3F257B}" destId="{A5390D68-75D9-4771-9736-C46C187876F8}" srcOrd="1" destOrd="0" presId="urn:microsoft.com/office/officeart/2005/8/layout/orgChart1"/>
    <dgm:cxn modelId="{33589E12-45D0-493B-8AB9-8CA65E04C40B}" type="presParOf" srcId="{138EEF2D-7DF1-4885-859E-6C048D3F257B}" destId="{75598E16-9223-4311-BF6E-E396991F1D71}" srcOrd="2" destOrd="0" presId="urn:microsoft.com/office/officeart/2005/8/layout/orgChart1"/>
    <dgm:cxn modelId="{657CC9D7-904F-4300-881A-72D33BDC2B90}" type="presParOf" srcId="{C706D6F2-FBE4-483C-A6A1-276FB50CBEC1}" destId="{DD838A24-0656-4638-8EFB-FE16DFF5D861}" srcOrd="6" destOrd="0" presId="urn:microsoft.com/office/officeart/2005/8/layout/orgChart1"/>
    <dgm:cxn modelId="{4059A463-C82D-4B6C-A417-4E07E3C22A48}" type="presParOf" srcId="{C706D6F2-FBE4-483C-A6A1-276FB50CBEC1}" destId="{C844497E-5D0C-4739-A3F0-B7281FAB201F}" srcOrd="7" destOrd="0" presId="urn:microsoft.com/office/officeart/2005/8/layout/orgChart1"/>
    <dgm:cxn modelId="{2AA66CF9-A51C-476C-855A-6BEE454FD645}" type="presParOf" srcId="{C844497E-5D0C-4739-A3F0-B7281FAB201F}" destId="{EE69D9FC-8DBA-49C0-817A-6B01E45C1C7F}" srcOrd="0" destOrd="0" presId="urn:microsoft.com/office/officeart/2005/8/layout/orgChart1"/>
    <dgm:cxn modelId="{79CCF3A2-4BCB-4146-A8AF-3CA9226F17A3}" type="presParOf" srcId="{EE69D9FC-8DBA-49C0-817A-6B01E45C1C7F}" destId="{001B88E9-2747-4EA4-8D4C-D663DA364A32}" srcOrd="0" destOrd="0" presId="urn:microsoft.com/office/officeart/2005/8/layout/orgChart1"/>
    <dgm:cxn modelId="{DBDE85E4-800C-4C8E-AC2B-FBD448907468}" type="presParOf" srcId="{EE69D9FC-8DBA-49C0-817A-6B01E45C1C7F}" destId="{0CC01C51-EA1D-41E1-B096-06B90149790B}" srcOrd="1" destOrd="0" presId="urn:microsoft.com/office/officeart/2005/8/layout/orgChart1"/>
    <dgm:cxn modelId="{E5075375-C3AD-4669-A993-A9FC1B6DE876}" type="presParOf" srcId="{C844497E-5D0C-4739-A3F0-B7281FAB201F}" destId="{64A04BB4-59A0-4844-AE0A-C7ED06BB7838}" srcOrd="1" destOrd="0" presId="urn:microsoft.com/office/officeart/2005/8/layout/orgChart1"/>
    <dgm:cxn modelId="{30638A8C-7E17-4098-A01F-AB9A795A1BA5}" type="presParOf" srcId="{C844497E-5D0C-4739-A3F0-B7281FAB201F}" destId="{04E67630-1589-45D4-80B1-37643D3EC882}" srcOrd="2" destOrd="0" presId="urn:microsoft.com/office/officeart/2005/8/layout/orgChart1"/>
    <dgm:cxn modelId="{6ABB2D51-6A00-40A2-B2BF-57C69C412703}" type="presParOf" srcId="{0121E2E2-1086-4CB8-8E19-C9F242250B4F}" destId="{B259D130-234D-4E3C-81CD-A2A0A88661C0}" srcOrd="2" destOrd="0" presId="urn:microsoft.com/office/officeart/2005/8/layout/orgChart1"/>
    <dgm:cxn modelId="{519E0B14-2F67-4F42-9194-1FEBE1004CCB}" type="presParOf" srcId="{09EB865A-7A51-4CD2-809C-825EC6298305}" destId="{7241C68C-3E28-4D35-8498-09997A2263D7}" srcOrd="4" destOrd="0" presId="urn:microsoft.com/office/officeart/2005/8/layout/orgChart1"/>
    <dgm:cxn modelId="{18FFE1F4-EC46-4675-A36E-1F91AC4E8FF2}" type="presParOf" srcId="{09EB865A-7A51-4CD2-809C-825EC6298305}" destId="{6F58C239-773D-4499-902F-3BBBA10C574D}" srcOrd="5" destOrd="0" presId="urn:microsoft.com/office/officeart/2005/8/layout/orgChart1"/>
    <dgm:cxn modelId="{320D79B0-6BFC-4DCC-8305-61E276812DCD}" type="presParOf" srcId="{6F58C239-773D-4499-902F-3BBBA10C574D}" destId="{B9212395-9CB1-464B-B3D9-9FE04EC74C9E}" srcOrd="0" destOrd="0" presId="urn:microsoft.com/office/officeart/2005/8/layout/orgChart1"/>
    <dgm:cxn modelId="{BBB9C509-1520-4359-8B47-2E1225AE3FA9}" type="presParOf" srcId="{B9212395-9CB1-464B-B3D9-9FE04EC74C9E}" destId="{54A742F4-60BE-4743-853B-8B5E0441E6EA}" srcOrd="0" destOrd="0" presId="urn:microsoft.com/office/officeart/2005/8/layout/orgChart1"/>
    <dgm:cxn modelId="{C48845D4-5AE0-4195-B9A0-E72EFA5B3B5A}" type="presParOf" srcId="{B9212395-9CB1-464B-B3D9-9FE04EC74C9E}" destId="{699F9382-7816-416E-93FB-F93DFA02E102}" srcOrd="1" destOrd="0" presId="urn:microsoft.com/office/officeart/2005/8/layout/orgChart1"/>
    <dgm:cxn modelId="{EF2FC7A1-B5C4-42E8-8E55-48E5A488FF73}" type="presParOf" srcId="{6F58C239-773D-4499-902F-3BBBA10C574D}" destId="{7D93DE71-185D-454B-96BB-6A1375052003}" srcOrd="1" destOrd="0" presId="urn:microsoft.com/office/officeart/2005/8/layout/orgChart1"/>
    <dgm:cxn modelId="{4943CC6D-D65F-4285-B989-AB5E7BE5B120}" type="presParOf" srcId="{7D93DE71-185D-454B-96BB-6A1375052003}" destId="{FE1BF927-C8C9-4716-9E6F-A73E40CEA6BC}" srcOrd="0" destOrd="0" presId="urn:microsoft.com/office/officeart/2005/8/layout/orgChart1"/>
    <dgm:cxn modelId="{9399740F-A7F8-4D50-A70F-ABDBE6285136}" type="presParOf" srcId="{7D93DE71-185D-454B-96BB-6A1375052003}" destId="{8015ED51-66D6-4729-90E3-282738A2AEB0}" srcOrd="1" destOrd="0" presId="urn:microsoft.com/office/officeart/2005/8/layout/orgChart1"/>
    <dgm:cxn modelId="{D664CF2C-EC67-49BC-842B-E3235149FB17}" type="presParOf" srcId="{8015ED51-66D6-4729-90E3-282738A2AEB0}" destId="{C171707D-839A-4FD5-8C03-123BCCA4AB4F}" srcOrd="0" destOrd="0" presId="urn:microsoft.com/office/officeart/2005/8/layout/orgChart1"/>
    <dgm:cxn modelId="{CE5A01B0-4A82-4752-B9BE-F886CEF12B08}" type="presParOf" srcId="{C171707D-839A-4FD5-8C03-123BCCA4AB4F}" destId="{24F48134-DC8E-44FC-8F19-FDAC47D4506A}" srcOrd="0" destOrd="0" presId="urn:microsoft.com/office/officeart/2005/8/layout/orgChart1"/>
    <dgm:cxn modelId="{F5DA4123-11DB-4880-8699-910FF22A18FA}" type="presParOf" srcId="{C171707D-839A-4FD5-8C03-123BCCA4AB4F}" destId="{D2A727FD-5327-4616-83BB-B161D65BE0E4}" srcOrd="1" destOrd="0" presId="urn:microsoft.com/office/officeart/2005/8/layout/orgChart1"/>
    <dgm:cxn modelId="{36F65A77-8EDA-461C-A888-43118D846E91}" type="presParOf" srcId="{8015ED51-66D6-4729-90E3-282738A2AEB0}" destId="{BB2300AD-DC2B-4FCC-B0D0-61A205A281A0}" srcOrd="1" destOrd="0" presId="urn:microsoft.com/office/officeart/2005/8/layout/orgChart1"/>
    <dgm:cxn modelId="{ACA28AE0-F7C5-45B6-BFDF-2A2DE83B8082}" type="presParOf" srcId="{8015ED51-66D6-4729-90E3-282738A2AEB0}" destId="{37DBB977-7080-48D6-BF9C-CEF2E3DD7EE0}" srcOrd="2" destOrd="0" presId="urn:microsoft.com/office/officeart/2005/8/layout/orgChart1"/>
    <dgm:cxn modelId="{16D30348-39AC-49D7-9D8F-3FCBD6D7E8C8}" type="presParOf" srcId="{7D93DE71-185D-454B-96BB-6A1375052003}" destId="{99366207-A9D4-4227-9CCE-DBEB0148F44A}" srcOrd="2" destOrd="0" presId="urn:microsoft.com/office/officeart/2005/8/layout/orgChart1"/>
    <dgm:cxn modelId="{8375948B-D740-467A-9011-C247CEA1E7F0}" type="presParOf" srcId="{7D93DE71-185D-454B-96BB-6A1375052003}" destId="{BF9CC83A-418C-41D4-B1B2-0ECE72A9315E}" srcOrd="3" destOrd="0" presId="urn:microsoft.com/office/officeart/2005/8/layout/orgChart1"/>
    <dgm:cxn modelId="{887ED769-9A00-43A0-BECD-36913DE0E2CE}" type="presParOf" srcId="{BF9CC83A-418C-41D4-B1B2-0ECE72A9315E}" destId="{AF2292BF-0ADD-402D-8E93-F43D2A49D27F}" srcOrd="0" destOrd="0" presId="urn:microsoft.com/office/officeart/2005/8/layout/orgChart1"/>
    <dgm:cxn modelId="{30852B26-2853-4221-A36F-CC7A7094497C}" type="presParOf" srcId="{AF2292BF-0ADD-402D-8E93-F43D2A49D27F}" destId="{B00C6EC3-4BF3-41E7-8F02-51090B423A35}" srcOrd="0" destOrd="0" presId="urn:microsoft.com/office/officeart/2005/8/layout/orgChart1"/>
    <dgm:cxn modelId="{B8CF6878-D5BF-43D4-9341-6C1C3A8866EA}" type="presParOf" srcId="{AF2292BF-0ADD-402D-8E93-F43D2A49D27F}" destId="{54FDEF04-386A-4FD4-9116-5C24D178FC8F}" srcOrd="1" destOrd="0" presId="urn:microsoft.com/office/officeart/2005/8/layout/orgChart1"/>
    <dgm:cxn modelId="{CB0AB5DB-223E-490E-A8E4-10E90202260D}" type="presParOf" srcId="{BF9CC83A-418C-41D4-B1B2-0ECE72A9315E}" destId="{8A7F51DB-DEC7-4B61-88F6-22BDF71EA8FC}" srcOrd="1" destOrd="0" presId="urn:microsoft.com/office/officeart/2005/8/layout/orgChart1"/>
    <dgm:cxn modelId="{5C25AEDF-19E8-4B02-BAEC-45DFF319DD7D}" type="presParOf" srcId="{BF9CC83A-418C-41D4-B1B2-0ECE72A9315E}" destId="{D9E46992-4770-407D-A003-13C84191D8DF}" srcOrd="2" destOrd="0" presId="urn:microsoft.com/office/officeart/2005/8/layout/orgChart1"/>
    <dgm:cxn modelId="{78640C87-CDB7-4698-9D15-07746A6DF6D3}" type="presParOf" srcId="{7D93DE71-185D-454B-96BB-6A1375052003}" destId="{922F177D-3FF7-4136-83ED-CBAB1ADA51E9}" srcOrd="4" destOrd="0" presId="urn:microsoft.com/office/officeart/2005/8/layout/orgChart1"/>
    <dgm:cxn modelId="{F59E84C8-F514-44E0-898B-3717E2953D19}" type="presParOf" srcId="{7D93DE71-185D-454B-96BB-6A1375052003}" destId="{BCC9F915-0E2C-4737-B88F-B705D0AD3F6B}" srcOrd="5" destOrd="0" presId="urn:microsoft.com/office/officeart/2005/8/layout/orgChart1"/>
    <dgm:cxn modelId="{BE41ED24-EFC9-45C3-A645-713A5299F489}" type="presParOf" srcId="{BCC9F915-0E2C-4737-B88F-B705D0AD3F6B}" destId="{A8D67055-5730-4989-A905-A09AE44072B5}" srcOrd="0" destOrd="0" presId="urn:microsoft.com/office/officeart/2005/8/layout/orgChart1"/>
    <dgm:cxn modelId="{CFBB6FB4-1E0E-45CD-AE84-6598A916BBAD}" type="presParOf" srcId="{A8D67055-5730-4989-A905-A09AE44072B5}" destId="{590DAB7C-2816-4023-91FB-56CF1AFEB367}" srcOrd="0" destOrd="0" presId="urn:microsoft.com/office/officeart/2005/8/layout/orgChart1"/>
    <dgm:cxn modelId="{2D0E835F-68C1-4A9F-87FB-CF35B851CD65}" type="presParOf" srcId="{A8D67055-5730-4989-A905-A09AE44072B5}" destId="{30FCD825-7F89-4A98-A381-BCFFB97ED9F4}" srcOrd="1" destOrd="0" presId="urn:microsoft.com/office/officeart/2005/8/layout/orgChart1"/>
    <dgm:cxn modelId="{D1EA9209-A159-4197-B871-D885716BD2FF}" type="presParOf" srcId="{BCC9F915-0E2C-4737-B88F-B705D0AD3F6B}" destId="{74518D5F-85D4-4BE3-9CDB-EA7641E54F31}" srcOrd="1" destOrd="0" presId="urn:microsoft.com/office/officeart/2005/8/layout/orgChart1"/>
    <dgm:cxn modelId="{CC941666-77EA-4A79-BFD2-43C5C32192E6}" type="presParOf" srcId="{BCC9F915-0E2C-4737-B88F-B705D0AD3F6B}" destId="{73407AE9-144E-4754-BB4C-9C5A597DDBA0}" srcOrd="2" destOrd="0" presId="urn:microsoft.com/office/officeart/2005/8/layout/orgChart1"/>
    <dgm:cxn modelId="{66DADC82-4CBD-4DED-8928-BDC8B8329ABA}" type="presParOf" srcId="{7D93DE71-185D-454B-96BB-6A1375052003}" destId="{8902251B-23DC-49A2-85C6-89E90EB8A45D}" srcOrd="6" destOrd="0" presId="urn:microsoft.com/office/officeart/2005/8/layout/orgChart1"/>
    <dgm:cxn modelId="{902AADEF-582D-4628-B06D-FF3ABDD1B317}" type="presParOf" srcId="{7D93DE71-185D-454B-96BB-6A1375052003}" destId="{61B0056D-CC7A-474C-A06D-A03BD125A069}" srcOrd="7" destOrd="0" presId="urn:microsoft.com/office/officeart/2005/8/layout/orgChart1"/>
    <dgm:cxn modelId="{04CC7D86-AEFA-482D-934D-335141F12F38}" type="presParOf" srcId="{61B0056D-CC7A-474C-A06D-A03BD125A069}" destId="{9AD71B99-86CD-4F5A-9106-033FEB8E0B2A}" srcOrd="0" destOrd="0" presId="urn:microsoft.com/office/officeart/2005/8/layout/orgChart1"/>
    <dgm:cxn modelId="{26FA6C14-BDD2-4C36-BA87-527659E6C903}" type="presParOf" srcId="{9AD71B99-86CD-4F5A-9106-033FEB8E0B2A}" destId="{751E76FD-C0D9-4D81-A24B-1A1368BB646A}" srcOrd="0" destOrd="0" presId="urn:microsoft.com/office/officeart/2005/8/layout/orgChart1"/>
    <dgm:cxn modelId="{BA6AEA8D-6D35-49DE-A4DD-0C3F4BF07798}" type="presParOf" srcId="{9AD71B99-86CD-4F5A-9106-033FEB8E0B2A}" destId="{25800B08-00C2-4B0B-85DC-2AC033AD259C}" srcOrd="1" destOrd="0" presId="urn:microsoft.com/office/officeart/2005/8/layout/orgChart1"/>
    <dgm:cxn modelId="{DC168DB6-B094-4A1B-BB41-28D59A69EBFA}" type="presParOf" srcId="{61B0056D-CC7A-474C-A06D-A03BD125A069}" destId="{A7AA9594-E82D-4E14-9F75-76664D1A25A2}" srcOrd="1" destOrd="0" presId="urn:microsoft.com/office/officeart/2005/8/layout/orgChart1"/>
    <dgm:cxn modelId="{93281756-3E39-4815-A1B2-E69E07E242B2}" type="presParOf" srcId="{61B0056D-CC7A-474C-A06D-A03BD125A069}" destId="{948382EE-0833-4274-8B13-A27F50687FA6}" srcOrd="2" destOrd="0" presId="urn:microsoft.com/office/officeart/2005/8/layout/orgChart1"/>
    <dgm:cxn modelId="{EABB0343-1ED5-45E3-AAE0-B0572F9C9997}" type="presParOf" srcId="{6F58C239-773D-4499-902F-3BBBA10C574D}" destId="{CE3B9C0C-C490-4BF6-84F6-7AD3C312762C}" srcOrd="2" destOrd="0" presId="urn:microsoft.com/office/officeart/2005/8/layout/orgChart1"/>
    <dgm:cxn modelId="{A3C99578-07C4-4DA7-BFD6-E8B945F75123}" type="presParOf" srcId="{09EB865A-7A51-4CD2-809C-825EC6298305}" destId="{AA49DD4A-283D-4693-B1CE-962B9797C517}" srcOrd="6" destOrd="0" presId="urn:microsoft.com/office/officeart/2005/8/layout/orgChart1"/>
    <dgm:cxn modelId="{3B1A4D69-373B-497D-B3A4-D914A18D1A37}" type="presParOf" srcId="{09EB865A-7A51-4CD2-809C-825EC6298305}" destId="{1B47903F-3161-4A1F-B2F1-1E6563515EF4}" srcOrd="7" destOrd="0" presId="urn:microsoft.com/office/officeart/2005/8/layout/orgChart1"/>
    <dgm:cxn modelId="{CB528AC4-CCFE-4C29-A9D4-4A5AF73014F8}" type="presParOf" srcId="{1B47903F-3161-4A1F-B2F1-1E6563515EF4}" destId="{AE05A9BB-47E1-47A7-9279-4F5131DA3BC1}" srcOrd="0" destOrd="0" presId="urn:microsoft.com/office/officeart/2005/8/layout/orgChart1"/>
    <dgm:cxn modelId="{8F18516E-446F-4683-98EF-EB165C8D152D}" type="presParOf" srcId="{AE05A9BB-47E1-47A7-9279-4F5131DA3BC1}" destId="{CD095349-242A-4047-91E2-F1D485A77C9B}" srcOrd="0" destOrd="0" presId="urn:microsoft.com/office/officeart/2005/8/layout/orgChart1"/>
    <dgm:cxn modelId="{5293679F-1298-4F40-BE1A-15C0C882C13C}" type="presParOf" srcId="{AE05A9BB-47E1-47A7-9279-4F5131DA3BC1}" destId="{19E9D482-9B1B-43A4-B736-F9D06E8CD37F}" srcOrd="1" destOrd="0" presId="urn:microsoft.com/office/officeart/2005/8/layout/orgChart1"/>
    <dgm:cxn modelId="{51C5EF0F-E881-4F95-92B8-5FBEFB5EFBE7}" type="presParOf" srcId="{1B47903F-3161-4A1F-B2F1-1E6563515EF4}" destId="{6400036B-00AC-4B26-B454-3B0A161E304A}" srcOrd="1" destOrd="0" presId="urn:microsoft.com/office/officeart/2005/8/layout/orgChart1"/>
    <dgm:cxn modelId="{AC16805A-E1D2-40BA-AE90-7E27F4D1F54C}" type="presParOf" srcId="{6400036B-00AC-4B26-B454-3B0A161E304A}" destId="{886F3AF0-FF9A-40B2-8807-B98946E5ED0D}" srcOrd="0" destOrd="0" presId="urn:microsoft.com/office/officeart/2005/8/layout/orgChart1"/>
    <dgm:cxn modelId="{14A644E6-7D69-4943-B9A1-91EFE4D71F06}" type="presParOf" srcId="{6400036B-00AC-4B26-B454-3B0A161E304A}" destId="{370E07BB-7677-4395-B2A6-D35A07223725}" srcOrd="1" destOrd="0" presId="urn:microsoft.com/office/officeart/2005/8/layout/orgChart1"/>
    <dgm:cxn modelId="{020FE29E-E951-423D-8AD6-BD1C3F9B6254}" type="presParOf" srcId="{370E07BB-7677-4395-B2A6-D35A07223725}" destId="{BEBA6117-153E-40A6-B76F-34C56AB8D0DB}" srcOrd="0" destOrd="0" presId="urn:microsoft.com/office/officeart/2005/8/layout/orgChart1"/>
    <dgm:cxn modelId="{00BA9569-9469-4903-B361-2BA56C318CF9}" type="presParOf" srcId="{BEBA6117-153E-40A6-B76F-34C56AB8D0DB}" destId="{AE4F9FD8-9327-4D41-8091-2D1B2EF53B54}" srcOrd="0" destOrd="0" presId="urn:microsoft.com/office/officeart/2005/8/layout/orgChart1"/>
    <dgm:cxn modelId="{31C91985-211F-42E6-872E-48BFFB34D3E1}" type="presParOf" srcId="{BEBA6117-153E-40A6-B76F-34C56AB8D0DB}" destId="{D91B0D0B-85B4-4B5E-8A67-7557622A9A42}" srcOrd="1" destOrd="0" presId="urn:microsoft.com/office/officeart/2005/8/layout/orgChart1"/>
    <dgm:cxn modelId="{20EEC278-84B0-461B-88B8-EC74E216E291}" type="presParOf" srcId="{370E07BB-7677-4395-B2A6-D35A07223725}" destId="{F251BCBE-AE63-4022-8A6A-DCF1F02EA0E1}" srcOrd="1" destOrd="0" presId="urn:microsoft.com/office/officeart/2005/8/layout/orgChart1"/>
    <dgm:cxn modelId="{99643493-C52C-45D2-8501-6689F362735D}" type="presParOf" srcId="{370E07BB-7677-4395-B2A6-D35A07223725}" destId="{D520CCF0-6F77-40E6-8820-B1602D0C19B5}" srcOrd="2" destOrd="0" presId="urn:microsoft.com/office/officeart/2005/8/layout/orgChart1"/>
    <dgm:cxn modelId="{3F7E6139-9643-471A-A926-94A80B305292}" type="presParOf" srcId="{6400036B-00AC-4B26-B454-3B0A161E304A}" destId="{671B842E-D2EB-4745-B392-8F49B7088EF7}" srcOrd="2" destOrd="0" presId="urn:microsoft.com/office/officeart/2005/8/layout/orgChart1"/>
    <dgm:cxn modelId="{111ADCB4-69D9-4E74-A6C1-BABF394A1CAC}" type="presParOf" srcId="{6400036B-00AC-4B26-B454-3B0A161E304A}" destId="{EFB73089-DE5C-41A7-A9D8-CAA4538CB0BE}" srcOrd="3" destOrd="0" presId="urn:microsoft.com/office/officeart/2005/8/layout/orgChart1"/>
    <dgm:cxn modelId="{BBD15945-03D8-4914-95C2-E7A686351BDF}" type="presParOf" srcId="{EFB73089-DE5C-41A7-A9D8-CAA4538CB0BE}" destId="{323D7274-9019-4F58-9A6D-F067D37C0474}" srcOrd="0" destOrd="0" presId="urn:microsoft.com/office/officeart/2005/8/layout/orgChart1"/>
    <dgm:cxn modelId="{09ED85FE-303E-43E0-A4E8-E872A959416A}" type="presParOf" srcId="{323D7274-9019-4F58-9A6D-F067D37C0474}" destId="{252E14E0-C833-4FBB-993E-E9735CC4C00F}" srcOrd="0" destOrd="0" presId="urn:microsoft.com/office/officeart/2005/8/layout/orgChart1"/>
    <dgm:cxn modelId="{D15E5887-5B67-457E-959A-4C0963E3EE9A}" type="presParOf" srcId="{323D7274-9019-4F58-9A6D-F067D37C0474}" destId="{86C8D05A-FAE1-4C72-BEB7-7425FD429E93}" srcOrd="1" destOrd="0" presId="urn:microsoft.com/office/officeart/2005/8/layout/orgChart1"/>
    <dgm:cxn modelId="{D275E287-5ED4-47A8-8EAA-EDB504842F57}" type="presParOf" srcId="{EFB73089-DE5C-41A7-A9D8-CAA4538CB0BE}" destId="{0F263343-AB32-421B-90D3-C69BAFB64F26}" srcOrd="1" destOrd="0" presId="urn:microsoft.com/office/officeart/2005/8/layout/orgChart1"/>
    <dgm:cxn modelId="{2CCE6C40-11D0-4FD4-BA75-519C2F872126}" type="presParOf" srcId="{EFB73089-DE5C-41A7-A9D8-CAA4538CB0BE}" destId="{FF219591-3B76-41EF-B972-CF6C626B941E}" srcOrd="2" destOrd="0" presId="urn:microsoft.com/office/officeart/2005/8/layout/orgChart1"/>
    <dgm:cxn modelId="{730B6C72-362C-4307-9C3E-9DC4ACC44308}" type="presParOf" srcId="{6400036B-00AC-4B26-B454-3B0A161E304A}" destId="{9E1385EE-E38F-440F-AD9D-482B16E91145}" srcOrd="4" destOrd="0" presId="urn:microsoft.com/office/officeart/2005/8/layout/orgChart1"/>
    <dgm:cxn modelId="{8DDCAEB6-5E23-4346-B2AD-D5AC632E2A75}" type="presParOf" srcId="{6400036B-00AC-4B26-B454-3B0A161E304A}" destId="{C0D3D1CD-DE23-4BC4-826B-D4B1045D02D6}" srcOrd="5" destOrd="0" presId="urn:microsoft.com/office/officeart/2005/8/layout/orgChart1"/>
    <dgm:cxn modelId="{C064DA4B-28DC-4A17-B6A5-B56427C0A13C}" type="presParOf" srcId="{C0D3D1CD-DE23-4BC4-826B-D4B1045D02D6}" destId="{1338109D-C9ED-4D26-83B4-2ED2E960626D}" srcOrd="0" destOrd="0" presId="urn:microsoft.com/office/officeart/2005/8/layout/orgChart1"/>
    <dgm:cxn modelId="{9A7FF605-B1AC-4003-BC00-961022C7AA63}" type="presParOf" srcId="{1338109D-C9ED-4D26-83B4-2ED2E960626D}" destId="{D5185E33-465E-45F4-A5C2-769B8A89235F}" srcOrd="0" destOrd="0" presId="urn:microsoft.com/office/officeart/2005/8/layout/orgChart1"/>
    <dgm:cxn modelId="{AB031D98-36C6-41F3-9B11-6D1C273016DA}" type="presParOf" srcId="{1338109D-C9ED-4D26-83B4-2ED2E960626D}" destId="{F152173C-3AF2-441C-953F-05BCC08BF58D}" srcOrd="1" destOrd="0" presId="urn:microsoft.com/office/officeart/2005/8/layout/orgChart1"/>
    <dgm:cxn modelId="{3030B89D-B92F-46CD-902B-EE665528AC85}" type="presParOf" srcId="{C0D3D1CD-DE23-4BC4-826B-D4B1045D02D6}" destId="{97DC29AF-77A8-4603-BF1A-4E8FF39F547F}" srcOrd="1" destOrd="0" presId="urn:microsoft.com/office/officeart/2005/8/layout/orgChart1"/>
    <dgm:cxn modelId="{9A337735-EB2C-47F8-A832-31E89CFC7141}" type="presParOf" srcId="{C0D3D1CD-DE23-4BC4-826B-D4B1045D02D6}" destId="{0632B101-33F0-45D4-BDF0-22D2B3F86D72}" srcOrd="2" destOrd="0" presId="urn:microsoft.com/office/officeart/2005/8/layout/orgChart1"/>
    <dgm:cxn modelId="{56A51D3F-32F9-4470-BE29-786FE537B4E4}" type="presParOf" srcId="{6400036B-00AC-4B26-B454-3B0A161E304A}" destId="{61F41C6F-2370-4FB1-AE2C-04B6F8B918B6}" srcOrd="6" destOrd="0" presId="urn:microsoft.com/office/officeart/2005/8/layout/orgChart1"/>
    <dgm:cxn modelId="{B384DEE0-6BEE-4AAF-87C9-BB75231752F5}" type="presParOf" srcId="{6400036B-00AC-4B26-B454-3B0A161E304A}" destId="{84391672-139A-428C-9548-16836B5B8978}" srcOrd="7" destOrd="0" presId="urn:microsoft.com/office/officeart/2005/8/layout/orgChart1"/>
    <dgm:cxn modelId="{055247F5-2C0B-4106-A10C-6F9E9A718800}" type="presParOf" srcId="{84391672-139A-428C-9548-16836B5B8978}" destId="{434DD744-5C4A-400E-A51F-056D8696CDD5}" srcOrd="0" destOrd="0" presId="urn:microsoft.com/office/officeart/2005/8/layout/orgChart1"/>
    <dgm:cxn modelId="{14FC0F09-BFB0-41D7-94E9-AF5BDCAAF0F8}" type="presParOf" srcId="{434DD744-5C4A-400E-A51F-056D8696CDD5}" destId="{F6828E8B-AD09-416A-95D9-292749D3EDCF}" srcOrd="0" destOrd="0" presId="urn:microsoft.com/office/officeart/2005/8/layout/orgChart1"/>
    <dgm:cxn modelId="{EBD7C01A-BDF4-44DA-B20B-638925627013}" type="presParOf" srcId="{434DD744-5C4A-400E-A51F-056D8696CDD5}" destId="{DA930020-B4C7-445F-A9BE-EDF19A86FE55}" srcOrd="1" destOrd="0" presId="urn:microsoft.com/office/officeart/2005/8/layout/orgChart1"/>
    <dgm:cxn modelId="{F3D2D383-6302-410C-985B-19396754063B}" type="presParOf" srcId="{84391672-139A-428C-9548-16836B5B8978}" destId="{385EEB15-B343-41F6-AFE2-D83A243B166B}" srcOrd="1" destOrd="0" presId="urn:microsoft.com/office/officeart/2005/8/layout/orgChart1"/>
    <dgm:cxn modelId="{BD5553E9-4D6E-44C8-ACDD-F594178C20D5}" type="presParOf" srcId="{84391672-139A-428C-9548-16836B5B8978}" destId="{6C20C87B-6338-4EBC-BA1E-6BB1A29E23C6}" srcOrd="2" destOrd="0" presId="urn:microsoft.com/office/officeart/2005/8/layout/orgChart1"/>
    <dgm:cxn modelId="{7E14F65E-27D9-481D-A43B-363B5DE6CD28}" type="presParOf" srcId="{1B47903F-3161-4A1F-B2F1-1E6563515EF4}" destId="{EF866ED1-AD8C-455C-BAD4-B7A1A50ECFE8}" srcOrd="2" destOrd="0" presId="urn:microsoft.com/office/officeart/2005/8/layout/orgChart1"/>
    <dgm:cxn modelId="{72B341A4-94DC-43E5-8F95-01D236ADA23C}" type="presParOf" srcId="{AC8970FC-D9CF-401F-8EAB-17BDA148A9A4}" destId="{FFEEC166-0C71-43EA-ABC1-83FFED8EAC37}" srcOrd="2" destOrd="0" presId="urn:microsoft.com/office/officeart/2005/8/layout/orgChart1"/>
    <dgm:cxn modelId="{7FEF775D-456D-445C-9FFF-26408FB12848}" type="presParOf" srcId="{677B89CC-5509-4F3D-ACF8-E0AC057F4B67}" destId="{20F85592-F6AA-41DC-8BE9-0CDF576CCF23}" srcOrd="4" destOrd="0" presId="urn:microsoft.com/office/officeart/2005/8/layout/orgChart1"/>
    <dgm:cxn modelId="{9ED9D535-DA3A-4DF0-ACA0-0A7A9A63B04E}" type="presParOf" srcId="{677B89CC-5509-4F3D-ACF8-E0AC057F4B67}" destId="{717A1856-5F08-449B-8D8B-1F0455500627}" srcOrd="5" destOrd="0" presId="urn:microsoft.com/office/officeart/2005/8/layout/orgChart1"/>
    <dgm:cxn modelId="{676CFE3A-EB0D-4072-BA25-A705C7B34BA3}" type="presParOf" srcId="{717A1856-5F08-449B-8D8B-1F0455500627}" destId="{C175EC15-948A-44F9-AA66-849E7DD51483}" srcOrd="0" destOrd="0" presId="urn:microsoft.com/office/officeart/2005/8/layout/orgChart1"/>
    <dgm:cxn modelId="{CBDC949C-16BC-4EE1-AA9C-ACBF0AC643FB}" type="presParOf" srcId="{C175EC15-948A-44F9-AA66-849E7DD51483}" destId="{3E7A73CD-D6ED-4E99-9206-2A14D3BDC101}" srcOrd="0" destOrd="0" presId="urn:microsoft.com/office/officeart/2005/8/layout/orgChart1"/>
    <dgm:cxn modelId="{69B29085-1428-45F0-AB29-5EDE2EE667C5}" type="presParOf" srcId="{C175EC15-948A-44F9-AA66-849E7DD51483}" destId="{F3BBA029-3C0F-4845-8192-AF2EA47BEAC7}" srcOrd="1" destOrd="0" presId="urn:microsoft.com/office/officeart/2005/8/layout/orgChart1"/>
    <dgm:cxn modelId="{A63DE19C-9649-4AAD-A70C-ACA2FF7AFDCC}" type="presParOf" srcId="{717A1856-5F08-449B-8D8B-1F0455500627}" destId="{A7D6EBE2-D01E-420E-B424-726A1A8688C7}" srcOrd="1" destOrd="0" presId="urn:microsoft.com/office/officeart/2005/8/layout/orgChart1"/>
    <dgm:cxn modelId="{9BA7AC8C-F714-40A4-B7FE-B8C612DCF7DD}" type="presParOf" srcId="{717A1856-5F08-449B-8D8B-1F0455500627}" destId="{F664C50B-54CA-44F9-BB4C-6187E6050213}" srcOrd="2" destOrd="0" presId="urn:microsoft.com/office/officeart/2005/8/layout/orgChart1"/>
    <dgm:cxn modelId="{4E811572-7693-43A7-80D1-F69BC4E668A4}" type="presParOf" srcId="{F2D03CB5-CDA9-4A55-835A-861B64A6FEC9}" destId="{A03B55EA-F0D2-4268-9A34-25628EE7E923}" srcOrd="2" destOrd="0" presId="urn:microsoft.com/office/officeart/2005/8/layout/orgChart1"/>
    <dgm:cxn modelId="{52B1B1FC-873D-40FF-B861-F25D00A7689E}" type="presParOf" srcId="{F3426820-F13A-4FD3-827E-45E593C214DB}" destId="{31206AAC-1542-4971-A104-073C0F38C14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85A7CB-96F9-4917-9921-65459DDDD6F8}" type="doc">
      <dgm:prSet loTypeId="urn:microsoft.com/office/officeart/2005/8/layout/orgChart1" loCatId="hierarchy" qsTypeId="urn:microsoft.com/office/officeart/2005/8/quickstyle/simple1" qsCatId="simple" csTypeId="urn:microsoft.com/office/officeart/2005/8/colors/accent0_2" csCatId="mainScheme" phldr="1"/>
      <dgm:spPr/>
      <dgm:t>
        <a:bodyPr/>
        <a:lstStyle/>
        <a:p>
          <a:endParaRPr lang="it-IT"/>
        </a:p>
      </dgm:t>
    </dgm:pt>
    <dgm:pt modelId="{A3D5B927-E683-496F-BAB0-F204A2063EDB}">
      <dgm:prSet phldrT="[Testo]" custT="1"/>
      <dgm:spPr/>
      <dgm:t>
        <a:bodyPr/>
        <a:lstStyle/>
        <a:p>
          <a:r>
            <a:rPr lang="en-IE" sz="1600" noProof="0" dirty="0"/>
            <a:t>Amministratore delegato</a:t>
          </a:r>
          <a:endParaRPr lang="en-US" sz="1600" noProof="0" dirty="0"/>
        </a:p>
      </dgm:t>
    </dgm:pt>
    <dgm:pt modelId="{449CFDB1-FEC4-4D17-ADF8-A5E512B8CF43}" type="parTrans" cxnId="{48E995C4-D7CA-40E9-B490-87A6387D787E}">
      <dgm:prSet/>
      <dgm:spPr/>
      <dgm:t>
        <a:bodyPr/>
        <a:lstStyle/>
        <a:p>
          <a:endParaRPr lang="en-US" sz="1600" noProof="0" dirty="0"/>
        </a:p>
      </dgm:t>
    </dgm:pt>
    <dgm:pt modelId="{CDDFF156-795F-4832-8153-E4A58B7F86FF}" type="sibTrans" cxnId="{48E995C4-D7CA-40E9-B490-87A6387D787E}">
      <dgm:prSet/>
      <dgm:spPr/>
      <dgm:t>
        <a:bodyPr/>
        <a:lstStyle/>
        <a:p>
          <a:endParaRPr lang="en-US" sz="1600" noProof="0" dirty="0"/>
        </a:p>
      </dgm:t>
    </dgm:pt>
    <dgm:pt modelId="{8739DB71-6B2C-4DB7-8670-DEA11183A1D6}">
      <dgm:prSet phldrT="[Testo]" custT="1"/>
      <dgm:spPr/>
      <dgm:t>
        <a:bodyPr/>
        <a:lstStyle/>
        <a:p>
          <a:r>
            <a:rPr lang="en-IE" sz="1600" noProof="0" dirty="0"/>
            <a:t>Direttore del personale </a:t>
          </a:r>
        </a:p>
      </dgm:t>
    </dgm:pt>
    <dgm:pt modelId="{440F9B06-DBC2-4115-92BD-809D03B417B7}" type="sibTrans" cxnId="{C8ADFD62-AB6D-4591-BE90-C30C4EEF6764}">
      <dgm:prSet/>
      <dgm:spPr/>
      <dgm:t>
        <a:bodyPr/>
        <a:lstStyle/>
        <a:p>
          <a:endParaRPr lang="en-US" sz="1600" noProof="0" dirty="0"/>
        </a:p>
      </dgm:t>
    </dgm:pt>
    <dgm:pt modelId="{887DD1AC-90DD-46F9-B26B-B98E5B615001}" type="parTrans" cxnId="{C8ADFD62-AB6D-4591-BE90-C30C4EEF6764}">
      <dgm:prSet/>
      <dgm:spPr/>
      <dgm:t>
        <a:bodyPr/>
        <a:lstStyle/>
        <a:p>
          <a:endParaRPr lang="en-US" sz="1600" noProof="0" dirty="0"/>
        </a:p>
      </dgm:t>
    </dgm:pt>
    <dgm:pt modelId="{D81D1173-F486-44D0-999C-8A79EBD051E6}">
      <dgm:prSet phldrT="[Testo]" custT="1"/>
      <dgm:spPr/>
      <dgm:t>
        <a:bodyPr/>
        <a:lstStyle/>
        <a:p>
          <a:r>
            <a:rPr lang="en-US" sz="1600" noProof="0" dirty="0"/>
            <a:t>Direttore logistica</a:t>
          </a:r>
        </a:p>
      </dgm:t>
    </dgm:pt>
    <dgm:pt modelId="{DA8E1DDE-2291-48D9-A9B2-FA8398CC67B7}" type="parTrans" cxnId="{C25ABF69-C23E-46A7-9F36-2BBF53652D95}">
      <dgm:prSet/>
      <dgm:spPr/>
      <dgm:t>
        <a:bodyPr/>
        <a:lstStyle/>
        <a:p>
          <a:endParaRPr lang="en-US" sz="1600" noProof="0" dirty="0"/>
        </a:p>
      </dgm:t>
    </dgm:pt>
    <dgm:pt modelId="{AAD63C4C-28D0-467D-AB81-93C7404CB924}" type="sibTrans" cxnId="{C25ABF69-C23E-46A7-9F36-2BBF53652D95}">
      <dgm:prSet/>
      <dgm:spPr/>
      <dgm:t>
        <a:bodyPr/>
        <a:lstStyle/>
        <a:p>
          <a:endParaRPr lang="en-US" sz="1600" noProof="0" dirty="0"/>
        </a:p>
      </dgm:t>
    </dgm:pt>
    <dgm:pt modelId="{D949DD6A-4513-4E77-AA87-0C625F2CBA31}">
      <dgm:prSet phldrT="[Testo]" custT="1"/>
      <dgm:spPr/>
      <dgm:t>
        <a:bodyPr/>
        <a:lstStyle/>
        <a:p>
          <a:r>
            <a:rPr lang="en-IE" sz="1600" dirty="0"/>
            <a:t>Architetto cloud</a:t>
          </a:r>
        </a:p>
      </dgm:t>
    </dgm:pt>
    <dgm:pt modelId="{C81365B1-A357-4351-B6A2-D71150913AEB}" type="parTrans" cxnId="{92D6F2E9-B3B1-4485-85C2-EB0FAB92B3BE}">
      <dgm:prSet/>
      <dgm:spPr/>
      <dgm:t>
        <a:bodyPr/>
        <a:lstStyle/>
        <a:p>
          <a:endParaRPr lang="en-US" sz="1600" noProof="0" dirty="0"/>
        </a:p>
      </dgm:t>
    </dgm:pt>
    <dgm:pt modelId="{5265F7EC-2B69-48E5-AFB9-DD53BF3C2E6A}" type="sibTrans" cxnId="{92D6F2E9-B3B1-4485-85C2-EB0FAB92B3BE}">
      <dgm:prSet/>
      <dgm:spPr/>
      <dgm:t>
        <a:bodyPr/>
        <a:lstStyle/>
        <a:p>
          <a:endParaRPr lang="en-US" sz="1600" noProof="0" dirty="0"/>
        </a:p>
      </dgm:t>
    </dgm:pt>
    <dgm:pt modelId="{80DD11A9-312A-445A-9BD0-8E0F6A9F3A07}">
      <dgm:prSet phldrT="[Testo]" custT="1"/>
      <dgm:spPr/>
      <dgm:t>
        <a:bodyPr/>
        <a:lstStyle/>
        <a:p>
          <a:r>
            <a:rPr lang="en-IE" sz="1600" noProof="0" dirty="0"/>
            <a:t>Direttore finanziario</a:t>
          </a:r>
        </a:p>
      </dgm:t>
    </dgm:pt>
    <dgm:pt modelId="{6D8EC4C2-02DF-4F19-B589-94193245674D}" type="parTrans" cxnId="{A4349554-EBFE-4FB0-AA63-B3C0E0F78E88}">
      <dgm:prSet/>
      <dgm:spPr/>
      <dgm:t>
        <a:bodyPr/>
        <a:lstStyle/>
        <a:p>
          <a:endParaRPr lang="en-US" sz="1600" noProof="0" dirty="0"/>
        </a:p>
      </dgm:t>
    </dgm:pt>
    <dgm:pt modelId="{95EDFC39-D992-47A9-B8B6-D4CA7C037AD2}" type="sibTrans" cxnId="{A4349554-EBFE-4FB0-AA63-B3C0E0F78E88}">
      <dgm:prSet/>
      <dgm:spPr/>
      <dgm:t>
        <a:bodyPr/>
        <a:lstStyle/>
        <a:p>
          <a:endParaRPr lang="en-US" sz="1600" noProof="0" dirty="0"/>
        </a:p>
      </dgm:t>
    </dgm:pt>
    <dgm:pt modelId="{21C3254D-A992-4506-BEF5-79B71BEF3456}">
      <dgm:prSet phldrT="[Testo]" custT="1"/>
      <dgm:spPr>
        <a:solidFill>
          <a:srgbClr val="002060"/>
        </a:solidFill>
      </dgm:spPr>
      <dgm:t>
        <a:bodyPr/>
        <a:lstStyle/>
        <a:p>
          <a:r>
            <a:rPr lang="en-US" sz="1600" b="1" noProof="0" dirty="0">
              <a:solidFill>
                <a:schemeClr val="bg1"/>
              </a:solidFill>
            </a:rPr>
            <a:t>Direttore IT</a:t>
          </a:r>
        </a:p>
      </dgm:t>
    </dgm:pt>
    <dgm:pt modelId="{6A0602A0-106B-4DBE-9E22-3B79EE9542A6}" type="parTrans" cxnId="{AA0473C5-2494-4482-A22C-A519D6AAB201}">
      <dgm:prSet/>
      <dgm:spPr/>
      <dgm:t>
        <a:bodyPr/>
        <a:lstStyle/>
        <a:p>
          <a:endParaRPr lang="en-US" sz="1600" noProof="0" dirty="0"/>
        </a:p>
      </dgm:t>
    </dgm:pt>
    <dgm:pt modelId="{EACA77A1-F062-469E-B962-690A271749C0}" type="sibTrans" cxnId="{AA0473C5-2494-4482-A22C-A519D6AAB201}">
      <dgm:prSet/>
      <dgm:spPr/>
      <dgm:t>
        <a:bodyPr/>
        <a:lstStyle/>
        <a:p>
          <a:endParaRPr lang="en-US" sz="1600" noProof="0" dirty="0"/>
        </a:p>
      </dgm:t>
    </dgm:pt>
    <dgm:pt modelId="{FCA88C35-5C83-4DBE-A841-722DFF47BF2B}">
      <dgm:prSet phldrT="[Testo]" custT="1"/>
      <dgm:spPr/>
      <dgm:t>
        <a:bodyPr/>
        <a:lstStyle/>
        <a:p>
          <a:r>
            <a:rPr lang="en-US" sz="1600" b="1" noProof="0" dirty="0"/>
            <a:t>Responsabile della sicurezza</a:t>
          </a:r>
        </a:p>
      </dgm:t>
    </dgm:pt>
    <dgm:pt modelId="{A47AB664-D830-444B-A51B-5563D6C34940}" type="parTrans" cxnId="{871C76F1-D8BE-47E4-B7FB-48CD1B11C140}">
      <dgm:prSet/>
      <dgm:spPr/>
      <dgm:t>
        <a:bodyPr/>
        <a:lstStyle/>
        <a:p>
          <a:endParaRPr lang="en-US" sz="1600" noProof="0" dirty="0"/>
        </a:p>
      </dgm:t>
    </dgm:pt>
    <dgm:pt modelId="{43B32B45-5D43-4540-B8B5-AD5A3C1D9147}" type="sibTrans" cxnId="{871C76F1-D8BE-47E4-B7FB-48CD1B11C140}">
      <dgm:prSet/>
      <dgm:spPr/>
      <dgm:t>
        <a:bodyPr/>
        <a:lstStyle/>
        <a:p>
          <a:endParaRPr lang="en-US" sz="1600" noProof="0" dirty="0"/>
        </a:p>
      </dgm:t>
    </dgm:pt>
    <dgm:pt modelId="{8FD9ECEE-5B72-4904-9F6A-F4BBE468CAF1}">
      <dgm:prSet phldrT="[Testo]" custT="1"/>
      <dgm:spPr/>
      <dgm:t>
        <a:bodyPr/>
        <a:lstStyle/>
        <a:p>
          <a:r>
            <a:rPr lang="en-US" sz="1600" b="1" noProof="0" dirty="0"/>
            <a:t>Responsabile UX</a:t>
          </a:r>
        </a:p>
      </dgm:t>
    </dgm:pt>
    <dgm:pt modelId="{25433486-70F7-4E4D-8F58-70E40BA44794}" type="parTrans" cxnId="{EF710B25-2B5F-46A9-9B39-52211AD7818F}">
      <dgm:prSet/>
      <dgm:spPr/>
      <dgm:t>
        <a:bodyPr/>
        <a:lstStyle/>
        <a:p>
          <a:endParaRPr lang="en-US" sz="1600" noProof="0" dirty="0"/>
        </a:p>
      </dgm:t>
    </dgm:pt>
    <dgm:pt modelId="{8BF19AC1-5F04-4737-B7D9-993A3F45E4EA}" type="sibTrans" cxnId="{EF710B25-2B5F-46A9-9B39-52211AD7818F}">
      <dgm:prSet/>
      <dgm:spPr/>
      <dgm:t>
        <a:bodyPr/>
        <a:lstStyle/>
        <a:p>
          <a:endParaRPr lang="en-US" sz="1600" noProof="0" dirty="0"/>
        </a:p>
      </dgm:t>
    </dgm:pt>
    <dgm:pt modelId="{1C56C080-9551-4017-A46C-DC96CA722485}">
      <dgm:prSet phldrT="[Testo]" custT="1"/>
      <dgm:spPr/>
      <dgm:t>
        <a:bodyPr/>
        <a:lstStyle/>
        <a:p>
          <a:r>
            <a:rPr lang="en-IE" sz="1600" b="1" noProof="0" dirty="0"/>
            <a:t>Responsabile Help-Desk</a:t>
          </a:r>
          <a:endParaRPr lang="en-US" sz="1600" b="1" noProof="0" dirty="0"/>
        </a:p>
      </dgm:t>
    </dgm:pt>
    <dgm:pt modelId="{A6F20998-CC35-4D44-B419-1D0B0716F4E2}" type="parTrans" cxnId="{6EB102C5-4BE0-4952-9B02-E3723A2E85C9}">
      <dgm:prSet/>
      <dgm:spPr/>
      <dgm:t>
        <a:bodyPr/>
        <a:lstStyle/>
        <a:p>
          <a:endParaRPr lang="en-US" sz="1600" noProof="0" dirty="0"/>
        </a:p>
      </dgm:t>
    </dgm:pt>
    <dgm:pt modelId="{4F5E72F0-20BE-4B4F-9B0C-59FB1569F606}" type="sibTrans" cxnId="{6EB102C5-4BE0-4952-9B02-E3723A2E85C9}">
      <dgm:prSet/>
      <dgm:spPr/>
      <dgm:t>
        <a:bodyPr/>
        <a:lstStyle/>
        <a:p>
          <a:endParaRPr lang="en-US" sz="1600" noProof="0" dirty="0"/>
        </a:p>
      </dgm:t>
    </dgm:pt>
    <dgm:pt modelId="{0CB4D948-3AEE-4CD1-8C39-D147746A5F3B}">
      <dgm:prSet phldrT="[Testo]" custT="1"/>
      <dgm:spPr/>
      <dgm:t>
        <a:bodyPr/>
        <a:lstStyle/>
        <a:p>
          <a:r>
            <a:rPr lang="en-US" sz="1600" noProof="0" dirty="0"/>
            <a:t>Direttore Risorse Umane</a:t>
          </a:r>
        </a:p>
      </dgm:t>
    </dgm:pt>
    <dgm:pt modelId="{15CC10D7-18AD-4919-9A4D-B6B6A877A1C9}" type="parTrans" cxnId="{792D7B94-3541-40A5-B968-5B8A710E11D2}">
      <dgm:prSet/>
      <dgm:spPr/>
      <dgm:t>
        <a:bodyPr/>
        <a:lstStyle/>
        <a:p>
          <a:endParaRPr lang="en-US" sz="1600" noProof="0" dirty="0"/>
        </a:p>
      </dgm:t>
    </dgm:pt>
    <dgm:pt modelId="{5B671AF6-56D0-447F-B8A3-0BE58E846CBC}" type="sibTrans" cxnId="{792D7B94-3541-40A5-B968-5B8A710E11D2}">
      <dgm:prSet/>
      <dgm:spPr/>
      <dgm:t>
        <a:bodyPr/>
        <a:lstStyle/>
        <a:p>
          <a:endParaRPr lang="en-US" sz="1600" noProof="0" dirty="0"/>
        </a:p>
      </dgm:t>
    </dgm:pt>
    <dgm:pt modelId="{E989502C-CA41-4CD3-AC9B-BE62238B7073}">
      <dgm:prSet phldrT="[Testo]" custT="1"/>
      <dgm:spPr/>
      <dgm:t>
        <a:bodyPr/>
        <a:lstStyle/>
        <a:p>
          <a:r>
            <a:rPr lang="en-US" sz="1600" noProof="0" dirty="0"/>
            <a:t>Web designer</a:t>
          </a:r>
        </a:p>
      </dgm:t>
    </dgm:pt>
    <dgm:pt modelId="{6527A525-BAF7-4BBA-9518-B1C445A34F30}" type="parTrans" cxnId="{ADA4C895-68DA-41D5-8AF6-CF61AB28EA3A}">
      <dgm:prSet/>
      <dgm:spPr/>
      <dgm:t>
        <a:bodyPr/>
        <a:lstStyle/>
        <a:p>
          <a:endParaRPr lang="it-IT" sz="1600"/>
        </a:p>
      </dgm:t>
    </dgm:pt>
    <dgm:pt modelId="{48120756-79D8-4ECC-ADC2-38397B441EC3}" type="sibTrans" cxnId="{ADA4C895-68DA-41D5-8AF6-CF61AB28EA3A}">
      <dgm:prSet/>
      <dgm:spPr/>
      <dgm:t>
        <a:bodyPr/>
        <a:lstStyle/>
        <a:p>
          <a:endParaRPr lang="it-IT" sz="1600"/>
        </a:p>
      </dgm:t>
    </dgm:pt>
    <dgm:pt modelId="{930F99C9-2597-40DB-B9B0-06AE41287BCC}">
      <dgm:prSet phldrT="[Testo]" custT="1"/>
      <dgm:spPr/>
      <dgm:t>
        <a:bodyPr/>
        <a:lstStyle/>
        <a:p>
          <a:r>
            <a:rPr lang="it-IT" sz="1600" noProof="0" dirty="0"/>
            <a:t>Tecnico</a:t>
          </a:r>
        </a:p>
      </dgm:t>
    </dgm:pt>
    <dgm:pt modelId="{15ABE0D8-31FA-4450-AD70-81A250D9DE93}" type="parTrans" cxnId="{98A7EEE4-2D71-420F-9D25-5E946374A9F5}">
      <dgm:prSet/>
      <dgm:spPr/>
      <dgm:t>
        <a:bodyPr/>
        <a:lstStyle/>
        <a:p>
          <a:endParaRPr lang="it-IT" sz="1600"/>
        </a:p>
      </dgm:t>
    </dgm:pt>
    <dgm:pt modelId="{931C8C73-CFDB-46D0-B1F9-28D1B3483DF5}" type="sibTrans" cxnId="{98A7EEE4-2D71-420F-9D25-5E946374A9F5}">
      <dgm:prSet/>
      <dgm:spPr/>
      <dgm:t>
        <a:bodyPr/>
        <a:lstStyle/>
        <a:p>
          <a:endParaRPr lang="it-IT" sz="1600"/>
        </a:p>
      </dgm:t>
    </dgm:pt>
    <dgm:pt modelId="{B1E0A3A9-0C69-4D98-8F02-17D98E09571C}">
      <dgm:prSet phldrT="[Testo]" custT="1"/>
      <dgm:spPr/>
      <dgm:t>
        <a:bodyPr/>
        <a:lstStyle/>
        <a:p>
          <a:r>
            <a:rPr lang="en-US" sz="1600" noProof="0" dirty="0"/>
            <a:t>Programmatore cloud</a:t>
          </a:r>
        </a:p>
      </dgm:t>
    </dgm:pt>
    <dgm:pt modelId="{D3013CF2-9939-4B8A-88BD-97869FF86D2D}" type="parTrans" cxnId="{AA9B393F-52CE-470B-8166-50575A21E8B1}">
      <dgm:prSet/>
      <dgm:spPr/>
      <dgm:t>
        <a:bodyPr/>
        <a:lstStyle/>
        <a:p>
          <a:endParaRPr lang="it-IT" sz="1600"/>
        </a:p>
      </dgm:t>
    </dgm:pt>
    <dgm:pt modelId="{3F4A31CA-8191-4426-8D21-3DFDE7DB190B}" type="sibTrans" cxnId="{AA9B393F-52CE-470B-8166-50575A21E8B1}">
      <dgm:prSet/>
      <dgm:spPr/>
      <dgm:t>
        <a:bodyPr/>
        <a:lstStyle/>
        <a:p>
          <a:endParaRPr lang="it-IT" sz="1600"/>
        </a:p>
      </dgm:t>
    </dgm:pt>
    <dgm:pt modelId="{CDC7714B-EE14-4AAC-A9C2-3EDDF03322F1}">
      <dgm:prSet phldrT="[Testo]" custT="1"/>
      <dgm:spPr/>
      <dgm:t>
        <a:bodyPr/>
        <a:lstStyle/>
        <a:p>
          <a:r>
            <a:rPr lang="en-US" sz="1600" noProof="0" dirty="0"/>
            <a:t>Adetto alla sicurezza</a:t>
          </a:r>
        </a:p>
      </dgm:t>
    </dgm:pt>
    <dgm:pt modelId="{38365F86-7955-4073-97F3-3339E97FEBF9}" type="parTrans" cxnId="{B3D9353D-48C0-4607-A1B1-08025C494762}">
      <dgm:prSet/>
      <dgm:spPr/>
      <dgm:t>
        <a:bodyPr/>
        <a:lstStyle/>
        <a:p>
          <a:endParaRPr lang="it-IT" sz="1600"/>
        </a:p>
      </dgm:t>
    </dgm:pt>
    <dgm:pt modelId="{9C6FB2DE-7758-41CA-A235-6E907AA7BC19}" type="sibTrans" cxnId="{B3D9353D-48C0-4607-A1B1-08025C494762}">
      <dgm:prSet/>
      <dgm:spPr/>
      <dgm:t>
        <a:bodyPr/>
        <a:lstStyle/>
        <a:p>
          <a:endParaRPr lang="it-IT" sz="1600"/>
        </a:p>
      </dgm:t>
    </dgm:pt>
    <dgm:pt modelId="{98BB8867-9EE4-4CB0-9E56-8C2C79D05441}">
      <dgm:prSet phldrT="[Testo]" custT="1"/>
      <dgm:spPr/>
      <dgm:t>
        <a:bodyPr/>
        <a:lstStyle/>
        <a:p>
          <a:r>
            <a:rPr lang="it-IT" sz="1600" noProof="0" dirty="0"/>
            <a:t>Specialista in violazioni dei dati</a:t>
          </a:r>
          <a:endParaRPr lang="en-IE" sz="1600" noProof="0" dirty="0"/>
        </a:p>
      </dgm:t>
    </dgm:pt>
    <dgm:pt modelId="{9009C962-A8C6-42C4-8B98-7A25A72F94BC}" type="parTrans" cxnId="{8543020D-CF91-41CF-B3AA-B40BE9F77632}">
      <dgm:prSet/>
      <dgm:spPr/>
      <dgm:t>
        <a:bodyPr/>
        <a:lstStyle/>
        <a:p>
          <a:endParaRPr lang="it-IT" sz="1600"/>
        </a:p>
      </dgm:t>
    </dgm:pt>
    <dgm:pt modelId="{2E738A68-1CB2-4439-A095-C01BC11719B7}" type="sibTrans" cxnId="{8543020D-CF91-41CF-B3AA-B40BE9F77632}">
      <dgm:prSet/>
      <dgm:spPr/>
      <dgm:t>
        <a:bodyPr/>
        <a:lstStyle/>
        <a:p>
          <a:endParaRPr lang="it-IT" sz="1600"/>
        </a:p>
      </dgm:t>
    </dgm:pt>
    <dgm:pt modelId="{D6F4801B-B285-4A05-BFC0-C0A976647689}">
      <dgm:prSet phldrT="[Testo]" custT="1"/>
      <dgm:spPr/>
      <dgm:t>
        <a:bodyPr/>
        <a:lstStyle/>
        <a:p>
          <a:r>
            <a:rPr lang="en-US" sz="1600" noProof="0" dirty="0"/>
            <a:t>Programmatore </a:t>
          </a:r>
        </a:p>
      </dgm:t>
    </dgm:pt>
    <dgm:pt modelId="{0E748EC6-8D9A-4BB1-ABD6-5A9BAFAD9407}" type="parTrans" cxnId="{4D196F84-EA01-4B10-BB0E-4A08ECCCB06F}">
      <dgm:prSet/>
      <dgm:spPr/>
      <dgm:t>
        <a:bodyPr/>
        <a:lstStyle/>
        <a:p>
          <a:endParaRPr lang="it-IT" sz="1600"/>
        </a:p>
      </dgm:t>
    </dgm:pt>
    <dgm:pt modelId="{AC9DBBB5-6D19-464F-9166-AB6DAD8EE6FE}" type="sibTrans" cxnId="{4D196F84-EA01-4B10-BB0E-4A08ECCCB06F}">
      <dgm:prSet/>
      <dgm:spPr/>
      <dgm:t>
        <a:bodyPr/>
        <a:lstStyle/>
        <a:p>
          <a:endParaRPr lang="it-IT" sz="1600"/>
        </a:p>
      </dgm:t>
    </dgm:pt>
    <dgm:pt modelId="{A0028A5D-BBE5-46B3-9317-6E8C796C8786}">
      <dgm:prSet phldrT="[Testo]" custT="1"/>
      <dgm:spPr/>
      <dgm:t>
        <a:bodyPr/>
        <a:lstStyle/>
        <a:p>
          <a:r>
            <a:rPr lang="en-US" sz="1600" noProof="0" dirty="0"/>
            <a:t>Analista </a:t>
          </a:r>
        </a:p>
      </dgm:t>
    </dgm:pt>
    <dgm:pt modelId="{B9A14E9C-23ED-44A3-A12B-6A9D5671D604}" type="parTrans" cxnId="{37A87B2C-AAFF-439D-B086-70DEC33E3A59}">
      <dgm:prSet/>
      <dgm:spPr/>
      <dgm:t>
        <a:bodyPr/>
        <a:lstStyle/>
        <a:p>
          <a:endParaRPr lang="it-IT" sz="1600"/>
        </a:p>
      </dgm:t>
    </dgm:pt>
    <dgm:pt modelId="{4D48D43D-0AE0-4230-9109-2412C277E200}" type="sibTrans" cxnId="{37A87B2C-AAFF-439D-B086-70DEC33E3A59}">
      <dgm:prSet/>
      <dgm:spPr/>
      <dgm:t>
        <a:bodyPr/>
        <a:lstStyle/>
        <a:p>
          <a:endParaRPr lang="it-IT" sz="1600"/>
        </a:p>
      </dgm:t>
    </dgm:pt>
    <dgm:pt modelId="{8C14C698-2331-4E60-8EF1-1E2FF41E6658}">
      <dgm:prSet phldrT="[Testo]" custT="1"/>
      <dgm:spPr/>
      <dgm:t>
        <a:bodyPr/>
        <a:lstStyle/>
        <a:p>
          <a:r>
            <a:rPr lang="it-IT" sz="1600" noProof="0" dirty="0"/>
            <a:t>Tecnico UX basato su cloud </a:t>
          </a:r>
          <a:endParaRPr lang="en-IE" sz="1600" noProof="0" dirty="0"/>
        </a:p>
      </dgm:t>
    </dgm:pt>
    <dgm:pt modelId="{EA9C1217-A35E-4223-BA7F-4F436B58BE8C}" type="parTrans" cxnId="{A8628C8F-F4A1-4DC2-B3A1-CD4158CD1254}">
      <dgm:prSet/>
      <dgm:spPr/>
      <dgm:t>
        <a:bodyPr/>
        <a:lstStyle/>
        <a:p>
          <a:endParaRPr lang="it-IT" sz="1600"/>
        </a:p>
      </dgm:t>
    </dgm:pt>
    <dgm:pt modelId="{E260E22A-4B68-496B-BFD1-845553A643AE}" type="sibTrans" cxnId="{A8628C8F-F4A1-4DC2-B3A1-CD4158CD1254}">
      <dgm:prSet/>
      <dgm:spPr/>
      <dgm:t>
        <a:bodyPr/>
        <a:lstStyle/>
        <a:p>
          <a:endParaRPr lang="it-IT" sz="1600"/>
        </a:p>
      </dgm:t>
    </dgm:pt>
    <dgm:pt modelId="{4E4F0151-03BA-421A-B3A2-A87431F9C28D}" type="pres">
      <dgm:prSet presAssocID="{2685A7CB-96F9-4917-9921-65459DDDD6F8}" presName="hierChild1" presStyleCnt="0">
        <dgm:presLayoutVars>
          <dgm:orgChart val="1"/>
          <dgm:chPref val="1"/>
          <dgm:dir/>
          <dgm:animOne val="branch"/>
          <dgm:animLvl val="lvl"/>
          <dgm:resizeHandles/>
        </dgm:presLayoutVars>
      </dgm:prSet>
      <dgm:spPr/>
    </dgm:pt>
    <dgm:pt modelId="{F08320F1-0603-4B08-848B-365EB4F3B843}" type="pres">
      <dgm:prSet presAssocID="{A3D5B927-E683-496F-BAB0-F204A2063EDB}" presName="hierRoot1" presStyleCnt="0">
        <dgm:presLayoutVars>
          <dgm:hierBranch val="init"/>
        </dgm:presLayoutVars>
      </dgm:prSet>
      <dgm:spPr/>
    </dgm:pt>
    <dgm:pt modelId="{172B860B-0B2E-44EA-B023-A33F23C640B0}" type="pres">
      <dgm:prSet presAssocID="{A3D5B927-E683-496F-BAB0-F204A2063EDB}" presName="rootComposite1" presStyleCnt="0"/>
      <dgm:spPr/>
    </dgm:pt>
    <dgm:pt modelId="{5A415E03-7D44-4825-A029-610D7678564C}" type="pres">
      <dgm:prSet presAssocID="{A3D5B927-E683-496F-BAB0-F204A2063EDB}" presName="rootText1" presStyleLbl="node0" presStyleIdx="0" presStyleCnt="1">
        <dgm:presLayoutVars>
          <dgm:chPref val="3"/>
        </dgm:presLayoutVars>
      </dgm:prSet>
      <dgm:spPr/>
    </dgm:pt>
    <dgm:pt modelId="{76E399AD-AD7F-40B5-BCBE-77E550F372E9}" type="pres">
      <dgm:prSet presAssocID="{A3D5B927-E683-496F-BAB0-F204A2063EDB}" presName="rootConnector1" presStyleLbl="node1" presStyleIdx="0" presStyleCnt="0"/>
      <dgm:spPr/>
    </dgm:pt>
    <dgm:pt modelId="{FA9950D5-7F04-4040-A4F4-735BBCDD9C2E}" type="pres">
      <dgm:prSet presAssocID="{A3D5B927-E683-496F-BAB0-F204A2063EDB}" presName="hierChild2" presStyleCnt="0"/>
      <dgm:spPr/>
    </dgm:pt>
    <dgm:pt modelId="{33C01068-72B3-4F4D-B6D5-C2291839EB2A}" type="pres">
      <dgm:prSet presAssocID="{887DD1AC-90DD-46F9-B26B-B98E5B615001}" presName="Name37" presStyleLbl="parChTrans1D2" presStyleIdx="0" presStyleCnt="1"/>
      <dgm:spPr/>
    </dgm:pt>
    <dgm:pt modelId="{AC8970FC-D9CF-401F-8EAB-17BDA148A9A4}" type="pres">
      <dgm:prSet presAssocID="{8739DB71-6B2C-4DB7-8670-DEA11183A1D6}" presName="hierRoot2" presStyleCnt="0">
        <dgm:presLayoutVars>
          <dgm:hierBranch val="init"/>
        </dgm:presLayoutVars>
      </dgm:prSet>
      <dgm:spPr/>
    </dgm:pt>
    <dgm:pt modelId="{492C550D-F6DE-47D8-90EF-445ED82F4E4E}" type="pres">
      <dgm:prSet presAssocID="{8739DB71-6B2C-4DB7-8670-DEA11183A1D6}" presName="rootComposite" presStyleCnt="0"/>
      <dgm:spPr/>
    </dgm:pt>
    <dgm:pt modelId="{B5926B82-FA00-4A15-BD99-A987C6A08428}" type="pres">
      <dgm:prSet presAssocID="{8739DB71-6B2C-4DB7-8670-DEA11183A1D6}" presName="rootText" presStyleLbl="node2" presStyleIdx="0" presStyleCnt="1">
        <dgm:presLayoutVars>
          <dgm:chPref val="3"/>
        </dgm:presLayoutVars>
      </dgm:prSet>
      <dgm:spPr/>
    </dgm:pt>
    <dgm:pt modelId="{36FED54C-C2E2-4CA8-A082-CAF5B15DCC89}" type="pres">
      <dgm:prSet presAssocID="{8739DB71-6B2C-4DB7-8670-DEA11183A1D6}" presName="rootConnector" presStyleLbl="node2" presStyleIdx="0" presStyleCnt="1"/>
      <dgm:spPr/>
    </dgm:pt>
    <dgm:pt modelId="{09EB865A-7A51-4CD2-809C-825EC6298305}" type="pres">
      <dgm:prSet presAssocID="{8739DB71-6B2C-4DB7-8670-DEA11183A1D6}" presName="hierChild4" presStyleCnt="0"/>
      <dgm:spPr/>
    </dgm:pt>
    <dgm:pt modelId="{0BD0FD5F-9121-4E47-B9B6-82A02E424E77}" type="pres">
      <dgm:prSet presAssocID="{6D8EC4C2-02DF-4F19-B589-94193245674D}" presName="Name37" presStyleLbl="parChTrans1D3" presStyleIdx="0" presStyleCnt="4"/>
      <dgm:spPr/>
    </dgm:pt>
    <dgm:pt modelId="{886BD911-B46E-4865-ADD3-8FA03055D967}" type="pres">
      <dgm:prSet presAssocID="{80DD11A9-312A-445A-9BD0-8E0F6A9F3A07}" presName="hierRoot2" presStyleCnt="0">
        <dgm:presLayoutVars>
          <dgm:hierBranch val="init"/>
        </dgm:presLayoutVars>
      </dgm:prSet>
      <dgm:spPr/>
    </dgm:pt>
    <dgm:pt modelId="{63D6B77C-A6E4-4B72-90C2-B076336BBC93}" type="pres">
      <dgm:prSet presAssocID="{80DD11A9-312A-445A-9BD0-8E0F6A9F3A07}" presName="rootComposite" presStyleCnt="0"/>
      <dgm:spPr/>
    </dgm:pt>
    <dgm:pt modelId="{5B74E3ED-4107-4B21-8721-5A15C5EDC575}" type="pres">
      <dgm:prSet presAssocID="{80DD11A9-312A-445A-9BD0-8E0F6A9F3A07}" presName="rootText" presStyleLbl="node3" presStyleIdx="0" presStyleCnt="4">
        <dgm:presLayoutVars>
          <dgm:chPref val="3"/>
        </dgm:presLayoutVars>
      </dgm:prSet>
      <dgm:spPr/>
    </dgm:pt>
    <dgm:pt modelId="{ED1C9F73-E543-499E-BC76-A905EDDF6EB3}" type="pres">
      <dgm:prSet presAssocID="{80DD11A9-312A-445A-9BD0-8E0F6A9F3A07}" presName="rootConnector" presStyleLbl="node3" presStyleIdx="0" presStyleCnt="4"/>
      <dgm:spPr/>
    </dgm:pt>
    <dgm:pt modelId="{8643400B-A966-4EAD-AE45-4CD2099A7592}" type="pres">
      <dgm:prSet presAssocID="{80DD11A9-312A-445A-9BD0-8E0F6A9F3A07}" presName="hierChild4" presStyleCnt="0"/>
      <dgm:spPr/>
    </dgm:pt>
    <dgm:pt modelId="{4DD5C4DA-AD24-4B16-8ECD-5538B8FCFB01}" type="pres">
      <dgm:prSet presAssocID="{80DD11A9-312A-445A-9BD0-8E0F6A9F3A07}" presName="hierChild5" presStyleCnt="0"/>
      <dgm:spPr/>
    </dgm:pt>
    <dgm:pt modelId="{C86E0A5A-0E18-4233-B532-D1A1A9A331E6}" type="pres">
      <dgm:prSet presAssocID="{6A0602A0-106B-4DBE-9E22-3B79EE9542A6}" presName="Name37" presStyleLbl="parChTrans1D3" presStyleIdx="1" presStyleCnt="4"/>
      <dgm:spPr/>
    </dgm:pt>
    <dgm:pt modelId="{0121E2E2-1086-4CB8-8E19-C9F242250B4F}" type="pres">
      <dgm:prSet presAssocID="{21C3254D-A992-4506-BEF5-79B71BEF3456}" presName="hierRoot2" presStyleCnt="0">
        <dgm:presLayoutVars>
          <dgm:hierBranch val="init"/>
        </dgm:presLayoutVars>
      </dgm:prSet>
      <dgm:spPr/>
    </dgm:pt>
    <dgm:pt modelId="{ECD37C95-542B-4609-BE67-0D0825F422CD}" type="pres">
      <dgm:prSet presAssocID="{21C3254D-A992-4506-BEF5-79B71BEF3456}" presName="rootComposite" presStyleCnt="0"/>
      <dgm:spPr/>
    </dgm:pt>
    <dgm:pt modelId="{830765B8-8EBA-4A6C-91B8-BD24DE0B3D70}" type="pres">
      <dgm:prSet presAssocID="{21C3254D-A992-4506-BEF5-79B71BEF3456}" presName="rootText" presStyleLbl="node3" presStyleIdx="1" presStyleCnt="4">
        <dgm:presLayoutVars>
          <dgm:chPref val="3"/>
        </dgm:presLayoutVars>
      </dgm:prSet>
      <dgm:spPr/>
    </dgm:pt>
    <dgm:pt modelId="{63DCDB63-934A-441C-B2E2-B593218B414C}" type="pres">
      <dgm:prSet presAssocID="{21C3254D-A992-4506-BEF5-79B71BEF3456}" presName="rootConnector" presStyleLbl="node3" presStyleIdx="1" presStyleCnt="4"/>
      <dgm:spPr/>
    </dgm:pt>
    <dgm:pt modelId="{C706D6F2-FBE4-483C-A6A1-276FB50CBEC1}" type="pres">
      <dgm:prSet presAssocID="{21C3254D-A992-4506-BEF5-79B71BEF3456}" presName="hierChild4" presStyleCnt="0"/>
      <dgm:spPr/>
    </dgm:pt>
    <dgm:pt modelId="{0A546222-A144-4966-8B26-9275833C2337}" type="pres">
      <dgm:prSet presAssocID="{A47AB664-D830-444B-A51B-5563D6C34940}" presName="Name37" presStyleLbl="parChTrans1D4" presStyleIdx="0" presStyleCnt="12"/>
      <dgm:spPr/>
    </dgm:pt>
    <dgm:pt modelId="{B3611368-2B8F-41A1-9A37-18E956D0EC00}" type="pres">
      <dgm:prSet presAssocID="{FCA88C35-5C83-4DBE-A841-722DFF47BF2B}" presName="hierRoot2" presStyleCnt="0">
        <dgm:presLayoutVars>
          <dgm:hierBranch val="init"/>
        </dgm:presLayoutVars>
      </dgm:prSet>
      <dgm:spPr/>
    </dgm:pt>
    <dgm:pt modelId="{81584FA4-8DD5-4E29-B5F1-3EF0769B565F}" type="pres">
      <dgm:prSet presAssocID="{FCA88C35-5C83-4DBE-A841-722DFF47BF2B}" presName="rootComposite" presStyleCnt="0"/>
      <dgm:spPr/>
    </dgm:pt>
    <dgm:pt modelId="{ADC92D6A-ECBE-433B-9DF0-C26B6F2A57BB}" type="pres">
      <dgm:prSet presAssocID="{FCA88C35-5C83-4DBE-A841-722DFF47BF2B}" presName="rootText" presStyleLbl="node4" presStyleIdx="0" presStyleCnt="12" custScaleX="125767">
        <dgm:presLayoutVars>
          <dgm:chPref val="3"/>
        </dgm:presLayoutVars>
      </dgm:prSet>
      <dgm:spPr/>
    </dgm:pt>
    <dgm:pt modelId="{B5BE6D12-9330-4B12-AC50-1AE036A76F9E}" type="pres">
      <dgm:prSet presAssocID="{FCA88C35-5C83-4DBE-A841-722DFF47BF2B}" presName="rootConnector" presStyleLbl="node4" presStyleIdx="0" presStyleCnt="12"/>
      <dgm:spPr/>
    </dgm:pt>
    <dgm:pt modelId="{ED374CF3-E646-4D72-A075-7BE25929CC49}" type="pres">
      <dgm:prSet presAssocID="{FCA88C35-5C83-4DBE-A841-722DFF47BF2B}" presName="hierChild4" presStyleCnt="0"/>
      <dgm:spPr/>
    </dgm:pt>
    <dgm:pt modelId="{C0C3B86E-0679-480A-AFE5-210C87ECCC1F}" type="pres">
      <dgm:prSet presAssocID="{38365F86-7955-4073-97F3-3339E97FEBF9}" presName="Name37" presStyleLbl="parChTrans1D4" presStyleIdx="1" presStyleCnt="12"/>
      <dgm:spPr/>
    </dgm:pt>
    <dgm:pt modelId="{C5D89B10-6F44-4E11-AB6E-D28C5A643A21}" type="pres">
      <dgm:prSet presAssocID="{CDC7714B-EE14-4AAC-A9C2-3EDDF03322F1}" presName="hierRoot2" presStyleCnt="0">
        <dgm:presLayoutVars>
          <dgm:hierBranch val="init"/>
        </dgm:presLayoutVars>
      </dgm:prSet>
      <dgm:spPr/>
    </dgm:pt>
    <dgm:pt modelId="{95DF8544-5638-475B-A01C-DC8CF1C80CD5}" type="pres">
      <dgm:prSet presAssocID="{CDC7714B-EE14-4AAC-A9C2-3EDDF03322F1}" presName="rootComposite" presStyleCnt="0"/>
      <dgm:spPr/>
    </dgm:pt>
    <dgm:pt modelId="{546E017E-1727-432D-9A2E-A6864EAA8957}" type="pres">
      <dgm:prSet presAssocID="{CDC7714B-EE14-4AAC-A9C2-3EDDF03322F1}" presName="rootText" presStyleLbl="node4" presStyleIdx="1" presStyleCnt="12">
        <dgm:presLayoutVars>
          <dgm:chPref val="3"/>
        </dgm:presLayoutVars>
      </dgm:prSet>
      <dgm:spPr/>
    </dgm:pt>
    <dgm:pt modelId="{C7267E21-C2B4-4496-B8C8-0372159E0E29}" type="pres">
      <dgm:prSet presAssocID="{CDC7714B-EE14-4AAC-A9C2-3EDDF03322F1}" presName="rootConnector" presStyleLbl="node4" presStyleIdx="1" presStyleCnt="12"/>
      <dgm:spPr/>
    </dgm:pt>
    <dgm:pt modelId="{45EFFC6B-A9E7-41BC-BE84-DA8DB3838D67}" type="pres">
      <dgm:prSet presAssocID="{CDC7714B-EE14-4AAC-A9C2-3EDDF03322F1}" presName="hierChild4" presStyleCnt="0"/>
      <dgm:spPr/>
    </dgm:pt>
    <dgm:pt modelId="{A3538B88-E85C-4EDA-8952-8A5898A1CF50}" type="pres">
      <dgm:prSet presAssocID="{CDC7714B-EE14-4AAC-A9C2-3EDDF03322F1}" presName="hierChild5" presStyleCnt="0"/>
      <dgm:spPr/>
    </dgm:pt>
    <dgm:pt modelId="{1D9D0137-EC1B-4019-8260-3D3AA96B58A8}" type="pres">
      <dgm:prSet presAssocID="{9009C962-A8C6-42C4-8B98-7A25A72F94BC}" presName="Name37" presStyleLbl="parChTrans1D4" presStyleIdx="2" presStyleCnt="12"/>
      <dgm:spPr/>
    </dgm:pt>
    <dgm:pt modelId="{6FA1242B-B1E0-48B5-A03E-A0D1BC040B5F}" type="pres">
      <dgm:prSet presAssocID="{98BB8867-9EE4-4CB0-9E56-8C2C79D05441}" presName="hierRoot2" presStyleCnt="0">
        <dgm:presLayoutVars>
          <dgm:hierBranch val="init"/>
        </dgm:presLayoutVars>
      </dgm:prSet>
      <dgm:spPr/>
    </dgm:pt>
    <dgm:pt modelId="{E79F5A81-F105-45E5-B5CE-91D5D5DC5485}" type="pres">
      <dgm:prSet presAssocID="{98BB8867-9EE4-4CB0-9E56-8C2C79D05441}" presName="rootComposite" presStyleCnt="0"/>
      <dgm:spPr/>
    </dgm:pt>
    <dgm:pt modelId="{C11B9E2A-7313-44A6-BF70-7B8CF302DC01}" type="pres">
      <dgm:prSet presAssocID="{98BB8867-9EE4-4CB0-9E56-8C2C79D05441}" presName="rootText" presStyleLbl="node4" presStyleIdx="2" presStyleCnt="12">
        <dgm:presLayoutVars>
          <dgm:chPref val="3"/>
        </dgm:presLayoutVars>
      </dgm:prSet>
      <dgm:spPr/>
    </dgm:pt>
    <dgm:pt modelId="{FA4FF13F-3B6C-47D3-9413-D2272148FDE6}" type="pres">
      <dgm:prSet presAssocID="{98BB8867-9EE4-4CB0-9E56-8C2C79D05441}" presName="rootConnector" presStyleLbl="node4" presStyleIdx="2" presStyleCnt="12"/>
      <dgm:spPr/>
    </dgm:pt>
    <dgm:pt modelId="{E58B60CC-EB6B-4B92-840F-951B5184AD52}" type="pres">
      <dgm:prSet presAssocID="{98BB8867-9EE4-4CB0-9E56-8C2C79D05441}" presName="hierChild4" presStyleCnt="0"/>
      <dgm:spPr/>
    </dgm:pt>
    <dgm:pt modelId="{77D05B90-72F4-4A4E-BA8B-ECD0EC79DBC5}" type="pres">
      <dgm:prSet presAssocID="{98BB8867-9EE4-4CB0-9E56-8C2C79D05441}" presName="hierChild5" presStyleCnt="0"/>
      <dgm:spPr/>
    </dgm:pt>
    <dgm:pt modelId="{768AE477-CA33-43B2-AE9F-2879DDD28477}" type="pres">
      <dgm:prSet presAssocID="{FCA88C35-5C83-4DBE-A841-722DFF47BF2B}" presName="hierChild5" presStyleCnt="0"/>
      <dgm:spPr/>
    </dgm:pt>
    <dgm:pt modelId="{904D7B96-C8EE-40C3-9C41-A4124DFFCEA9}" type="pres">
      <dgm:prSet presAssocID="{25433486-70F7-4E4D-8F58-70E40BA44794}" presName="Name37" presStyleLbl="parChTrans1D4" presStyleIdx="3" presStyleCnt="12"/>
      <dgm:spPr/>
    </dgm:pt>
    <dgm:pt modelId="{B6711CB7-A03E-4B70-9AEC-FADC37258B9C}" type="pres">
      <dgm:prSet presAssocID="{8FD9ECEE-5B72-4904-9F6A-F4BBE468CAF1}" presName="hierRoot2" presStyleCnt="0">
        <dgm:presLayoutVars>
          <dgm:hierBranch val="init"/>
        </dgm:presLayoutVars>
      </dgm:prSet>
      <dgm:spPr/>
    </dgm:pt>
    <dgm:pt modelId="{39B152CA-7347-4A46-B1B4-6B4BBB92E898}" type="pres">
      <dgm:prSet presAssocID="{8FD9ECEE-5B72-4904-9F6A-F4BBE468CAF1}" presName="rootComposite" presStyleCnt="0"/>
      <dgm:spPr/>
    </dgm:pt>
    <dgm:pt modelId="{F82AE90E-1CA2-4C54-A200-B4F8C35149D0}" type="pres">
      <dgm:prSet presAssocID="{8FD9ECEE-5B72-4904-9F6A-F4BBE468CAF1}" presName="rootText" presStyleLbl="node4" presStyleIdx="3" presStyleCnt="12" custScaleX="137428">
        <dgm:presLayoutVars>
          <dgm:chPref val="3"/>
        </dgm:presLayoutVars>
      </dgm:prSet>
      <dgm:spPr/>
    </dgm:pt>
    <dgm:pt modelId="{8A1B4CD9-4CBD-4796-828D-2EA0F786182C}" type="pres">
      <dgm:prSet presAssocID="{8FD9ECEE-5B72-4904-9F6A-F4BBE468CAF1}" presName="rootConnector" presStyleLbl="node4" presStyleIdx="3" presStyleCnt="12"/>
      <dgm:spPr/>
    </dgm:pt>
    <dgm:pt modelId="{EAAF07EA-E23C-4425-854E-C11713FE56A8}" type="pres">
      <dgm:prSet presAssocID="{8FD9ECEE-5B72-4904-9F6A-F4BBE468CAF1}" presName="hierChild4" presStyleCnt="0"/>
      <dgm:spPr/>
    </dgm:pt>
    <dgm:pt modelId="{DB936D69-C0B6-457A-B3F7-079E455E38C8}" type="pres">
      <dgm:prSet presAssocID="{6527A525-BAF7-4BBA-9518-B1C445A34F30}" presName="Name37" presStyleLbl="parChTrans1D4" presStyleIdx="4" presStyleCnt="12"/>
      <dgm:spPr/>
    </dgm:pt>
    <dgm:pt modelId="{9F20E22D-DEE6-446D-A2D7-552EA1B0C12A}" type="pres">
      <dgm:prSet presAssocID="{E989502C-CA41-4CD3-AC9B-BE62238B7073}" presName="hierRoot2" presStyleCnt="0">
        <dgm:presLayoutVars>
          <dgm:hierBranch val="init"/>
        </dgm:presLayoutVars>
      </dgm:prSet>
      <dgm:spPr/>
    </dgm:pt>
    <dgm:pt modelId="{A0C96452-24A9-4DDA-B5E8-85156F864194}" type="pres">
      <dgm:prSet presAssocID="{E989502C-CA41-4CD3-AC9B-BE62238B7073}" presName="rootComposite" presStyleCnt="0"/>
      <dgm:spPr/>
    </dgm:pt>
    <dgm:pt modelId="{611F042F-A186-4A41-8B65-006D641DC108}" type="pres">
      <dgm:prSet presAssocID="{E989502C-CA41-4CD3-AC9B-BE62238B7073}" presName="rootText" presStyleLbl="node4" presStyleIdx="4" presStyleCnt="12">
        <dgm:presLayoutVars>
          <dgm:chPref val="3"/>
        </dgm:presLayoutVars>
      </dgm:prSet>
      <dgm:spPr/>
    </dgm:pt>
    <dgm:pt modelId="{A2B91716-A2DD-477C-B4AA-8C9ACD15ADF7}" type="pres">
      <dgm:prSet presAssocID="{E989502C-CA41-4CD3-AC9B-BE62238B7073}" presName="rootConnector" presStyleLbl="node4" presStyleIdx="4" presStyleCnt="12"/>
      <dgm:spPr/>
    </dgm:pt>
    <dgm:pt modelId="{2CECCB4F-4EBB-4744-A077-D6B57D847382}" type="pres">
      <dgm:prSet presAssocID="{E989502C-CA41-4CD3-AC9B-BE62238B7073}" presName="hierChild4" presStyleCnt="0"/>
      <dgm:spPr/>
    </dgm:pt>
    <dgm:pt modelId="{355E6917-FC96-4CF7-B1F9-3DC5D8E24AD4}" type="pres">
      <dgm:prSet presAssocID="{E989502C-CA41-4CD3-AC9B-BE62238B7073}" presName="hierChild5" presStyleCnt="0"/>
      <dgm:spPr/>
    </dgm:pt>
    <dgm:pt modelId="{E388786B-3D08-42C2-8EDE-EB266492DCB3}" type="pres">
      <dgm:prSet presAssocID="{0E748EC6-8D9A-4BB1-ABD6-5A9BAFAD9407}" presName="Name37" presStyleLbl="parChTrans1D4" presStyleIdx="5" presStyleCnt="12"/>
      <dgm:spPr/>
    </dgm:pt>
    <dgm:pt modelId="{ED75BBE8-A5E9-4CF3-8509-2C8B350C6A6A}" type="pres">
      <dgm:prSet presAssocID="{D6F4801B-B285-4A05-BFC0-C0A976647689}" presName="hierRoot2" presStyleCnt="0">
        <dgm:presLayoutVars>
          <dgm:hierBranch val="init"/>
        </dgm:presLayoutVars>
      </dgm:prSet>
      <dgm:spPr/>
    </dgm:pt>
    <dgm:pt modelId="{E424B53D-BFD1-4DB1-903F-76289ECB8808}" type="pres">
      <dgm:prSet presAssocID="{D6F4801B-B285-4A05-BFC0-C0A976647689}" presName="rootComposite" presStyleCnt="0"/>
      <dgm:spPr/>
    </dgm:pt>
    <dgm:pt modelId="{DDCA2116-F923-46DD-A333-0F40358CD7B7}" type="pres">
      <dgm:prSet presAssocID="{D6F4801B-B285-4A05-BFC0-C0A976647689}" presName="rootText" presStyleLbl="node4" presStyleIdx="5" presStyleCnt="12" custScaleX="131048" custScaleY="115479">
        <dgm:presLayoutVars>
          <dgm:chPref val="3"/>
        </dgm:presLayoutVars>
      </dgm:prSet>
      <dgm:spPr/>
    </dgm:pt>
    <dgm:pt modelId="{D5C5D364-24E8-4051-8F14-4EC268F135A5}" type="pres">
      <dgm:prSet presAssocID="{D6F4801B-B285-4A05-BFC0-C0A976647689}" presName="rootConnector" presStyleLbl="node4" presStyleIdx="5" presStyleCnt="12"/>
      <dgm:spPr/>
    </dgm:pt>
    <dgm:pt modelId="{8326D191-3B24-448D-90F4-931FEB8DA76A}" type="pres">
      <dgm:prSet presAssocID="{D6F4801B-B285-4A05-BFC0-C0A976647689}" presName="hierChild4" presStyleCnt="0"/>
      <dgm:spPr/>
    </dgm:pt>
    <dgm:pt modelId="{57820F10-D5E7-4724-BD41-FF2B13B591F4}" type="pres">
      <dgm:prSet presAssocID="{D6F4801B-B285-4A05-BFC0-C0A976647689}" presName="hierChild5" presStyleCnt="0"/>
      <dgm:spPr/>
    </dgm:pt>
    <dgm:pt modelId="{50516152-4544-41C4-86EB-46141208226C}" type="pres">
      <dgm:prSet presAssocID="{8FD9ECEE-5B72-4904-9F6A-F4BBE468CAF1}" presName="hierChild5" presStyleCnt="0"/>
      <dgm:spPr/>
    </dgm:pt>
    <dgm:pt modelId="{DCE8A329-8957-464D-AF2D-BA87F80884B2}" type="pres">
      <dgm:prSet presAssocID="{A6F20998-CC35-4D44-B419-1D0B0716F4E2}" presName="Name37" presStyleLbl="parChTrans1D4" presStyleIdx="6" presStyleCnt="12"/>
      <dgm:spPr/>
    </dgm:pt>
    <dgm:pt modelId="{138EEF2D-7DF1-4885-859E-6C048D3F257B}" type="pres">
      <dgm:prSet presAssocID="{1C56C080-9551-4017-A46C-DC96CA722485}" presName="hierRoot2" presStyleCnt="0">
        <dgm:presLayoutVars>
          <dgm:hierBranch val="init"/>
        </dgm:presLayoutVars>
      </dgm:prSet>
      <dgm:spPr/>
    </dgm:pt>
    <dgm:pt modelId="{30835A40-5CED-4E34-8564-46B970CE2897}" type="pres">
      <dgm:prSet presAssocID="{1C56C080-9551-4017-A46C-DC96CA722485}" presName="rootComposite" presStyleCnt="0"/>
      <dgm:spPr/>
    </dgm:pt>
    <dgm:pt modelId="{1C1C5A6F-FE48-4898-BC26-A8CF74D99E67}" type="pres">
      <dgm:prSet presAssocID="{1C56C080-9551-4017-A46C-DC96CA722485}" presName="rootText" presStyleLbl="node4" presStyleIdx="6" presStyleCnt="12" custScaleX="110685">
        <dgm:presLayoutVars>
          <dgm:chPref val="3"/>
        </dgm:presLayoutVars>
      </dgm:prSet>
      <dgm:spPr/>
    </dgm:pt>
    <dgm:pt modelId="{98E3AD68-168C-404F-BDC4-37C68A3B3570}" type="pres">
      <dgm:prSet presAssocID="{1C56C080-9551-4017-A46C-DC96CA722485}" presName="rootConnector" presStyleLbl="node4" presStyleIdx="6" presStyleCnt="12"/>
      <dgm:spPr/>
    </dgm:pt>
    <dgm:pt modelId="{A5390D68-75D9-4771-9736-C46C187876F8}" type="pres">
      <dgm:prSet presAssocID="{1C56C080-9551-4017-A46C-DC96CA722485}" presName="hierChild4" presStyleCnt="0"/>
      <dgm:spPr/>
    </dgm:pt>
    <dgm:pt modelId="{3D0E976D-8C20-4A52-853C-4456B56709C3}" type="pres">
      <dgm:prSet presAssocID="{15ABE0D8-31FA-4450-AD70-81A250D9DE93}" presName="Name37" presStyleLbl="parChTrans1D4" presStyleIdx="7" presStyleCnt="12"/>
      <dgm:spPr/>
    </dgm:pt>
    <dgm:pt modelId="{113F866D-AF67-4D71-8D77-E899764DDE5E}" type="pres">
      <dgm:prSet presAssocID="{930F99C9-2597-40DB-B9B0-06AE41287BCC}" presName="hierRoot2" presStyleCnt="0">
        <dgm:presLayoutVars>
          <dgm:hierBranch val="init"/>
        </dgm:presLayoutVars>
      </dgm:prSet>
      <dgm:spPr/>
    </dgm:pt>
    <dgm:pt modelId="{3FA30FB4-1823-4F85-97AF-C9B3F3C2904C}" type="pres">
      <dgm:prSet presAssocID="{930F99C9-2597-40DB-B9B0-06AE41287BCC}" presName="rootComposite" presStyleCnt="0"/>
      <dgm:spPr/>
    </dgm:pt>
    <dgm:pt modelId="{F7328E5A-9312-4CD6-93F6-CA63D1EFA814}" type="pres">
      <dgm:prSet presAssocID="{930F99C9-2597-40DB-B9B0-06AE41287BCC}" presName="rootText" presStyleLbl="node4" presStyleIdx="7" presStyleCnt="12">
        <dgm:presLayoutVars>
          <dgm:chPref val="3"/>
        </dgm:presLayoutVars>
      </dgm:prSet>
      <dgm:spPr/>
    </dgm:pt>
    <dgm:pt modelId="{DFC8C1DB-8C9F-4FED-90C8-4BB2916BE1FD}" type="pres">
      <dgm:prSet presAssocID="{930F99C9-2597-40DB-B9B0-06AE41287BCC}" presName="rootConnector" presStyleLbl="node4" presStyleIdx="7" presStyleCnt="12"/>
      <dgm:spPr/>
    </dgm:pt>
    <dgm:pt modelId="{2CD96071-E62C-42B2-9798-DA4F6B2BA2B1}" type="pres">
      <dgm:prSet presAssocID="{930F99C9-2597-40DB-B9B0-06AE41287BCC}" presName="hierChild4" presStyleCnt="0"/>
      <dgm:spPr/>
    </dgm:pt>
    <dgm:pt modelId="{6279224C-B15A-426A-8FE2-98498E2605EF}" type="pres">
      <dgm:prSet presAssocID="{930F99C9-2597-40DB-B9B0-06AE41287BCC}" presName="hierChild5" presStyleCnt="0"/>
      <dgm:spPr/>
    </dgm:pt>
    <dgm:pt modelId="{DCD49F73-1668-4613-9E53-42C54F06128C}" type="pres">
      <dgm:prSet presAssocID="{B9A14E9C-23ED-44A3-A12B-6A9D5671D604}" presName="Name37" presStyleLbl="parChTrans1D4" presStyleIdx="8" presStyleCnt="12"/>
      <dgm:spPr/>
    </dgm:pt>
    <dgm:pt modelId="{051DF9A1-5FAE-4AFC-9CA0-301301C91E28}" type="pres">
      <dgm:prSet presAssocID="{A0028A5D-BBE5-46B3-9317-6E8C796C8786}" presName="hierRoot2" presStyleCnt="0">
        <dgm:presLayoutVars>
          <dgm:hierBranch val="init"/>
        </dgm:presLayoutVars>
      </dgm:prSet>
      <dgm:spPr/>
    </dgm:pt>
    <dgm:pt modelId="{0192BBAA-D42D-42A4-9067-A1C00A4D62F7}" type="pres">
      <dgm:prSet presAssocID="{A0028A5D-BBE5-46B3-9317-6E8C796C8786}" presName="rootComposite" presStyleCnt="0"/>
      <dgm:spPr/>
    </dgm:pt>
    <dgm:pt modelId="{84DD8B38-B0D6-4CA9-85D1-E2CEBC149DB5}" type="pres">
      <dgm:prSet presAssocID="{A0028A5D-BBE5-46B3-9317-6E8C796C8786}" presName="rootText" presStyleLbl="node4" presStyleIdx="8" presStyleCnt="12">
        <dgm:presLayoutVars>
          <dgm:chPref val="3"/>
        </dgm:presLayoutVars>
      </dgm:prSet>
      <dgm:spPr/>
    </dgm:pt>
    <dgm:pt modelId="{4CC967D9-2FB7-4D41-9A8C-FBA3E5675AF9}" type="pres">
      <dgm:prSet presAssocID="{A0028A5D-BBE5-46B3-9317-6E8C796C8786}" presName="rootConnector" presStyleLbl="node4" presStyleIdx="8" presStyleCnt="12"/>
      <dgm:spPr/>
    </dgm:pt>
    <dgm:pt modelId="{0BA52704-2B77-44AF-9DD7-1A9F3F15190E}" type="pres">
      <dgm:prSet presAssocID="{A0028A5D-BBE5-46B3-9317-6E8C796C8786}" presName="hierChild4" presStyleCnt="0"/>
      <dgm:spPr/>
    </dgm:pt>
    <dgm:pt modelId="{E5BB687F-4E2B-4FC2-AAAA-CE3615EF80FA}" type="pres">
      <dgm:prSet presAssocID="{A0028A5D-BBE5-46B3-9317-6E8C796C8786}" presName="hierChild5" presStyleCnt="0"/>
      <dgm:spPr/>
    </dgm:pt>
    <dgm:pt modelId="{75598E16-9223-4311-BF6E-E396991F1D71}" type="pres">
      <dgm:prSet presAssocID="{1C56C080-9551-4017-A46C-DC96CA722485}" presName="hierChild5" presStyleCnt="0"/>
      <dgm:spPr/>
    </dgm:pt>
    <dgm:pt modelId="{DD838A24-0656-4638-8EFB-FE16DFF5D861}" type="pres">
      <dgm:prSet presAssocID="{C81365B1-A357-4351-B6A2-D71150913AEB}" presName="Name37" presStyleLbl="parChTrans1D4" presStyleIdx="9" presStyleCnt="12"/>
      <dgm:spPr/>
    </dgm:pt>
    <dgm:pt modelId="{C844497E-5D0C-4739-A3F0-B7281FAB201F}" type="pres">
      <dgm:prSet presAssocID="{D949DD6A-4513-4E77-AA87-0C625F2CBA31}" presName="hierRoot2" presStyleCnt="0">
        <dgm:presLayoutVars>
          <dgm:hierBranch val="init"/>
        </dgm:presLayoutVars>
      </dgm:prSet>
      <dgm:spPr/>
    </dgm:pt>
    <dgm:pt modelId="{EE69D9FC-8DBA-49C0-817A-6B01E45C1C7F}" type="pres">
      <dgm:prSet presAssocID="{D949DD6A-4513-4E77-AA87-0C625F2CBA31}" presName="rootComposite" presStyleCnt="0"/>
      <dgm:spPr/>
    </dgm:pt>
    <dgm:pt modelId="{001B88E9-2747-4EA4-8D4C-D663DA364A32}" type="pres">
      <dgm:prSet presAssocID="{D949DD6A-4513-4E77-AA87-0C625F2CBA31}" presName="rootText" presStyleLbl="node4" presStyleIdx="9" presStyleCnt="12">
        <dgm:presLayoutVars>
          <dgm:chPref val="3"/>
        </dgm:presLayoutVars>
      </dgm:prSet>
      <dgm:spPr/>
    </dgm:pt>
    <dgm:pt modelId="{0CC01C51-EA1D-41E1-B096-06B90149790B}" type="pres">
      <dgm:prSet presAssocID="{D949DD6A-4513-4E77-AA87-0C625F2CBA31}" presName="rootConnector" presStyleLbl="node4" presStyleIdx="9" presStyleCnt="12"/>
      <dgm:spPr/>
    </dgm:pt>
    <dgm:pt modelId="{64A04BB4-59A0-4844-AE0A-C7ED06BB7838}" type="pres">
      <dgm:prSet presAssocID="{D949DD6A-4513-4E77-AA87-0C625F2CBA31}" presName="hierChild4" presStyleCnt="0"/>
      <dgm:spPr/>
    </dgm:pt>
    <dgm:pt modelId="{E2C713AB-5FC2-42AD-82FE-1C8AA0B8A3D1}" type="pres">
      <dgm:prSet presAssocID="{D3013CF2-9939-4B8A-88BD-97869FF86D2D}" presName="Name37" presStyleLbl="parChTrans1D4" presStyleIdx="10" presStyleCnt="12"/>
      <dgm:spPr/>
    </dgm:pt>
    <dgm:pt modelId="{687BD81B-9000-43E6-9307-C284A78E319D}" type="pres">
      <dgm:prSet presAssocID="{B1E0A3A9-0C69-4D98-8F02-17D98E09571C}" presName="hierRoot2" presStyleCnt="0">
        <dgm:presLayoutVars>
          <dgm:hierBranch val="init"/>
        </dgm:presLayoutVars>
      </dgm:prSet>
      <dgm:spPr/>
    </dgm:pt>
    <dgm:pt modelId="{852D67E4-6808-48E8-A2ED-98C53D322E57}" type="pres">
      <dgm:prSet presAssocID="{B1E0A3A9-0C69-4D98-8F02-17D98E09571C}" presName="rootComposite" presStyleCnt="0"/>
      <dgm:spPr/>
    </dgm:pt>
    <dgm:pt modelId="{714D58FF-54D6-435E-A706-DFCA2F9A8535}" type="pres">
      <dgm:prSet presAssocID="{B1E0A3A9-0C69-4D98-8F02-17D98E09571C}" presName="rootText" presStyleLbl="node4" presStyleIdx="10" presStyleCnt="12" custScaleX="118782">
        <dgm:presLayoutVars>
          <dgm:chPref val="3"/>
        </dgm:presLayoutVars>
      </dgm:prSet>
      <dgm:spPr/>
    </dgm:pt>
    <dgm:pt modelId="{E3CBBA93-8E11-4D89-BAD7-440B891ADD41}" type="pres">
      <dgm:prSet presAssocID="{B1E0A3A9-0C69-4D98-8F02-17D98E09571C}" presName="rootConnector" presStyleLbl="node4" presStyleIdx="10" presStyleCnt="12"/>
      <dgm:spPr/>
    </dgm:pt>
    <dgm:pt modelId="{A2690360-76C3-4767-BB75-A72F8DF4D384}" type="pres">
      <dgm:prSet presAssocID="{B1E0A3A9-0C69-4D98-8F02-17D98E09571C}" presName="hierChild4" presStyleCnt="0"/>
      <dgm:spPr/>
    </dgm:pt>
    <dgm:pt modelId="{E2A79A49-7E6B-473B-8FE9-157A8183DB20}" type="pres">
      <dgm:prSet presAssocID="{B1E0A3A9-0C69-4D98-8F02-17D98E09571C}" presName="hierChild5" presStyleCnt="0"/>
      <dgm:spPr/>
    </dgm:pt>
    <dgm:pt modelId="{C53090C0-4B0F-47BB-90F4-D017EADBDD88}" type="pres">
      <dgm:prSet presAssocID="{EA9C1217-A35E-4223-BA7F-4F436B58BE8C}" presName="Name37" presStyleLbl="parChTrans1D4" presStyleIdx="11" presStyleCnt="12"/>
      <dgm:spPr/>
    </dgm:pt>
    <dgm:pt modelId="{EC096AA4-8CF8-4A37-8320-5BFBF9A5ED12}" type="pres">
      <dgm:prSet presAssocID="{8C14C698-2331-4E60-8EF1-1E2FF41E6658}" presName="hierRoot2" presStyleCnt="0">
        <dgm:presLayoutVars>
          <dgm:hierBranch val="init"/>
        </dgm:presLayoutVars>
      </dgm:prSet>
      <dgm:spPr/>
    </dgm:pt>
    <dgm:pt modelId="{F056E662-C917-4224-9EA5-AA740AD070BF}" type="pres">
      <dgm:prSet presAssocID="{8C14C698-2331-4E60-8EF1-1E2FF41E6658}" presName="rootComposite" presStyleCnt="0"/>
      <dgm:spPr/>
    </dgm:pt>
    <dgm:pt modelId="{DEA634BC-8105-4244-91DE-EAD001040229}" type="pres">
      <dgm:prSet presAssocID="{8C14C698-2331-4E60-8EF1-1E2FF41E6658}" presName="rootText" presStyleLbl="node4" presStyleIdx="11" presStyleCnt="12">
        <dgm:presLayoutVars>
          <dgm:chPref val="3"/>
        </dgm:presLayoutVars>
      </dgm:prSet>
      <dgm:spPr/>
    </dgm:pt>
    <dgm:pt modelId="{D33E5230-E524-4AE9-A17D-80A855D67B33}" type="pres">
      <dgm:prSet presAssocID="{8C14C698-2331-4E60-8EF1-1E2FF41E6658}" presName="rootConnector" presStyleLbl="node4" presStyleIdx="11" presStyleCnt="12"/>
      <dgm:spPr/>
    </dgm:pt>
    <dgm:pt modelId="{05DA9B0E-3455-49E1-AD55-9AEF0BAF7E3C}" type="pres">
      <dgm:prSet presAssocID="{8C14C698-2331-4E60-8EF1-1E2FF41E6658}" presName="hierChild4" presStyleCnt="0"/>
      <dgm:spPr/>
    </dgm:pt>
    <dgm:pt modelId="{8D2A915B-3D22-42C7-879D-704E9B1758F6}" type="pres">
      <dgm:prSet presAssocID="{8C14C698-2331-4E60-8EF1-1E2FF41E6658}" presName="hierChild5" presStyleCnt="0"/>
      <dgm:spPr/>
    </dgm:pt>
    <dgm:pt modelId="{04E67630-1589-45D4-80B1-37643D3EC882}" type="pres">
      <dgm:prSet presAssocID="{D949DD6A-4513-4E77-AA87-0C625F2CBA31}" presName="hierChild5" presStyleCnt="0"/>
      <dgm:spPr/>
    </dgm:pt>
    <dgm:pt modelId="{B259D130-234D-4E3C-81CD-A2A0A88661C0}" type="pres">
      <dgm:prSet presAssocID="{21C3254D-A992-4506-BEF5-79B71BEF3456}" presName="hierChild5" presStyleCnt="0"/>
      <dgm:spPr/>
    </dgm:pt>
    <dgm:pt modelId="{7241C68C-3E28-4D35-8498-09997A2263D7}" type="pres">
      <dgm:prSet presAssocID="{15CC10D7-18AD-4919-9A4D-B6B6A877A1C9}" presName="Name37" presStyleLbl="parChTrans1D3" presStyleIdx="2" presStyleCnt="4"/>
      <dgm:spPr/>
    </dgm:pt>
    <dgm:pt modelId="{6F58C239-773D-4499-902F-3BBBA10C574D}" type="pres">
      <dgm:prSet presAssocID="{0CB4D948-3AEE-4CD1-8C39-D147746A5F3B}" presName="hierRoot2" presStyleCnt="0">
        <dgm:presLayoutVars>
          <dgm:hierBranch val="init"/>
        </dgm:presLayoutVars>
      </dgm:prSet>
      <dgm:spPr/>
    </dgm:pt>
    <dgm:pt modelId="{B9212395-9CB1-464B-B3D9-9FE04EC74C9E}" type="pres">
      <dgm:prSet presAssocID="{0CB4D948-3AEE-4CD1-8C39-D147746A5F3B}" presName="rootComposite" presStyleCnt="0"/>
      <dgm:spPr/>
    </dgm:pt>
    <dgm:pt modelId="{54A742F4-60BE-4743-853B-8B5E0441E6EA}" type="pres">
      <dgm:prSet presAssocID="{0CB4D948-3AEE-4CD1-8C39-D147746A5F3B}" presName="rootText" presStyleLbl="node3" presStyleIdx="2" presStyleCnt="4">
        <dgm:presLayoutVars>
          <dgm:chPref val="3"/>
        </dgm:presLayoutVars>
      </dgm:prSet>
      <dgm:spPr/>
    </dgm:pt>
    <dgm:pt modelId="{699F9382-7816-416E-93FB-F93DFA02E102}" type="pres">
      <dgm:prSet presAssocID="{0CB4D948-3AEE-4CD1-8C39-D147746A5F3B}" presName="rootConnector" presStyleLbl="node3" presStyleIdx="2" presStyleCnt="4"/>
      <dgm:spPr/>
    </dgm:pt>
    <dgm:pt modelId="{7D93DE71-185D-454B-96BB-6A1375052003}" type="pres">
      <dgm:prSet presAssocID="{0CB4D948-3AEE-4CD1-8C39-D147746A5F3B}" presName="hierChild4" presStyleCnt="0"/>
      <dgm:spPr/>
    </dgm:pt>
    <dgm:pt modelId="{CE3B9C0C-C490-4BF6-84F6-7AD3C312762C}" type="pres">
      <dgm:prSet presAssocID="{0CB4D948-3AEE-4CD1-8C39-D147746A5F3B}" presName="hierChild5" presStyleCnt="0"/>
      <dgm:spPr/>
    </dgm:pt>
    <dgm:pt modelId="{AA49DD4A-283D-4693-B1CE-962B9797C517}" type="pres">
      <dgm:prSet presAssocID="{DA8E1DDE-2291-48D9-A9B2-FA8398CC67B7}" presName="Name37" presStyleLbl="parChTrans1D3" presStyleIdx="3" presStyleCnt="4"/>
      <dgm:spPr/>
    </dgm:pt>
    <dgm:pt modelId="{1B47903F-3161-4A1F-B2F1-1E6563515EF4}" type="pres">
      <dgm:prSet presAssocID="{D81D1173-F486-44D0-999C-8A79EBD051E6}" presName="hierRoot2" presStyleCnt="0">
        <dgm:presLayoutVars>
          <dgm:hierBranch val="init"/>
        </dgm:presLayoutVars>
      </dgm:prSet>
      <dgm:spPr/>
    </dgm:pt>
    <dgm:pt modelId="{AE05A9BB-47E1-47A7-9279-4F5131DA3BC1}" type="pres">
      <dgm:prSet presAssocID="{D81D1173-F486-44D0-999C-8A79EBD051E6}" presName="rootComposite" presStyleCnt="0"/>
      <dgm:spPr/>
    </dgm:pt>
    <dgm:pt modelId="{CD095349-242A-4047-91E2-F1D485A77C9B}" type="pres">
      <dgm:prSet presAssocID="{D81D1173-F486-44D0-999C-8A79EBD051E6}" presName="rootText" presStyleLbl="node3" presStyleIdx="3" presStyleCnt="4">
        <dgm:presLayoutVars>
          <dgm:chPref val="3"/>
        </dgm:presLayoutVars>
      </dgm:prSet>
      <dgm:spPr/>
    </dgm:pt>
    <dgm:pt modelId="{19E9D482-9B1B-43A4-B736-F9D06E8CD37F}" type="pres">
      <dgm:prSet presAssocID="{D81D1173-F486-44D0-999C-8A79EBD051E6}" presName="rootConnector" presStyleLbl="node3" presStyleIdx="3" presStyleCnt="4"/>
      <dgm:spPr/>
    </dgm:pt>
    <dgm:pt modelId="{6400036B-00AC-4B26-B454-3B0A161E304A}" type="pres">
      <dgm:prSet presAssocID="{D81D1173-F486-44D0-999C-8A79EBD051E6}" presName="hierChild4" presStyleCnt="0"/>
      <dgm:spPr/>
    </dgm:pt>
    <dgm:pt modelId="{EF866ED1-AD8C-455C-BAD4-B7A1A50ECFE8}" type="pres">
      <dgm:prSet presAssocID="{D81D1173-F486-44D0-999C-8A79EBD051E6}" presName="hierChild5" presStyleCnt="0"/>
      <dgm:spPr/>
    </dgm:pt>
    <dgm:pt modelId="{FFEEC166-0C71-43EA-ABC1-83FFED8EAC37}" type="pres">
      <dgm:prSet presAssocID="{8739DB71-6B2C-4DB7-8670-DEA11183A1D6}" presName="hierChild5" presStyleCnt="0"/>
      <dgm:spPr/>
    </dgm:pt>
    <dgm:pt modelId="{0701EDAE-100E-4698-B90E-47AAEBDF12DE}" type="pres">
      <dgm:prSet presAssocID="{A3D5B927-E683-496F-BAB0-F204A2063EDB}" presName="hierChild3" presStyleCnt="0"/>
      <dgm:spPr/>
    </dgm:pt>
  </dgm:ptLst>
  <dgm:cxnLst>
    <dgm:cxn modelId="{5F179C00-8D5C-4B96-96C0-DABA441B518F}" type="presOf" srcId="{A47AB664-D830-444B-A51B-5563D6C34940}" destId="{0A546222-A144-4966-8B26-9275833C2337}" srcOrd="0" destOrd="0" presId="urn:microsoft.com/office/officeart/2005/8/layout/orgChart1"/>
    <dgm:cxn modelId="{8543020D-CF91-41CF-B3AA-B40BE9F77632}" srcId="{FCA88C35-5C83-4DBE-A841-722DFF47BF2B}" destId="{98BB8867-9EE4-4CB0-9E56-8C2C79D05441}" srcOrd="1" destOrd="0" parTransId="{9009C962-A8C6-42C4-8B98-7A25A72F94BC}" sibTransId="{2E738A68-1CB2-4439-A095-C01BC11719B7}"/>
    <dgm:cxn modelId="{842BCB0E-9465-42ED-B7B8-8E2D84AF04D0}" type="presOf" srcId="{B1E0A3A9-0C69-4D98-8F02-17D98E09571C}" destId="{714D58FF-54D6-435E-A706-DFCA2F9A8535}" srcOrd="0" destOrd="0" presId="urn:microsoft.com/office/officeart/2005/8/layout/orgChart1"/>
    <dgm:cxn modelId="{BE6C3815-2B7C-438F-BEDC-CC622142B5F3}" type="presOf" srcId="{D949DD6A-4513-4E77-AA87-0C625F2CBA31}" destId="{001B88E9-2747-4EA4-8D4C-D663DA364A32}" srcOrd="0" destOrd="0" presId="urn:microsoft.com/office/officeart/2005/8/layout/orgChart1"/>
    <dgm:cxn modelId="{0D619C18-6F56-4655-8F97-496B2D9E754C}" type="presOf" srcId="{1C56C080-9551-4017-A46C-DC96CA722485}" destId="{98E3AD68-168C-404F-BDC4-37C68A3B3570}" srcOrd="1" destOrd="0" presId="urn:microsoft.com/office/officeart/2005/8/layout/orgChart1"/>
    <dgm:cxn modelId="{89079019-7D6A-4DAE-A858-88816FDD1FAB}" type="presOf" srcId="{A0028A5D-BBE5-46B3-9317-6E8C796C8786}" destId="{84DD8B38-B0D6-4CA9-85D1-E2CEBC149DB5}" srcOrd="0" destOrd="0" presId="urn:microsoft.com/office/officeart/2005/8/layout/orgChart1"/>
    <dgm:cxn modelId="{17C1CE19-9619-4190-B6C3-2307C679ABFC}" type="presOf" srcId="{98BB8867-9EE4-4CB0-9E56-8C2C79D05441}" destId="{FA4FF13F-3B6C-47D3-9413-D2272148FDE6}" srcOrd="1" destOrd="0" presId="urn:microsoft.com/office/officeart/2005/8/layout/orgChart1"/>
    <dgm:cxn modelId="{161FE31A-92C2-4604-B26C-C5A6A2C98EA0}" type="presOf" srcId="{0CB4D948-3AEE-4CD1-8C39-D147746A5F3B}" destId="{54A742F4-60BE-4743-853B-8B5E0441E6EA}" srcOrd="0" destOrd="0" presId="urn:microsoft.com/office/officeart/2005/8/layout/orgChart1"/>
    <dgm:cxn modelId="{D34B641D-4A04-4CB2-A9E7-038E0E925952}" type="presOf" srcId="{D81D1173-F486-44D0-999C-8A79EBD051E6}" destId="{19E9D482-9B1B-43A4-B736-F9D06E8CD37F}" srcOrd="1" destOrd="0" presId="urn:microsoft.com/office/officeart/2005/8/layout/orgChart1"/>
    <dgm:cxn modelId="{80A54E1F-9FA5-4C1B-AE0F-CD73040A8B84}" type="presOf" srcId="{15CC10D7-18AD-4919-9A4D-B6B6A877A1C9}" destId="{7241C68C-3E28-4D35-8498-09997A2263D7}" srcOrd="0" destOrd="0" presId="urn:microsoft.com/office/officeart/2005/8/layout/orgChart1"/>
    <dgm:cxn modelId="{EF710B25-2B5F-46A9-9B39-52211AD7818F}" srcId="{21C3254D-A992-4506-BEF5-79B71BEF3456}" destId="{8FD9ECEE-5B72-4904-9F6A-F4BBE468CAF1}" srcOrd="1" destOrd="0" parTransId="{25433486-70F7-4E4D-8F58-70E40BA44794}" sibTransId="{8BF19AC1-5F04-4737-B7D9-993A3F45E4EA}"/>
    <dgm:cxn modelId="{2B177D2A-5552-4B3F-9097-5ED5948A127C}" type="presOf" srcId="{CDC7714B-EE14-4AAC-A9C2-3EDDF03322F1}" destId="{C7267E21-C2B4-4496-B8C8-0372159E0E29}" srcOrd="1" destOrd="0" presId="urn:microsoft.com/office/officeart/2005/8/layout/orgChart1"/>
    <dgm:cxn modelId="{37A87B2C-AAFF-439D-B086-70DEC33E3A59}" srcId="{1C56C080-9551-4017-A46C-DC96CA722485}" destId="{A0028A5D-BBE5-46B3-9317-6E8C796C8786}" srcOrd="1" destOrd="0" parTransId="{B9A14E9C-23ED-44A3-A12B-6A9D5671D604}" sibTransId="{4D48D43D-0AE0-4230-9109-2412C277E200}"/>
    <dgm:cxn modelId="{A0F5A82C-6222-49DE-AD95-B53D189E6EA5}" type="presOf" srcId="{CDC7714B-EE14-4AAC-A9C2-3EDDF03322F1}" destId="{546E017E-1727-432D-9A2E-A6864EAA8957}" srcOrd="0" destOrd="0" presId="urn:microsoft.com/office/officeart/2005/8/layout/orgChart1"/>
    <dgm:cxn modelId="{B3D9353D-48C0-4607-A1B1-08025C494762}" srcId="{FCA88C35-5C83-4DBE-A841-722DFF47BF2B}" destId="{CDC7714B-EE14-4AAC-A9C2-3EDDF03322F1}" srcOrd="0" destOrd="0" parTransId="{38365F86-7955-4073-97F3-3339E97FEBF9}" sibTransId="{9C6FB2DE-7758-41CA-A235-6E907AA7BC19}"/>
    <dgm:cxn modelId="{2FC9983D-191D-450A-8985-4027EB5058DF}" type="presOf" srcId="{D949DD6A-4513-4E77-AA87-0C625F2CBA31}" destId="{0CC01C51-EA1D-41E1-B096-06B90149790B}" srcOrd="1" destOrd="0" presId="urn:microsoft.com/office/officeart/2005/8/layout/orgChart1"/>
    <dgm:cxn modelId="{B8D1123E-7178-4295-97C0-1F6D41696180}" type="presOf" srcId="{D3013CF2-9939-4B8A-88BD-97869FF86D2D}" destId="{E2C713AB-5FC2-42AD-82FE-1C8AA0B8A3D1}" srcOrd="0" destOrd="0" presId="urn:microsoft.com/office/officeart/2005/8/layout/orgChart1"/>
    <dgm:cxn modelId="{AA9B393F-52CE-470B-8166-50575A21E8B1}" srcId="{D949DD6A-4513-4E77-AA87-0C625F2CBA31}" destId="{B1E0A3A9-0C69-4D98-8F02-17D98E09571C}" srcOrd="0" destOrd="0" parTransId="{D3013CF2-9939-4B8A-88BD-97869FF86D2D}" sibTransId="{3F4A31CA-8191-4426-8D21-3DFDE7DB190B}"/>
    <dgm:cxn modelId="{78667B40-5418-4E8B-B9E3-A209732580CA}" type="presOf" srcId="{DA8E1DDE-2291-48D9-A9B2-FA8398CC67B7}" destId="{AA49DD4A-283D-4693-B1CE-962B9797C517}" srcOrd="0" destOrd="0" presId="urn:microsoft.com/office/officeart/2005/8/layout/orgChart1"/>
    <dgm:cxn modelId="{57E40A4B-A113-4F09-AB6B-42AC21412A47}" type="presOf" srcId="{21C3254D-A992-4506-BEF5-79B71BEF3456}" destId="{63DCDB63-934A-441C-B2E2-B593218B414C}" srcOrd="1" destOrd="0" presId="urn:microsoft.com/office/officeart/2005/8/layout/orgChart1"/>
    <dgm:cxn modelId="{A4349554-EBFE-4FB0-AA63-B3C0E0F78E88}" srcId="{8739DB71-6B2C-4DB7-8670-DEA11183A1D6}" destId="{80DD11A9-312A-445A-9BD0-8E0F6A9F3A07}" srcOrd="0" destOrd="0" parTransId="{6D8EC4C2-02DF-4F19-B589-94193245674D}" sibTransId="{95EDFC39-D992-47A9-B8B6-D4CA7C037AD2}"/>
    <dgm:cxn modelId="{C8ADFD62-AB6D-4591-BE90-C30C4EEF6764}" srcId="{A3D5B927-E683-496F-BAB0-F204A2063EDB}" destId="{8739DB71-6B2C-4DB7-8670-DEA11183A1D6}" srcOrd="0" destOrd="0" parTransId="{887DD1AC-90DD-46F9-B26B-B98E5B615001}" sibTransId="{440F9B06-DBC2-4115-92BD-809D03B417B7}"/>
    <dgm:cxn modelId="{546A0564-DEC3-4557-90F6-3A4EC2DB8D2E}" type="presOf" srcId="{D6F4801B-B285-4A05-BFC0-C0A976647689}" destId="{DDCA2116-F923-46DD-A333-0F40358CD7B7}" srcOrd="0" destOrd="0" presId="urn:microsoft.com/office/officeart/2005/8/layout/orgChart1"/>
    <dgm:cxn modelId="{C25ABF69-C23E-46A7-9F36-2BBF53652D95}" srcId="{8739DB71-6B2C-4DB7-8670-DEA11183A1D6}" destId="{D81D1173-F486-44D0-999C-8A79EBD051E6}" srcOrd="3" destOrd="0" parTransId="{DA8E1DDE-2291-48D9-A9B2-FA8398CC67B7}" sibTransId="{AAD63C4C-28D0-467D-AB81-93C7404CB924}"/>
    <dgm:cxn modelId="{5675916F-651D-4F89-A145-475CF57CFA85}" type="presOf" srcId="{8FD9ECEE-5B72-4904-9F6A-F4BBE468CAF1}" destId="{F82AE90E-1CA2-4C54-A200-B4F8C35149D0}" srcOrd="0" destOrd="0" presId="urn:microsoft.com/office/officeart/2005/8/layout/orgChart1"/>
    <dgm:cxn modelId="{C9A54970-43BC-4322-9966-27DD04ABF574}" type="presOf" srcId="{B9A14E9C-23ED-44A3-A12B-6A9D5671D604}" destId="{DCD49F73-1668-4613-9E53-42C54F06128C}" srcOrd="0" destOrd="0" presId="urn:microsoft.com/office/officeart/2005/8/layout/orgChart1"/>
    <dgm:cxn modelId="{2AB0DB80-B895-4B7C-AFF1-2CB15A25C1DE}" type="presOf" srcId="{8C14C698-2331-4E60-8EF1-1E2FF41E6658}" destId="{D33E5230-E524-4AE9-A17D-80A855D67B33}" srcOrd="1" destOrd="0" presId="urn:microsoft.com/office/officeart/2005/8/layout/orgChart1"/>
    <dgm:cxn modelId="{B1D49D82-4E83-4A99-BD0D-464E01351661}" type="presOf" srcId="{FCA88C35-5C83-4DBE-A841-722DFF47BF2B}" destId="{ADC92D6A-ECBE-433B-9DF0-C26B6F2A57BB}" srcOrd="0" destOrd="0" presId="urn:microsoft.com/office/officeart/2005/8/layout/orgChart1"/>
    <dgm:cxn modelId="{FC11DA82-1D2A-44B1-B476-AC3BA4B1B112}" type="presOf" srcId="{E989502C-CA41-4CD3-AC9B-BE62238B7073}" destId="{A2B91716-A2DD-477C-B4AA-8C9ACD15ADF7}" srcOrd="1" destOrd="0" presId="urn:microsoft.com/office/officeart/2005/8/layout/orgChart1"/>
    <dgm:cxn modelId="{E8794084-263D-4454-9E16-9041205E2CD5}" type="presOf" srcId="{9009C962-A8C6-42C4-8B98-7A25A72F94BC}" destId="{1D9D0137-EC1B-4019-8260-3D3AA96B58A8}" srcOrd="0" destOrd="0" presId="urn:microsoft.com/office/officeart/2005/8/layout/orgChart1"/>
    <dgm:cxn modelId="{4D196F84-EA01-4B10-BB0E-4A08ECCCB06F}" srcId="{8FD9ECEE-5B72-4904-9F6A-F4BBE468CAF1}" destId="{D6F4801B-B285-4A05-BFC0-C0A976647689}" srcOrd="1" destOrd="0" parTransId="{0E748EC6-8D9A-4BB1-ABD6-5A9BAFAD9407}" sibTransId="{AC9DBBB5-6D19-464F-9166-AB6DAD8EE6FE}"/>
    <dgm:cxn modelId="{44303B8A-9752-42C8-BB8F-BACC73004C5D}" type="presOf" srcId="{8739DB71-6B2C-4DB7-8670-DEA11183A1D6}" destId="{36FED54C-C2E2-4CA8-A082-CAF5B15DCC89}" srcOrd="1" destOrd="0" presId="urn:microsoft.com/office/officeart/2005/8/layout/orgChart1"/>
    <dgm:cxn modelId="{9B40BD8E-420F-4C2A-9DFE-6B708B5701D4}" type="presOf" srcId="{D81D1173-F486-44D0-999C-8A79EBD051E6}" destId="{CD095349-242A-4047-91E2-F1D485A77C9B}" srcOrd="0" destOrd="0" presId="urn:microsoft.com/office/officeart/2005/8/layout/orgChart1"/>
    <dgm:cxn modelId="{A8628C8F-F4A1-4DC2-B3A1-CD4158CD1254}" srcId="{D949DD6A-4513-4E77-AA87-0C625F2CBA31}" destId="{8C14C698-2331-4E60-8EF1-1E2FF41E6658}" srcOrd="1" destOrd="0" parTransId="{EA9C1217-A35E-4223-BA7F-4F436B58BE8C}" sibTransId="{E260E22A-4B68-496B-BFD1-845553A643AE}"/>
    <dgm:cxn modelId="{792D7B94-3541-40A5-B968-5B8A710E11D2}" srcId="{8739DB71-6B2C-4DB7-8670-DEA11183A1D6}" destId="{0CB4D948-3AEE-4CD1-8C39-D147746A5F3B}" srcOrd="2" destOrd="0" parTransId="{15CC10D7-18AD-4919-9A4D-B6B6A877A1C9}" sibTransId="{5B671AF6-56D0-447F-B8A3-0BE58E846CBC}"/>
    <dgm:cxn modelId="{9EF27C95-8270-4B5F-8F0C-D6131B204999}" type="presOf" srcId="{6A0602A0-106B-4DBE-9E22-3B79EE9542A6}" destId="{C86E0A5A-0E18-4233-B532-D1A1A9A331E6}" srcOrd="0" destOrd="0" presId="urn:microsoft.com/office/officeart/2005/8/layout/orgChart1"/>
    <dgm:cxn modelId="{ADA4C895-68DA-41D5-8AF6-CF61AB28EA3A}" srcId="{8FD9ECEE-5B72-4904-9F6A-F4BBE468CAF1}" destId="{E989502C-CA41-4CD3-AC9B-BE62238B7073}" srcOrd="0" destOrd="0" parTransId="{6527A525-BAF7-4BBA-9518-B1C445A34F30}" sibTransId="{48120756-79D8-4ECC-ADC2-38397B441EC3}"/>
    <dgm:cxn modelId="{9F9C8C96-B2EF-4A39-ADC1-1F066409F47F}" type="presOf" srcId="{E989502C-CA41-4CD3-AC9B-BE62238B7073}" destId="{611F042F-A186-4A41-8B65-006D641DC108}" srcOrd="0" destOrd="0" presId="urn:microsoft.com/office/officeart/2005/8/layout/orgChart1"/>
    <dgm:cxn modelId="{7D4F489F-0E8E-4A41-91EE-A877380FD4A9}" type="presOf" srcId="{887DD1AC-90DD-46F9-B26B-B98E5B615001}" destId="{33C01068-72B3-4F4D-B6D5-C2291839EB2A}" srcOrd="0" destOrd="0" presId="urn:microsoft.com/office/officeart/2005/8/layout/orgChart1"/>
    <dgm:cxn modelId="{A1CF09B0-AA17-4021-9F74-60682DD67617}" type="presOf" srcId="{8C14C698-2331-4E60-8EF1-1E2FF41E6658}" destId="{DEA634BC-8105-4244-91DE-EAD001040229}" srcOrd="0" destOrd="0" presId="urn:microsoft.com/office/officeart/2005/8/layout/orgChart1"/>
    <dgm:cxn modelId="{665555B0-F9C3-4118-AA2A-DFC93E3827A5}" type="presOf" srcId="{0CB4D948-3AEE-4CD1-8C39-D147746A5F3B}" destId="{699F9382-7816-416E-93FB-F93DFA02E102}" srcOrd="1" destOrd="0" presId="urn:microsoft.com/office/officeart/2005/8/layout/orgChart1"/>
    <dgm:cxn modelId="{755C1FB1-6685-4C74-B3DB-713401055722}" type="presOf" srcId="{1C56C080-9551-4017-A46C-DC96CA722485}" destId="{1C1C5A6F-FE48-4898-BC26-A8CF74D99E67}" srcOrd="0" destOrd="0" presId="urn:microsoft.com/office/officeart/2005/8/layout/orgChart1"/>
    <dgm:cxn modelId="{B32356B2-A3A3-4493-A84C-3C55D1005381}" type="presOf" srcId="{D6F4801B-B285-4A05-BFC0-C0A976647689}" destId="{D5C5D364-24E8-4051-8F14-4EC268F135A5}" srcOrd="1" destOrd="0" presId="urn:microsoft.com/office/officeart/2005/8/layout/orgChart1"/>
    <dgm:cxn modelId="{D4E8EEB2-0EEF-489F-A5F9-4F536D2014B9}" type="presOf" srcId="{8FD9ECEE-5B72-4904-9F6A-F4BBE468CAF1}" destId="{8A1B4CD9-4CBD-4796-828D-2EA0F786182C}" srcOrd="1" destOrd="0" presId="urn:microsoft.com/office/officeart/2005/8/layout/orgChart1"/>
    <dgm:cxn modelId="{CB0425B6-CC32-4EB3-8364-3C771F3F9AE0}" type="presOf" srcId="{80DD11A9-312A-445A-9BD0-8E0F6A9F3A07}" destId="{ED1C9F73-E543-499E-BC76-A905EDDF6EB3}" srcOrd="1" destOrd="0" presId="urn:microsoft.com/office/officeart/2005/8/layout/orgChart1"/>
    <dgm:cxn modelId="{0F3B3BB6-6211-47E2-9197-BA437B9EB0F5}" type="presOf" srcId="{80DD11A9-312A-445A-9BD0-8E0F6A9F3A07}" destId="{5B74E3ED-4107-4B21-8721-5A15C5EDC575}" srcOrd="0" destOrd="0" presId="urn:microsoft.com/office/officeart/2005/8/layout/orgChart1"/>
    <dgm:cxn modelId="{1E8223B7-BA2E-429C-B890-01E59B94B407}" type="presOf" srcId="{A0028A5D-BBE5-46B3-9317-6E8C796C8786}" destId="{4CC967D9-2FB7-4D41-9A8C-FBA3E5675AF9}" srcOrd="1" destOrd="0" presId="urn:microsoft.com/office/officeart/2005/8/layout/orgChart1"/>
    <dgm:cxn modelId="{E97E82B7-8394-4C9B-83B6-BA8CDA6E9BB3}" type="presOf" srcId="{6527A525-BAF7-4BBA-9518-B1C445A34F30}" destId="{DB936D69-C0B6-457A-B3F7-079E455E38C8}" srcOrd="0" destOrd="0" presId="urn:microsoft.com/office/officeart/2005/8/layout/orgChart1"/>
    <dgm:cxn modelId="{61395EB9-32E0-4F4E-ACD7-1D22F8715DD3}" type="presOf" srcId="{25433486-70F7-4E4D-8F58-70E40BA44794}" destId="{904D7B96-C8EE-40C3-9C41-A4124DFFCEA9}" srcOrd="0" destOrd="0" presId="urn:microsoft.com/office/officeart/2005/8/layout/orgChart1"/>
    <dgm:cxn modelId="{4DAA86BF-30B2-4930-B72B-8931B2F012D6}" type="presOf" srcId="{0E748EC6-8D9A-4BB1-ABD6-5A9BAFAD9407}" destId="{E388786B-3D08-42C2-8EDE-EB266492DCB3}" srcOrd="0" destOrd="0" presId="urn:microsoft.com/office/officeart/2005/8/layout/orgChart1"/>
    <dgm:cxn modelId="{10183BC1-B3B3-4B6C-9F75-81E06BEA969C}" type="presOf" srcId="{EA9C1217-A35E-4223-BA7F-4F436B58BE8C}" destId="{C53090C0-4B0F-47BB-90F4-D017EADBDD88}" srcOrd="0" destOrd="0" presId="urn:microsoft.com/office/officeart/2005/8/layout/orgChart1"/>
    <dgm:cxn modelId="{EF5C3DC2-729F-4DD3-8311-C44D0B85B881}" type="presOf" srcId="{2685A7CB-96F9-4917-9921-65459DDDD6F8}" destId="{4E4F0151-03BA-421A-B3A2-A87431F9C28D}" srcOrd="0" destOrd="0" presId="urn:microsoft.com/office/officeart/2005/8/layout/orgChart1"/>
    <dgm:cxn modelId="{48E995C4-D7CA-40E9-B490-87A6387D787E}" srcId="{2685A7CB-96F9-4917-9921-65459DDDD6F8}" destId="{A3D5B927-E683-496F-BAB0-F204A2063EDB}" srcOrd="0" destOrd="0" parTransId="{449CFDB1-FEC4-4D17-ADF8-A5E512B8CF43}" sibTransId="{CDDFF156-795F-4832-8153-E4A58B7F86FF}"/>
    <dgm:cxn modelId="{6EB102C5-4BE0-4952-9B02-E3723A2E85C9}" srcId="{21C3254D-A992-4506-BEF5-79B71BEF3456}" destId="{1C56C080-9551-4017-A46C-DC96CA722485}" srcOrd="2" destOrd="0" parTransId="{A6F20998-CC35-4D44-B419-1D0B0716F4E2}" sibTransId="{4F5E72F0-20BE-4B4F-9B0C-59FB1569F606}"/>
    <dgm:cxn modelId="{AA0473C5-2494-4482-A22C-A519D6AAB201}" srcId="{8739DB71-6B2C-4DB7-8670-DEA11183A1D6}" destId="{21C3254D-A992-4506-BEF5-79B71BEF3456}" srcOrd="1" destOrd="0" parTransId="{6A0602A0-106B-4DBE-9E22-3B79EE9542A6}" sibTransId="{EACA77A1-F062-469E-B962-690A271749C0}"/>
    <dgm:cxn modelId="{C8326ACC-94E5-432B-916D-448049DB7847}" type="presOf" srcId="{98BB8867-9EE4-4CB0-9E56-8C2C79D05441}" destId="{C11B9E2A-7313-44A6-BF70-7B8CF302DC01}" srcOrd="0" destOrd="0" presId="urn:microsoft.com/office/officeart/2005/8/layout/orgChart1"/>
    <dgm:cxn modelId="{F39404CD-6D94-41C2-83C4-F67AA420D37D}" type="presOf" srcId="{A3D5B927-E683-496F-BAB0-F204A2063EDB}" destId="{76E399AD-AD7F-40B5-BCBE-77E550F372E9}" srcOrd="1" destOrd="0" presId="urn:microsoft.com/office/officeart/2005/8/layout/orgChart1"/>
    <dgm:cxn modelId="{5AF57BCD-0FC8-4FEE-97FD-B5527E543640}" type="presOf" srcId="{FCA88C35-5C83-4DBE-A841-722DFF47BF2B}" destId="{B5BE6D12-9330-4B12-AC50-1AE036A76F9E}" srcOrd="1" destOrd="0" presId="urn:microsoft.com/office/officeart/2005/8/layout/orgChart1"/>
    <dgm:cxn modelId="{393A61D3-C629-40BD-8A9A-F93F7C9831B1}" type="presOf" srcId="{8739DB71-6B2C-4DB7-8670-DEA11183A1D6}" destId="{B5926B82-FA00-4A15-BD99-A987C6A08428}" srcOrd="0" destOrd="0" presId="urn:microsoft.com/office/officeart/2005/8/layout/orgChart1"/>
    <dgm:cxn modelId="{91C498DC-EC9F-4BD3-8705-6B8C11AF5A08}" type="presOf" srcId="{15ABE0D8-31FA-4450-AD70-81A250D9DE93}" destId="{3D0E976D-8C20-4A52-853C-4456B56709C3}" srcOrd="0" destOrd="0" presId="urn:microsoft.com/office/officeart/2005/8/layout/orgChart1"/>
    <dgm:cxn modelId="{12ED23E0-27E1-41B9-81B1-8CC9BDF9BB7B}" type="presOf" srcId="{21C3254D-A992-4506-BEF5-79B71BEF3456}" destId="{830765B8-8EBA-4A6C-91B8-BD24DE0B3D70}" srcOrd="0" destOrd="0" presId="urn:microsoft.com/office/officeart/2005/8/layout/orgChart1"/>
    <dgm:cxn modelId="{98A7EEE4-2D71-420F-9D25-5E946374A9F5}" srcId="{1C56C080-9551-4017-A46C-DC96CA722485}" destId="{930F99C9-2597-40DB-B9B0-06AE41287BCC}" srcOrd="0" destOrd="0" parTransId="{15ABE0D8-31FA-4450-AD70-81A250D9DE93}" sibTransId="{931C8C73-CFDB-46D0-B1F9-28D1B3483DF5}"/>
    <dgm:cxn modelId="{92D6F2E9-B3B1-4485-85C2-EB0FAB92B3BE}" srcId="{21C3254D-A992-4506-BEF5-79B71BEF3456}" destId="{D949DD6A-4513-4E77-AA87-0C625F2CBA31}" srcOrd="3" destOrd="0" parTransId="{C81365B1-A357-4351-B6A2-D71150913AEB}" sibTransId="{5265F7EC-2B69-48E5-AFB9-DD53BF3C2E6A}"/>
    <dgm:cxn modelId="{157349EC-A2DB-4C43-A769-895091DF7FE5}" type="presOf" srcId="{C81365B1-A357-4351-B6A2-D71150913AEB}" destId="{DD838A24-0656-4638-8EFB-FE16DFF5D861}" srcOrd="0" destOrd="0" presId="urn:microsoft.com/office/officeart/2005/8/layout/orgChart1"/>
    <dgm:cxn modelId="{38A2EEEC-234B-452B-8F22-19F13381024D}" type="presOf" srcId="{930F99C9-2597-40DB-B9B0-06AE41287BCC}" destId="{F7328E5A-9312-4CD6-93F6-CA63D1EFA814}" srcOrd="0" destOrd="0" presId="urn:microsoft.com/office/officeart/2005/8/layout/orgChart1"/>
    <dgm:cxn modelId="{2741B7EF-AEE7-45F9-81DC-6D589F0630F8}" type="presOf" srcId="{6D8EC4C2-02DF-4F19-B589-94193245674D}" destId="{0BD0FD5F-9121-4E47-B9B6-82A02E424E77}" srcOrd="0" destOrd="0" presId="urn:microsoft.com/office/officeart/2005/8/layout/orgChart1"/>
    <dgm:cxn modelId="{871C76F1-D8BE-47E4-B7FB-48CD1B11C140}" srcId="{21C3254D-A992-4506-BEF5-79B71BEF3456}" destId="{FCA88C35-5C83-4DBE-A841-722DFF47BF2B}" srcOrd="0" destOrd="0" parTransId="{A47AB664-D830-444B-A51B-5563D6C34940}" sibTransId="{43B32B45-5D43-4540-B8B5-AD5A3C1D9147}"/>
    <dgm:cxn modelId="{B567DEF2-2E54-4521-B149-CBCF12BD4C97}" type="presOf" srcId="{B1E0A3A9-0C69-4D98-8F02-17D98E09571C}" destId="{E3CBBA93-8E11-4D89-BAD7-440B891ADD41}" srcOrd="1" destOrd="0" presId="urn:microsoft.com/office/officeart/2005/8/layout/orgChart1"/>
    <dgm:cxn modelId="{826AB6F4-D233-4A53-9AC8-4725AAB8DFE0}" type="presOf" srcId="{38365F86-7955-4073-97F3-3339E97FEBF9}" destId="{C0C3B86E-0679-480A-AFE5-210C87ECCC1F}" srcOrd="0" destOrd="0" presId="urn:microsoft.com/office/officeart/2005/8/layout/orgChart1"/>
    <dgm:cxn modelId="{0BB470F5-316E-4016-A792-A8882E85E887}" type="presOf" srcId="{A6F20998-CC35-4D44-B419-1D0B0716F4E2}" destId="{DCE8A329-8957-464D-AF2D-BA87F80884B2}" srcOrd="0" destOrd="0" presId="urn:microsoft.com/office/officeart/2005/8/layout/orgChart1"/>
    <dgm:cxn modelId="{3FB376F8-BDC8-4618-87A0-9768BCB9A03F}" type="presOf" srcId="{930F99C9-2597-40DB-B9B0-06AE41287BCC}" destId="{DFC8C1DB-8C9F-4FED-90C8-4BB2916BE1FD}" srcOrd="1" destOrd="0" presId="urn:microsoft.com/office/officeart/2005/8/layout/orgChart1"/>
    <dgm:cxn modelId="{796643F9-2DCD-411A-ADD3-89CD0A315083}" type="presOf" srcId="{A3D5B927-E683-496F-BAB0-F204A2063EDB}" destId="{5A415E03-7D44-4825-A029-610D7678564C}" srcOrd="0" destOrd="0" presId="urn:microsoft.com/office/officeart/2005/8/layout/orgChart1"/>
    <dgm:cxn modelId="{AF2D9BFF-F608-4A2D-8A34-CB8A3F25D062}" type="presParOf" srcId="{4E4F0151-03BA-421A-B3A2-A87431F9C28D}" destId="{F08320F1-0603-4B08-848B-365EB4F3B843}" srcOrd="0" destOrd="0" presId="urn:microsoft.com/office/officeart/2005/8/layout/orgChart1"/>
    <dgm:cxn modelId="{82E759C4-7EFF-49A2-BC35-75ECA8410E1D}" type="presParOf" srcId="{F08320F1-0603-4B08-848B-365EB4F3B843}" destId="{172B860B-0B2E-44EA-B023-A33F23C640B0}" srcOrd="0" destOrd="0" presId="urn:microsoft.com/office/officeart/2005/8/layout/orgChart1"/>
    <dgm:cxn modelId="{0DF21DBA-4C26-4151-ACB6-A6AD5DE7520A}" type="presParOf" srcId="{172B860B-0B2E-44EA-B023-A33F23C640B0}" destId="{5A415E03-7D44-4825-A029-610D7678564C}" srcOrd="0" destOrd="0" presId="urn:microsoft.com/office/officeart/2005/8/layout/orgChart1"/>
    <dgm:cxn modelId="{B6E42699-A64F-450C-A1AF-D242A266DF18}" type="presParOf" srcId="{172B860B-0B2E-44EA-B023-A33F23C640B0}" destId="{76E399AD-AD7F-40B5-BCBE-77E550F372E9}" srcOrd="1" destOrd="0" presId="urn:microsoft.com/office/officeart/2005/8/layout/orgChart1"/>
    <dgm:cxn modelId="{3ADB80A0-F0A6-4DC7-BAD0-BE7D594E8F32}" type="presParOf" srcId="{F08320F1-0603-4B08-848B-365EB4F3B843}" destId="{FA9950D5-7F04-4040-A4F4-735BBCDD9C2E}" srcOrd="1" destOrd="0" presId="urn:microsoft.com/office/officeart/2005/8/layout/orgChart1"/>
    <dgm:cxn modelId="{55EB1AAF-6644-4E20-87C6-A381B13C039B}" type="presParOf" srcId="{FA9950D5-7F04-4040-A4F4-735BBCDD9C2E}" destId="{33C01068-72B3-4F4D-B6D5-C2291839EB2A}" srcOrd="0" destOrd="0" presId="urn:microsoft.com/office/officeart/2005/8/layout/orgChart1"/>
    <dgm:cxn modelId="{4989532E-0860-45B2-BC6C-58B3EAD18A41}" type="presParOf" srcId="{FA9950D5-7F04-4040-A4F4-735BBCDD9C2E}" destId="{AC8970FC-D9CF-401F-8EAB-17BDA148A9A4}" srcOrd="1" destOrd="0" presId="urn:microsoft.com/office/officeart/2005/8/layout/orgChart1"/>
    <dgm:cxn modelId="{BDD175FF-5A91-4D40-AEB8-15B3BE7E1527}" type="presParOf" srcId="{AC8970FC-D9CF-401F-8EAB-17BDA148A9A4}" destId="{492C550D-F6DE-47D8-90EF-445ED82F4E4E}" srcOrd="0" destOrd="0" presId="urn:microsoft.com/office/officeart/2005/8/layout/orgChart1"/>
    <dgm:cxn modelId="{F911ED4F-988D-4975-8C0A-6E19CD238A15}" type="presParOf" srcId="{492C550D-F6DE-47D8-90EF-445ED82F4E4E}" destId="{B5926B82-FA00-4A15-BD99-A987C6A08428}" srcOrd="0" destOrd="0" presId="urn:microsoft.com/office/officeart/2005/8/layout/orgChart1"/>
    <dgm:cxn modelId="{46EAC68F-8505-41CF-9C22-66540C73C029}" type="presParOf" srcId="{492C550D-F6DE-47D8-90EF-445ED82F4E4E}" destId="{36FED54C-C2E2-4CA8-A082-CAF5B15DCC89}" srcOrd="1" destOrd="0" presId="urn:microsoft.com/office/officeart/2005/8/layout/orgChart1"/>
    <dgm:cxn modelId="{78AE4D82-8E31-4C7C-8B28-340567A9CC81}" type="presParOf" srcId="{AC8970FC-D9CF-401F-8EAB-17BDA148A9A4}" destId="{09EB865A-7A51-4CD2-809C-825EC6298305}" srcOrd="1" destOrd="0" presId="urn:microsoft.com/office/officeart/2005/8/layout/orgChart1"/>
    <dgm:cxn modelId="{2E4A8323-9795-4717-A442-C96A0002259B}" type="presParOf" srcId="{09EB865A-7A51-4CD2-809C-825EC6298305}" destId="{0BD0FD5F-9121-4E47-B9B6-82A02E424E77}" srcOrd="0" destOrd="0" presId="urn:microsoft.com/office/officeart/2005/8/layout/orgChart1"/>
    <dgm:cxn modelId="{B9078849-5FD3-43AF-BB8D-CE515BDC64F9}" type="presParOf" srcId="{09EB865A-7A51-4CD2-809C-825EC6298305}" destId="{886BD911-B46E-4865-ADD3-8FA03055D967}" srcOrd="1" destOrd="0" presId="urn:microsoft.com/office/officeart/2005/8/layout/orgChart1"/>
    <dgm:cxn modelId="{A18D8B48-D5BD-4213-BDF6-5BB113DA173E}" type="presParOf" srcId="{886BD911-B46E-4865-ADD3-8FA03055D967}" destId="{63D6B77C-A6E4-4B72-90C2-B076336BBC93}" srcOrd="0" destOrd="0" presId="urn:microsoft.com/office/officeart/2005/8/layout/orgChart1"/>
    <dgm:cxn modelId="{3B39F983-4D60-4153-BC69-874FFB344AA1}" type="presParOf" srcId="{63D6B77C-A6E4-4B72-90C2-B076336BBC93}" destId="{5B74E3ED-4107-4B21-8721-5A15C5EDC575}" srcOrd="0" destOrd="0" presId="urn:microsoft.com/office/officeart/2005/8/layout/orgChart1"/>
    <dgm:cxn modelId="{86504937-680D-4A66-8FE3-D7B0AE17F6E4}" type="presParOf" srcId="{63D6B77C-A6E4-4B72-90C2-B076336BBC93}" destId="{ED1C9F73-E543-499E-BC76-A905EDDF6EB3}" srcOrd="1" destOrd="0" presId="urn:microsoft.com/office/officeart/2005/8/layout/orgChart1"/>
    <dgm:cxn modelId="{66935818-EF74-47F4-B1AE-2DD359ED780E}" type="presParOf" srcId="{886BD911-B46E-4865-ADD3-8FA03055D967}" destId="{8643400B-A966-4EAD-AE45-4CD2099A7592}" srcOrd="1" destOrd="0" presId="urn:microsoft.com/office/officeart/2005/8/layout/orgChart1"/>
    <dgm:cxn modelId="{AC2ED144-0334-44FA-827B-A1560E83C36E}" type="presParOf" srcId="{886BD911-B46E-4865-ADD3-8FA03055D967}" destId="{4DD5C4DA-AD24-4B16-8ECD-5538B8FCFB01}" srcOrd="2" destOrd="0" presId="urn:microsoft.com/office/officeart/2005/8/layout/orgChart1"/>
    <dgm:cxn modelId="{A2AAC61E-A78F-448C-B87E-DAB81C21FE72}" type="presParOf" srcId="{09EB865A-7A51-4CD2-809C-825EC6298305}" destId="{C86E0A5A-0E18-4233-B532-D1A1A9A331E6}" srcOrd="2" destOrd="0" presId="urn:microsoft.com/office/officeart/2005/8/layout/orgChart1"/>
    <dgm:cxn modelId="{783AB016-220A-4E7E-AFBC-0EACC2023A5D}" type="presParOf" srcId="{09EB865A-7A51-4CD2-809C-825EC6298305}" destId="{0121E2E2-1086-4CB8-8E19-C9F242250B4F}" srcOrd="3" destOrd="0" presId="urn:microsoft.com/office/officeart/2005/8/layout/orgChart1"/>
    <dgm:cxn modelId="{5A3A7F2C-F19D-4ABB-B158-8F795D2589D9}" type="presParOf" srcId="{0121E2E2-1086-4CB8-8E19-C9F242250B4F}" destId="{ECD37C95-542B-4609-BE67-0D0825F422CD}" srcOrd="0" destOrd="0" presId="urn:microsoft.com/office/officeart/2005/8/layout/orgChart1"/>
    <dgm:cxn modelId="{D35E91C5-3489-40AD-94BB-4551B88A5831}" type="presParOf" srcId="{ECD37C95-542B-4609-BE67-0D0825F422CD}" destId="{830765B8-8EBA-4A6C-91B8-BD24DE0B3D70}" srcOrd="0" destOrd="0" presId="urn:microsoft.com/office/officeart/2005/8/layout/orgChart1"/>
    <dgm:cxn modelId="{460ACB1A-05FF-4954-9C37-7B995728E22E}" type="presParOf" srcId="{ECD37C95-542B-4609-BE67-0D0825F422CD}" destId="{63DCDB63-934A-441C-B2E2-B593218B414C}" srcOrd="1" destOrd="0" presId="urn:microsoft.com/office/officeart/2005/8/layout/orgChart1"/>
    <dgm:cxn modelId="{EA4E710D-9B3A-42D7-B1D2-E42DF7DF3750}" type="presParOf" srcId="{0121E2E2-1086-4CB8-8E19-C9F242250B4F}" destId="{C706D6F2-FBE4-483C-A6A1-276FB50CBEC1}" srcOrd="1" destOrd="0" presId="urn:microsoft.com/office/officeart/2005/8/layout/orgChart1"/>
    <dgm:cxn modelId="{FC0C3780-886F-4FDA-9625-68A85D4A4508}" type="presParOf" srcId="{C706D6F2-FBE4-483C-A6A1-276FB50CBEC1}" destId="{0A546222-A144-4966-8B26-9275833C2337}" srcOrd="0" destOrd="0" presId="urn:microsoft.com/office/officeart/2005/8/layout/orgChart1"/>
    <dgm:cxn modelId="{97302050-9CA4-4A8A-8E42-ACB14D33C539}" type="presParOf" srcId="{C706D6F2-FBE4-483C-A6A1-276FB50CBEC1}" destId="{B3611368-2B8F-41A1-9A37-18E956D0EC00}" srcOrd="1" destOrd="0" presId="urn:microsoft.com/office/officeart/2005/8/layout/orgChart1"/>
    <dgm:cxn modelId="{DD4B0D18-9494-4034-B928-3038750A8203}" type="presParOf" srcId="{B3611368-2B8F-41A1-9A37-18E956D0EC00}" destId="{81584FA4-8DD5-4E29-B5F1-3EF0769B565F}" srcOrd="0" destOrd="0" presId="urn:microsoft.com/office/officeart/2005/8/layout/orgChart1"/>
    <dgm:cxn modelId="{B27168E8-A6B5-4796-ABE6-5D8BF42482C1}" type="presParOf" srcId="{81584FA4-8DD5-4E29-B5F1-3EF0769B565F}" destId="{ADC92D6A-ECBE-433B-9DF0-C26B6F2A57BB}" srcOrd="0" destOrd="0" presId="urn:microsoft.com/office/officeart/2005/8/layout/orgChart1"/>
    <dgm:cxn modelId="{734EE9A1-BCC6-47BD-B345-5A5A448E86B5}" type="presParOf" srcId="{81584FA4-8DD5-4E29-B5F1-3EF0769B565F}" destId="{B5BE6D12-9330-4B12-AC50-1AE036A76F9E}" srcOrd="1" destOrd="0" presId="urn:microsoft.com/office/officeart/2005/8/layout/orgChart1"/>
    <dgm:cxn modelId="{0655019B-2FFE-4530-AC3D-239771B11193}" type="presParOf" srcId="{B3611368-2B8F-41A1-9A37-18E956D0EC00}" destId="{ED374CF3-E646-4D72-A075-7BE25929CC49}" srcOrd="1" destOrd="0" presId="urn:microsoft.com/office/officeart/2005/8/layout/orgChart1"/>
    <dgm:cxn modelId="{2F98626D-7D18-4EE6-84D4-A144BE1B4CDC}" type="presParOf" srcId="{ED374CF3-E646-4D72-A075-7BE25929CC49}" destId="{C0C3B86E-0679-480A-AFE5-210C87ECCC1F}" srcOrd="0" destOrd="0" presId="urn:microsoft.com/office/officeart/2005/8/layout/orgChart1"/>
    <dgm:cxn modelId="{72DA4818-8ECA-4BD0-B21C-A14289FC6129}" type="presParOf" srcId="{ED374CF3-E646-4D72-A075-7BE25929CC49}" destId="{C5D89B10-6F44-4E11-AB6E-D28C5A643A21}" srcOrd="1" destOrd="0" presId="urn:microsoft.com/office/officeart/2005/8/layout/orgChart1"/>
    <dgm:cxn modelId="{6094A6C0-750B-43E5-8FDF-6953ABB2F65E}" type="presParOf" srcId="{C5D89B10-6F44-4E11-AB6E-D28C5A643A21}" destId="{95DF8544-5638-475B-A01C-DC8CF1C80CD5}" srcOrd="0" destOrd="0" presId="urn:microsoft.com/office/officeart/2005/8/layout/orgChart1"/>
    <dgm:cxn modelId="{10F7231D-DAD2-43F0-9B0C-6A19BB02A807}" type="presParOf" srcId="{95DF8544-5638-475B-A01C-DC8CF1C80CD5}" destId="{546E017E-1727-432D-9A2E-A6864EAA8957}" srcOrd="0" destOrd="0" presId="urn:microsoft.com/office/officeart/2005/8/layout/orgChart1"/>
    <dgm:cxn modelId="{989DCDDC-7AAD-4CEA-A3C7-1616950071DC}" type="presParOf" srcId="{95DF8544-5638-475B-A01C-DC8CF1C80CD5}" destId="{C7267E21-C2B4-4496-B8C8-0372159E0E29}" srcOrd="1" destOrd="0" presId="urn:microsoft.com/office/officeart/2005/8/layout/orgChart1"/>
    <dgm:cxn modelId="{25FA9371-4502-41FD-B60E-7C2F31A2AFC5}" type="presParOf" srcId="{C5D89B10-6F44-4E11-AB6E-D28C5A643A21}" destId="{45EFFC6B-A9E7-41BC-BE84-DA8DB3838D67}" srcOrd="1" destOrd="0" presId="urn:microsoft.com/office/officeart/2005/8/layout/orgChart1"/>
    <dgm:cxn modelId="{F4F84005-18B5-46EE-A3EC-481D61363033}" type="presParOf" srcId="{C5D89B10-6F44-4E11-AB6E-D28C5A643A21}" destId="{A3538B88-E85C-4EDA-8952-8A5898A1CF50}" srcOrd="2" destOrd="0" presId="urn:microsoft.com/office/officeart/2005/8/layout/orgChart1"/>
    <dgm:cxn modelId="{40C1E33D-5F74-48A0-9103-5CDB424B04C4}" type="presParOf" srcId="{ED374CF3-E646-4D72-A075-7BE25929CC49}" destId="{1D9D0137-EC1B-4019-8260-3D3AA96B58A8}" srcOrd="2" destOrd="0" presId="urn:microsoft.com/office/officeart/2005/8/layout/orgChart1"/>
    <dgm:cxn modelId="{4BAFDBD6-B94E-4787-9D7C-A04707DFF2C7}" type="presParOf" srcId="{ED374CF3-E646-4D72-A075-7BE25929CC49}" destId="{6FA1242B-B1E0-48B5-A03E-A0D1BC040B5F}" srcOrd="3" destOrd="0" presId="urn:microsoft.com/office/officeart/2005/8/layout/orgChart1"/>
    <dgm:cxn modelId="{046344C8-004E-447B-90D0-7518680F4B4C}" type="presParOf" srcId="{6FA1242B-B1E0-48B5-A03E-A0D1BC040B5F}" destId="{E79F5A81-F105-45E5-B5CE-91D5D5DC5485}" srcOrd="0" destOrd="0" presId="urn:microsoft.com/office/officeart/2005/8/layout/orgChart1"/>
    <dgm:cxn modelId="{84BC6D58-747B-49AE-A393-44E6A80BAB50}" type="presParOf" srcId="{E79F5A81-F105-45E5-B5CE-91D5D5DC5485}" destId="{C11B9E2A-7313-44A6-BF70-7B8CF302DC01}" srcOrd="0" destOrd="0" presId="urn:microsoft.com/office/officeart/2005/8/layout/orgChart1"/>
    <dgm:cxn modelId="{C27F90AB-3E11-4667-97A1-CF1FF2C4B9CD}" type="presParOf" srcId="{E79F5A81-F105-45E5-B5CE-91D5D5DC5485}" destId="{FA4FF13F-3B6C-47D3-9413-D2272148FDE6}" srcOrd="1" destOrd="0" presId="urn:microsoft.com/office/officeart/2005/8/layout/orgChart1"/>
    <dgm:cxn modelId="{26ACA7A9-3D7A-4C17-873F-6EFB7BF4EA96}" type="presParOf" srcId="{6FA1242B-B1E0-48B5-A03E-A0D1BC040B5F}" destId="{E58B60CC-EB6B-4B92-840F-951B5184AD52}" srcOrd="1" destOrd="0" presId="urn:microsoft.com/office/officeart/2005/8/layout/orgChart1"/>
    <dgm:cxn modelId="{3E50D179-EA9C-4E16-ABCC-CA147FBCA2DF}" type="presParOf" srcId="{6FA1242B-B1E0-48B5-A03E-A0D1BC040B5F}" destId="{77D05B90-72F4-4A4E-BA8B-ECD0EC79DBC5}" srcOrd="2" destOrd="0" presId="urn:microsoft.com/office/officeart/2005/8/layout/orgChart1"/>
    <dgm:cxn modelId="{B5420E3D-46E5-4F1C-BE00-CA7AD9EBE921}" type="presParOf" srcId="{B3611368-2B8F-41A1-9A37-18E956D0EC00}" destId="{768AE477-CA33-43B2-AE9F-2879DDD28477}" srcOrd="2" destOrd="0" presId="urn:microsoft.com/office/officeart/2005/8/layout/orgChart1"/>
    <dgm:cxn modelId="{174C7BB9-EBB4-4FDB-B39F-DCCCE90C4574}" type="presParOf" srcId="{C706D6F2-FBE4-483C-A6A1-276FB50CBEC1}" destId="{904D7B96-C8EE-40C3-9C41-A4124DFFCEA9}" srcOrd="2" destOrd="0" presId="urn:microsoft.com/office/officeart/2005/8/layout/orgChart1"/>
    <dgm:cxn modelId="{7CBBB6C8-0095-4CE5-B2B6-95DFF59F81DD}" type="presParOf" srcId="{C706D6F2-FBE4-483C-A6A1-276FB50CBEC1}" destId="{B6711CB7-A03E-4B70-9AEC-FADC37258B9C}" srcOrd="3" destOrd="0" presId="urn:microsoft.com/office/officeart/2005/8/layout/orgChart1"/>
    <dgm:cxn modelId="{BB7727A6-4797-4EA3-90A8-B90BBCEF7470}" type="presParOf" srcId="{B6711CB7-A03E-4B70-9AEC-FADC37258B9C}" destId="{39B152CA-7347-4A46-B1B4-6B4BBB92E898}" srcOrd="0" destOrd="0" presId="urn:microsoft.com/office/officeart/2005/8/layout/orgChart1"/>
    <dgm:cxn modelId="{51AB2CB2-0D02-4A6C-BE87-29EEF6DC3775}" type="presParOf" srcId="{39B152CA-7347-4A46-B1B4-6B4BBB92E898}" destId="{F82AE90E-1CA2-4C54-A200-B4F8C35149D0}" srcOrd="0" destOrd="0" presId="urn:microsoft.com/office/officeart/2005/8/layout/orgChart1"/>
    <dgm:cxn modelId="{29DC0285-F96D-40BB-84F0-89B6AFA46254}" type="presParOf" srcId="{39B152CA-7347-4A46-B1B4-6B4BBB92E898}" destId="{8A1B4CD9-4CBD-4796-828D-2EA0F786182C}" srcOrd="1" destOrd="0" presId="urn:microsoft.com/office/officeart/2005/8/layout/orgChart1"/>
    <dgm:cxn modelId="{3DC88126-CAC2-4DFE-9388-F59C0B7C3E2B}" type="presParOf" srcId="{B6711CB7-A03E-4B70-9AEC-FADC37258B9C}" destId="{EAAF07EA-E23C-4425-854E-C11713FE56A8}" srcOrd="1" destOrd="0" presId="urn:microsoft.com/office/officeart/2005/8/layout/orgChart1"/>
    <dgm:cxn modelId="{AA881F47-DFE0-47B2-8C20-A603938E0146}" type="presParOf" srcId="{EAAF07EA-E23C-4425-854E-C11713FE56A8}" destId="{DB936D69-C0B6-457A-B3F7-079E455E38C8}" srcOrd="0" destOrd="0" presId="urn:microsoft.com/office/officeart/2005/8/layout/orgChart1"/>
    <dgm:cxn modelId="{74E53DC3-8973-4FF4-BE76-796AA0844E73}" type="presParOf" srcId="{EAAF07EA-E23C-4425-854E-C11713FE56A8}" destId="{9F20E22D-DEE6-446D-A2D7-552EA1B0C12A}" srcOrd="1" destOrd="0" presId="urn:microsoft.com/office/officeart/2005/8/layout/orgChart1"/>
    <dgm:cxn modelId="{4C1CFE0C-A785-4573-AB9B-4C633234E750}" type="presParOf" srcId="{9F20E22D-DEE6-446D-A2D7-552EA1B0C12A}" destId="{A0C96452-24A9-4DDA-B5E8-85156F864194}" srcOrd="0" destOrd="0" presId="urn:microsoft.com/office/officeart/2005/8/layout/orgChart1"/>
    <dgm:cxn modelId="{27DD4818-8376-4B3D-975C-0079AD8AF4E9}" type="presParOf" srcId="{A0C96452-24A9-4DDA-B5E8-85156F864194}" destId="{611F042F-A186-4A41-8B65-006D641DC108}" srcOrd="0" destOrd="0" presId="urn:microsoft.com/office/officeart/2005/8/layout/orgChart1"/>
    <dgm:cxn modelId="{8A268275-2F1D-42EB-97B2-8C9929898DB7}" type="presParOf" srcId="{A0C96452-24A9-4DDA-B5E8-85156F864194}" destId="{A2B91716-A2DD-477C-B4AA-8C9ACD15ADF7}" srcOrd="1" destOrd="0" presId="urn:microsoft.com/office/officeart/2005/8/layout/orgChart1"/>
    <dgm:cxn modelId="{40BFCCFC-563C-422C-AC25-B87FD5FC5C98}" type="presParOf" srcId="{9F20E22D-DEE6-446D-A2D7-552EA1B0C12A}" destId="{2CECCB4F-4EBB-4744-A077-D6B57D847382}" srcOrd="1" destOrd="0" presId="urn:microsoft.com/office/officeart/2005/8/layout/orgChart1"/>
    <dgm:cxn modelId="{ABD07F73-5980-4B95-AD3F-A3F341AC7853}" type="presParOf" srcId="{9F20E22D-DEE6-446D-A2D7-552EA1B0C12A}" destId="{355E6917-FC96-4CF7-B1F9-3DC5D8E24AD4}" srcOrd="2" destOrd="0" presId="urn:microsoft.com/office/officeart/2005/8/layout/orgChart1"/>
    <dgm:cxn modelId="{4B259D1D-2A8B-4629-BA81-B4BF17138F7E}" type="presParOf" srcId="{EAAF07EA-E23C-4425-854E-C11713FE56A8}" destId="{E388786B-3D08-42C2-8EDE-EB266492DCB3}" srcOrd="2" destOrd="0" presId="urn:microsoft.com/office/officeart/2005/8/layout/orgChart1"/>
    <dgm:cxn modelId="{4EBDA82C-AF29-4506-91E7-4843B39D64D0}" type="presParOf" srcId="{EAAF07EA-E23C-4425-854E-C11713FE56A8}" destId="{ED75BBE8-A5E9-4CF3-8509-2C8B350C6A6A}" srcOrd="3" destOrd="0" presId="urn:microsoft.com/office/officeart/2005/8/layout/orgChart1"/>
    <dgm:cxn modelId="{EF62F7E0-C8D3-4B79-BC5B-9BE7504C90FE}" type="presParOf" srcId="{ED75BBE8-A5E9-4CF3-8509-2C8B350C6A6A}" destId="{E424B53D-BFD1-4DB1-903F-76289ECB8808}" srcOrd="0" destOrd="0" presId="urn:microsoft.com/office/officeart/2005/8/layout/orgChart1"/>
    <dgm:cxn modelId="{581CF6E1-2C53-434C-9995-2F69AF9F98BA}" type="presParOf" srcId="{E424B53D-BFD1-4DB1-903F-76289ECB8808}" destId="{DDCA2116-F923-46DD-A333-0F40358CD7B7}" srcOrd="0" destOrd="0" presId="urn:microsoft.com/office/officeart/2005/8/layout/orgChart1"/>
    <dgm:cxn modelId="{B9301424-DAB5-41E8-811E-C51129823C3D}" type="presParOf" srcId="{E424B53D-BFD1-4DB1-903F-76289ECB8808}" destId="{D5C5D364-24E8-4051-8F14-4EC268F135A5}" srcOrd="1" destOrd="0" presId="urn:microsoft.com/office/officeart/2005/8/layout/orgChart1"/>
    <dgm:cxn modelId="{AB7B4AFD-8E4F-4A0D-86FF-AE5317FC77AF}" type="presParOf" srcId="{ED75BBE8-A5E9-4CF3-8509-2C8B350C6A6A}" destId="{8326D191-3B24-448D-90F4-931FEB8DA76A}" srcOrd="1" destOrd="0" presId="urn:microsoft.com/office/officeart/2005/8/layout/orgChart1"/>
    <dgm:cxn modelId="{03D8D3CA-1CBF-41F1-8B2F-D08BF7F54DD9}" type="presParOf" srcId="{ED75BBE8-A5E9-4CF3-8509-2C8B350C6A6A}" destId="{57820F10-D5E7-4724-BD41-FF2B13B591F4}" srcOrd="2" destOrd="0" presId="urn:microsoft.com/office/officeart/2005/8/layout/orgChart1"/>
    <dgm:cxn modelId="{0BAB7DB5-3296-463C-8581-A68BDDA7EE1A}" type="presParOf" srcId="{B6711CB7-A03E-4B70-9AEC-FADC37258B9C}" destId="{50516152-4544-41C4-86EB-46141208226C}" srcOrd="2" destOrd="0" presId="urn:microsoft.com/office/officeart/2005/8/layout/orgChart1"/>
    <dgm:cxn modelId="{55E5DD42-2E4E-4605-A765-C726BB732C73}" type="presParOf" srcId="{C706D6F2-FBE4-483C-A6A1-276FB50CBEC1}" destId="{DCE8A329-8957-464D-AF2D-BA87F80884B2}" srcOrd="4" destOrd="0" presId="urn:microsoft.com/office/officeart/2005/8/layout/orgChart1"/>
    <dgm:cxn modelId="{60211EC2-C0F2-4EA9-B42A-F891A4845C3F}" type="presParOf" srcId="{C706D6F2-FBE4-483C-A6A1-276FB50CBEC1}" destId="{138EEF2D-7DF1-4885-859E-6C048D3F257B}" srcOrd="5" destOrd="0" presId="urn:microsoft.com/office/officeart/2005/8/layout/orgChart1"/>
    <dgm:cxn modelId="{4A4BEA9A-D4BD-456D-8857-186235D61E64}" type="presParOf" srcId="{138EEF2D-7DF1-4885-859E-6C048D3F257B}" destId="{30835A40-5CED-4E34-8564-46B970CE2897}" srcOrd="0" destOrd="0" presId="urn:microsoft.com/office/officeart/2005/8/layout/orgChart1"/>
    <dgm:cxn modelId="{CEC979E7-CF7F-4EA4-AFC6-01E3E5F982B2}" type="presParOf" srcId="{30835A40-5CED-4E34-8564-46B970CE2897}" destId="{1C1C5A6F-FE48-4898-BC26-A8CF74D99E67}" srcOrd="0" destOrd="0" presId="urn:microsoft.com/office/officeart/2005/8/layout/orgChart1"/>
    <dgm:cxn modelId="{0D70EBE9-98E4-4D01-93DB-4D26326CBEB1}" type="presParOf" srcId="{30835A40-5CED-4E34-8564-46B970CE2897}" destId="{98E3AD68-168C-404F-BDC4-37C68A3B3570}" srcOrd="1" destOrd="0" presId="urn:microsoft.com/office/officeart/2005/8/layout/orgChart1"/>
    <dgm:cxn modelId="{AAC32701-ACE6-4277-A2F0-B00DEE0D69AF}" type="presParOf" srcId="{138EEF2D-7DF1-4885-859E-6C048D3F257B}" destId="{A5390D68-75D9-4771-9736-C46C187876F8}" srcOrd="1" destOrd="0" presId="urn:microsoft.com/office/officeart/2005/8/layout/orgChart1"/>
    <dgm:cxn modelId="{B959BCB3-6BFE-4614-A2D7-E5F270CEB284}" type="presParOf" srcId="{A5390D68-75D9-4771-9736-C46C187876F8}" destId="{3D0E976D-8C20-4A52-853C-4456B56709C3}" srcOrd="0" destOrd="0" presId="urn:microsoft.com/office/officeart/2005/8/layout/orgChart1"/>
    <dgm:cxn modelId="{2B960153-7E4A-43EA-A19F-F0F0486DD456}" type="presParOf" srcId="{A5390D68-75D9-4771-9736-C46C187876F8}" destId="{113F866D-AF67-4D71-8D77-E899764DDE5E}" srcOrd="1" destOrd="0" presId="urn:microsoft.com/office/officeart/2005/8/layout/orgChart1"/>
    <dgm:cxn modelId="{6E4AC776-5B49-447B-908B-B6FEC6DEB07B}" type="presParOf" srcId="{113F866D-AF67-4D71-8D77-E899764DDE5E}" destId="{3FA30FB4-1823-4F85-97AF-C9B3F3C2904C}" srcOrd="0" destOrd="0" presId="urn:microsoft.com/office/officeart/2005/8/layout/orgChart1"/>
    <dgm:cxn modelId="{6531E3B6-A42C-4274-AF85-6F34893266F2}" type="presParOf" srcId="{3FA30FB4-1823-4F85-97AF-C9B3F3C2904C}" destId="{F7328E5A-9312-4CD6-93F6-CA63D1EFA814}" srcOrd="0" destOrd="0" presId="urn:microsoft.com/office/officeart/2005/8/layout/orgChart1"/>
    <dgm:cxn modelId="{39332F3A-B7F9-4522-BE13-C078B23E5D48}" type="presParOf" srcId="{3FA30FB4-1823-4F85-97AF-C9B3F3C2904C}" destId="{DFC8C1DB-8C9F-4FED-90C8-4BB2916BE1FD}" srcOrd="1" destOrd="0" presId="urn:microsoft.com/office/officeart/2005/8/layout/orgChart1"/>
    <dgm:cxn modelId="{BDD96288-F89D-481C-BD52-15FC72A98036}" type="presParOf" srcId="{113F866D-AF67-4D71-8D77-E899764DDE5E}" destId="{2CD96071-E62C-42B2-9798-DA4F6B2BA2B1}" srcOrd="1" destOrd="0" presId="urn:microsoft.com/office/officeart/2005/8/layout/orgChart1"/>
    <dgm:cxn modelId="{8CB4A9D5-FC38-47A7-84CE-A58F12758545}" type="presParOf" srcId="{113F866D-AF67-4D71-8D77-E899764DDE5E}" destId="{6279224C-B15A-426A-8FE2-98498E2605EF}" srcOrd="2" destOrd="0" presId="urn:microsoft.com/office/officeart/2005/8/layout/orgChart1"/>
    <dgm:cxn modelId="{E79CEF49-F18D-4C6A-A434-4FCF4693BB01}" type="presParOf" srcId="{A5390D68-75D9-4771-9736-C46C187876F8}" destId="{DCD49F73-1668-4613-9E53-42C54F06128C}" srcOrd="2" destOrd="0" presId="urn:microsoft.com/office/officeart/2005/8/layout/orgChart1"/>
    <dgm:cxn modelId="{457B830B-036A-46C0-8882-9CEF7C0B1EA1}" type="presParOf" srcId="{A5390D68-75D9-4771-9736-C46C187876F8}" destId="{051DF9A1-5FAE-4AFC-9CA0-301301C91E28}" srcOrd="3" destOrd="0" presId="urn:microsoft.com/office/officeart/2005/8/layout/orgChart1"/>
    <dgm:cxn modelId="{1CCA664A-E70B-4D3A-97B0-A2F39663E24A}" type="presParOf" srcId="{051DF9A1-5FAE-4AFC-9CA0-301301C91E28}" destId="{0192BBAA-D42D-42A4-9067-A1C00A4D62F7}" srcOrd="0" destOrd="0" presId="urn:microsoft.com/office/officeart/2005/8/layout/orgChart1"/>
    <dgm:cxn modelId="{2F16D1BB-DBF5-41D8-A16B-563AAAA50D45}" type="presParOf" srcId="{0192BBAA-D42D-42A4-9067-A1C00A4D62F7}" destId="{84DD8B38-B0D6-4CA9-85D1-E2CEBC149DB5}" srcOrd="0" destOrd="0" presId="urn:microsoft.com/office/officeart/2005/8/layout/orgChart1"/>
    <dgm:cxn modelId="{B27857E7-A8E1-4496-967D-A06B1098E5CA}" type="presParOf" srcId="{0192BBAA-D42D-42A4-9067-A1C00A4D62F7}" destId="{4CC967D9-2FB7-4D41-9A8C-FBA3E5675AF9}" srcOrd="1" destOrd="0" presId="urn:microsoft.com/office/officeart/2005/8/layout/orgChart1"/>
    <dgm:cxn modelId="{60EC373C-FDCF-4C2C-90AB-035FEF04D74D}" type="presParOf" srcId="{051DF9A1-5FAE-4AFC-9CA0-301301C91E28}" destId="{0BA52704-2B77-44AF-9DD7-1A9F3F15190E}" srcOrd="1" destOrd="0" presId="urn:microsoft.com/office/officeart/2005/8/layout/orgChart1"/>
    <dgm:cxn modelId="{2BA5C7DF-D7F9-466E-9793-7C0505A6AD30}" type="presParOf" srcId="{051DF9A1-5FAE-4AFC-9CA0-301301C91E28}" destId="{E5BB687F-4E2B-4FC2-AAAA-CE3615EF80FA}" srcOrd="2" destOrd="0" presId="urn:microsoft.com/office/officeart/2005/8/layout/orgChart1"/>
    <dgm:cxn modelId="{308E969C-C19D-48F1-AD9C-F5B4034C6C81}" type="presParOf" srcId="{138EEF2D-7DF1-4885-859E-6C048D3F257B}" destId="{75598E16-9223-4311-BF6E-E396991F1D71}" srcOrd="2" destOrd="0" presId="urn:microsoft.com/office/officeart/2005/8/layout/orgChart1"/>
    <dgm:cxn modelId="{CFB5CD65-A0AD-4D8C-A8FD-D5DE2D5CEE20}" type="presParOf" srcId="{C706D6F2-FBE4-483C-A6A1-276FB50CBEC1}" destId="{DD838A24-0656-4638-8EFB-FE16DFF5D861}" srcOrd="6" destOrd="0" presId="urn:microsoft.com/office/officeart/2005/8/layout/orgChart1"/>
    <dgm:cxn modelId="{45932A3F-BAB7-45BC-854D-0C3A238A0CAA}" type="presParOf" srcId="{C706D6F2-FBE4-483C-A6A1-276FB50CBEC1}" destId="{C844497E-5D0C-4739-A3F0-B7281FAB201F}" srcOrd="7" destOrd="0" presId="urn:microsoft.com/office/officeart/2005/8/layout/orgChart1"/>
    <dgm:cxn modelId="{DE0062FB-0ED7-4E5D-AC73-D397403CBDE8}" type="presParOf" srcId="{C844497E-5D0C-4739-A3F0-B7281FAB201F}" destId="{EE69D9FC-8DBA-49C0-817A-6B01E45C1C7F}" srcOrd="0" destOrd="0" presId="urn:microsoft.com/office/officeart/2005/8/layout/orgChart1"/>
    <dgm:cxn modelId="{F2638A57-0BC0-4F71-86F3-D1C63BE1A11C}" type="presParOf" srcId="{EE69D9FC-8DBA-49C0-817A-6B01E45C1C7F}" destId="{001B88E9-2747-4EA4-8D4C-D663DA364A32}" srcOrd="0" destOrd="0" presId="urn:microsoft.com/office/officeart/2005/8/layout/orgChart1"/>
    <dgm:cxn modelId="{81E6D0BE-5F85-4B4A-BFE0-BC4E654CE438}" type="presParOf" srcId="{EE69D9FC-8DBA-49C0-817A-6B01E45C1C7F}" destId="{0CC01C51-EA1D-41E1-B096-06B90149790B}" srcOrd="1" destOrd="0" presId="urn:microsoft.com/office/officeart/2005/8/layout/orgChart1"/>
    <dgm:cxn modelId="{D8CCBEDA-5A1D-48DF-90BD-7D428B01C970}" type="presParOf" srcId="{C844497E-5D0C-4739-A3F0-B7281FAB201F}" destId="{64A04BB4-59A0-4844-AE0A-C7ED06BB7838}" srcOrd="1" destOrd="0" presId="urn:microsoft.com/office/officeart/2005/8/layout/orgChart1"/>
    <dgm:cxn modelId="{13043898-02AA-4008-BAF0-CBFFCA3BCA1C}" type="presParOf" srcId="{64A04BB4-59A0-4844-AE0A-C7ED06BB7838}" destId="{E2C713AB-5FC2-42AD-82FE-1C8AA0B8A3D1}" srcOrd="0" destOrd="0" presId="urn:microsoft.com/office/officeart/2005/8/layout/orgChart1"/>
    <dgm:cxn modelId="{80B67B41-5A8C-4266-9F2C-8E3C2D246905}" type="presParOf" srcId="{64A04BB4-59A0-4844-AE0A-C7ED06BB7838}" destId="{687BD81B-9000-43E6-9307-C284A78E319D}" srcOrd="1" destOrd="0" presId="urn:microsoft.com/office/officeart/2005/8/layout/orgChart1"/>
    <dgm:cxn modelId="{9C171686-1A61-4350-BB33-9D3A8786D199}" type="presParOf" srcId="{687BD81B-9000-43E6-9307-C284A78E319D}" destId="{852D67E4-6808-48E8-A2ED-98C53D322E57}" srcOrd="0" destOrd="0" presId="urn:microsoft.com/office/officeart/2005/8/layout/orgChart1"/>
    <dgm:cxn modelId="{1AB18DDB-03CC-4DE6-83C0-842F5794B9B6}" type="presParOf" srcId="{852D67E4-6808-48E8-A2ED-98C53D322E57}" destId="{714D58FF-54D6-435E-A706-DFCA2F9A8535}" srcOrd="0" destOrd="0" presId="urn:microsoft.com/office/officeart/2005/8/layout/orgChart1"/>
    <dgm:cxn modelId="{4C7316D6-FFC3-4C42-BC7A-C840F94F0CCC}" type="presParOf" srcId="{852D67E4-6808-48E8-A2ED-98C53D322E57}" destId="{E3CBBA93-8E11-4D89-BAD7-440B891ADD41}" srcOrd="1" destOrd="0" presId="urn:microsoft.com/office/officeart/2005/8/layout/orgChart1"/>
    <dgm:cxn modelId="{B349C491-1DFA-41C5-8266-2336C1000C97}" type="presParOf" srcId="{687BD81B-9000-43E6-9307-C284A78E319D}" destId="{A2690360-76C3-4767-BB75-A72F8DF4D384}" srcOrd="1" destOrd="0" presId="urn:microsoft.com/office/officeart/2005/8/layout/orgChart1"/>
    <dgm:cxn modelId="{ECDFFF95-2DD1-4E48-A082-3FE4A13CA124}" type="presParOf" srcId="{687BD81B-9000-43E6-9307-C284A78E319D}" destId="{E2A79A49-7E6B-473B-8FE9-157A8183DB20}" srcOrd="2" destOrd="0" presId="urn:microsoft.com/office/officeart/2005/8/layout/orgChart1"/>
    <dgm:cxn modelId="{5B71C811-CF78-4E3D-8504-8852E9F4847B}" type="presParOf" srcId="{64A04BB4-59A0-4844-AE0A-C7ED06BB7838}" destId="{C53090C0-4B0F-47BB-90F4-D017EADBDD88}" srcOrd="2" destOrd="0" presId="urn:microsoft.com/office/officeart/2005/8/layout/orgChart1"/>
    <dgm:cxn modelId="{9886E874-2E6C-4D56-B45C-7DBD543346AE}" type="presParOf" srcId="{64A04BB4-59A0-4844-AE0A-C7ED06BB7838}" destId="{EC096AA4-8CF8-4A37-8320-5BFBF9A5ED12}" srcOrd="3" destOrd="0" presId="urn:microsoft.com/office/officeart/2005/8/layout/orgChart1"/>
    <dgm:cxn modelId="{5D76F8E4-67A6-47A8-B3D1-4D894C6742D1}" type="presParOf" srcId="{EC096AA4-8CF8-4A37-8320-5BFBF9A5ED12}" destId="{F056E662-C917-4224-9EA5-AA740AD070BF}" srcOrd="0" destOrd="0" presId="urn:microsoft.com/office/officeart/2005/8/layout/orgChart1"/>
    <dgm:cxn modelId="{1FAE692C-40D3-4859-AFC5-0C1AAF358C0B}" type="presParOf" srcId="{F056E662-C917-4224-9EA5-AA740AD070BF}" destId="{DEA634BC-8105-4244-91DE-EAD001040229}" srcOrd="0" destOrd="0" presId="urn:microsoft.com/office/officeart/2005/8/layout/orgChart1"/>
    <dgm:cxn modelId="{D34CAA6C-D46A-4702-8958-28BCFB1CB5A8}" type="presParOf" srcId="{F056E662-C917-4224-9EA5-AA740AD070BF}" destId="{D33E5230-E524-4AE9-A17D-80A855D67B33}" srcOrd="1" destOrd="0" presId="urn:microsoft.com/office/officeart/2005/8/layout/orgChart1"/>
    <dgm:cxn modelId="{9337E7F8-0489-4A4A-A83F-B5AF36479B19}" type="presParOf" srcId="{EC096AA4-8CF8-4A37-8320-5BFBF9A5ED12}" destId="{05DA9B0E-3455-49E1-AD55-9AEF0BAF7E3C}" srcOrd="1" destOrd="0" presId="urn:microsoft.com/office/officeart/2005/8/layout/orgChart1"/>
    <dgm:cxn modelId="{88453860-9A4F-4DF5-9014-AF9F3568C7D7}" type="presParOf" srcId="{EC096AA4-8CF8-4A37-8320-5BFBF9A5ED12}" destId="{8D2A915B-3D22-42C7-879D-704E9B1758F6}" srcOrd="2" destOrd="0" presId="urn:microsoft.com/office/officeart/2005/8/layout/orgChart1"/>
    <dgm:cxn modelId="{3376E56F-671A-4164-9700-85F9A7E57094}" type="presParOf" srcId="{C844497E-5D0C-4739-A3F0-B7281FAB201F}" destId="{04E67630-1589-45D4-80B1-37643D3EC882}" srcOrd="2" destOrd="0" presId="urn:microsoft.com/office/officeart/2005/8/layout/orgChart1"/>
    <dgm:cxn modelId="{2A3F54CC-4410-422C-9E4B-B63345B1048A}" type="presParOf" srcId="{0121E2E2-1086-4CB8-8E19-C9F242250B4F}" destId="{B259D130-234D-4E3C-81CD-A2A0A88661C0}" srcOrd="2" destOrd="0" presId="urn:microsoft.com/office/officeart/2005/8/layout/orgChart1"/>
    <dgm:cxn modelId="{4E869DDA-F92A-45E8-AEE7-813C9204750F}" type="presParOf" srcId="{09EB865A-7A51-4CD2-809C-825EC6298305}" destId="{7241C68C-3E28-4D35-8498-09997A2263D7}" srcOrd="4" destOrd="0" presId="urn:microsoft.com/office/officeart/2005/8/layout/orgChart1"/>
    <dgm:cxn modelId="{A1938D06-FD0E-4F83-826C-299AD4701BC7}" type="presParOf" srcId="{09EB865A-7A51-4CD2-809C-825EC6298305}" destId="{6F58C239-773D-4499-902F-3BBBA10C574D}" srcOrd="5" destOrd="0" presId="urn:microsoft.com/office/officeart/2005/8/layout/orgChart1"/>
    <dgm:cxn modelId="{2473700F-B93B-408D-9C61-570BE73DE6DC}" type="presParOf" srcId="{6F58C239-773D-4499-902F-3BBBA10C574D}" destId="{B9212395-9CB1-464B-B3D9-9FE04EC74C9E}" srcOrd="0" destOrd="0" presId="urn:microsoft.com/office/officeart/2005/8/layout/orgChart1"/>
    <dgm:cxn modelId="{81666094-CFE2-45D9-B7D5-43A359FC7611}" type="presParOf" srcId="{B9212395-9CB1-464B-B3D9-9FE04EC74C9E}" destId="{54A742F4-60BE-4743-853B-8B5E0441E6EA}" srcOrd="0" destOrd="0" presId="urn:microsoft.com/office/officeart/2005/8/layout/orgChart1"/>
    <dgm:cxn modelId="{368952A9-F91F-4ECD-AE74-CB44030891F9}" type="presParOf" srcId="{B9212395-9CB1-464B-B3D9-9FE04EC74C9E}" destId="{699F9382-7816-416E-93FB-F93DFA02E102}" srcOrd="1" destOrd="0" presId="urn:microsoft.com/office/officeart/2005/8/layout/orgChart1"/>
    <dgm:cxn modelId="{30A61C24-0DF1-4149-83D8-1657F901F33B}" type="presParOf" srcId="{6F58C239-773D-4499-902F-3BBBA10C574D}" destId="{7D93DE71-185D-454B-96BB-6A1375052003}" srcOrd="1" destOrd="0" presId="urn:microsoft.com/office/officeart/2005/8/layout/orgChart1"/>
    <dgm:cxn modelId="{DCB52031-3891-4B8C-97D0-77AC8ACB6CE6}" type="presParOf" srcId="{6F58C239-773D-4499-902F-3BBBA10C574D}" destId="{CE3B9C0C-C490-4BF6-84F6-7AD3C312762C}" srcOrd="2" destOrd="0" presId="urn:microsoft.com/office/officeart/2005/8/layout/orgChart1"/>
    <dgm:cxn modelId="{B283F330-916D-43B3-A4C7-03DCB6671E83}" type="presParOf" srcId="{09EB865A-7A51-4CD2-809C-825EC6298305}" destId="{AA49DD4A-283D-4693-B1CE-962B9797C517}" srcOrd="6" destOrd="0" presId="urn:microsoft.com/office/officeart/2005/8/layout/orgChart1"/>
    <dgm:cxn modelId="{C95C86F4-F899-46DB-BE5A-7C71E5C0E96D}" type="presParOf" srcId="{09EB865A-7A51-4CD2-809C-825EC6298305}" destId="{1B47903F-3161-4A1F-B2F1-1E6563515EF4}" srcOrd="7" destOrd="0" presId="urn:microsoft.com/office/officeart/2005/8/layout/orgChart1"/>
    <dgm:cxn modelId="{1B01084E-AD06-422F-A735-56FB550B4FFD}" type="presParOf" srcId="{1B47903F-3161-4A1F-B2F1-1E6563515EF4}" destId="{AE05A9BB-47E1-47A7-9279-4F5131DA3BC1}" srcOrd="0" destOrd="0" presId="urn:microsoft.com/office/officeart/2005/8/layout/orgChart1"/>
    <dgm:cxn modelId="{51055E8E-6933-4CDC-A822-45E056CB04E4}" type="presParOf" srcId="{AE05A9BB-47E1-47A7-9279-4F5131DA3BC1}" destId="{CD095349-242A-4047-91E2-F1D485A77C9B}" srcOrd="0" destOrd="0" presId="urn:microsoft.com/office/officeart/2005/8/layout/orgChart1"/>
    <dgm:cxn modelId="{82A5EDB2-E297-421E-8EB3-C61C6C1DB68B}" type="presParOf" srcId="{AE05A9BB-47E1-47A7-9279-4F5131DA3BC1}" destId="{19E9D482-9B1B-43A4-B736-F9D06E8CD37F}" srcOrd="1" destOrd="0" presId="urn:microsoft.com/office/officeart/2005/8/layout/orgChart1"/>
    <dgm:cxn modelId="{3EF40C4F-CE3F-4A53-AD37-1C13212B9E8B}" type="presParOf" srcId="{1B47903F-3161-4A1F-B2F1-1E6563515EF4}" destId="{6400036B-00AC-4B26-B454-3B0A161E304A}" srcOrd="1" destOrd="0" presId="urn:microsoft.com/office/officeart/2005/8/layout/orgChart1"/>
    <dgm:cxn modelId="{6946A233-5A64-43CA-93C0-4AF0EF7E5AD5}" type="presParOf" srcId="{1B47903F-3161-4A1F-B2F1-1E6563515EF4}" destId="{EF866ED1-AD8C-455C-BAD4-B7A1A50ECFE8}" srcOrd="2" destOrd="0" presId="urn:microsoft.com/office/officeart/2005/8/layout/orgChart1"/>
    <dgm:cxn modelId="{CB47EFFB-55D2-42D6-8438-501017BC10D3}" type="presParOf" srcId="{AC8970FC-D9CF-401F-8EAB-17BDA148A9A4}" destId="{FFEEC166-0C71-43EA-ABC1-83FFED8EAC37}" srcOrd="2" destOrd="0" presId="urn:microsoft.com/office/officeart/2005/8/layout/orgChart1"/>
    <dgm:cxn modelId="{1455934F-ED06-4BF4-A266-0A2AC40AC989}" type="presParOf" srcId="{F08320F1-0603-4B08-848B-365EB4F3B843}" destId="{0701EDAE-100E-4698-B90E-47AAEBDF12D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85A7CB-96F9-4917-9921-65459DDDD6F8}" type="doc">
      <dgm:prSet loTypeId="urn:microsoft.com/office/officeart/2005/8/layout/orgChart1" loCatId="hierarchy" qsTypeId="urn:microsoft.com/office/officeart/2005/8/quickstyle/simple1" qsCatId="simple" csTypeId="urn:microsoft.com/office/officeart/2005/8/colors/accent0_2" csCatId="mainScheme" phldr="1"/>
      <dgm:spPr/>
      <dgm:t>
        <a:bodyPr/>
        <a:lstStyle/>
        <a:p>
          <a:endParaRPr lang="it-IT"/>
        </a:p>
      </dgm:t>
    </dgm:pt>
    <dgm:pt modelId="{A3D5B927-E683-496F-BAB0-F204A2063EDB}">
      <dgm:prSet phldrT="[Testo]" custT="1"/>
      <dgm:spPr/>
      <dgm:t>
        <a:bodyPr/>
        <a:lstStyle/>
        <a:p>
          <a:r>
            <a:rPr lang="en-US" sz="1600" noProof="0" dirty="0"/>
            <a:t>CEO / Fondatore</a:t>
          </a:r>
        </a:p>
      </dgm:t>
    </dgm:pt>
    <dgm:pt modelId="{449CFDB1-FEC4-4D17-ADF8-A5E512B8CF43}" type="parTrans" cxnId="{48E995C4-D7CA-40E9-B490-87A6387D787E}">
      <dgm:prSet/>
      <dgm:spPr/>
      <dgm:t>
        <a:bodyPr/>
        <a:lstStyle/>
        <a:p>
          <a:endParaRPr lang="en-US" sz="1600" noProof="0" dirty="0"/>
        </a:p>
      </dgm:t>
    </dgm:pt>
    <dgm:pt modelId="{CDDFF156-795F-4832-8153-E4A58B7F86FF}" type="sibTrans" cxnId="{48E995C4-D7CA-40E9-B490-87A6387D787E}">
      <dgm:prSet/>
      <dgm:spPr/>
      <dgm:t>
        <a:bodyPr/>
        <a:lstStyle/>
        <a:p>
          <a:endParaRPr lang="en-US" sz="1600" noProof="0" dirty="0"/>
        </a:p>
      </dgm:t>
    </dgm:pt>
    <dgm:pt modelId="{D81D1173-F486-44D0-999C-8A79EBD051E6}">
      <dgm:prSet phldrT="[Testo]" custT="1"/>
      <dgm:spPr>
        <a:solidFill>
          <a:srgbClr val="002060"/>
        </a:solidFill>
      </dgm:spPr>
      <dgm:t>
        <a:bodyPr/>
        <a:lstStyle/>
        <a:p>
          <a:r>
            <a:rPr lang="en-IE" sz="1600" noProof="0" dirty="0">
              <a:solidFill>
                <a:schemeClr val="bg1"/>
              </a:solidFill>
            </a:rPr>
            <a:t>Direttore Commerciale</a:t>
          </a:r>
        </a:p>
      </dgm:t>
    </dgm:pt>
    <dgm:pt modelId="{DA8E1DDE-2291-48D9-A9B2-FA8398CC67B7}" type="parTrans" cxnId="{C25ABF69-C23E-46A7-9F36-2BBF53652D95}">
      <dgm:prSet/>
      <dgm:spPr/>
      <dgm:t>
        <a:bodyPr/>
        <a:lstStyle/>
        <a:p>
          <a:endParaRPr lang="en-US" sz="1600" noProof="0" dirty="0"/>
        </a:p>
      </dgm:t>
    </dgm:pt>
    <dgm:pt modelId="{AAD63C4C-28D0-467D-AB81-93C7404CB924}" type="sibTrans" cxnId="{C25ABF69-C23E-46A7-9F36-2BBF53652D95}">
      <dgm:prSet/>
      <dgm:spPr/>
      <dgm:t>
        <a:bodyPr/>
        <a:lstStyle/>
        <a:p>
          <a:endParaRPr lang="en-US" sz="1600" noProof="0" dirty="0"/>
        </a:p>
      </dgm:t>
    </dgm:pt>
    <dgm:pt modelId="{80DD11A9-312A-445A-9BD0-8E0F6A9F3A07}">
      <dgm:prSet phldrT="[Testo]" custT="1"/>
      <dgm:spPr>
        <a:solidFill>
          <a:srgbClr val="002060"/>
        </a:solidFill>
      </dgm:spPr>
      <dgm:t>
        <a:bodyPr/>
        <a:lstStyle/>
        <a:p>
          <a:r>
            <a:rPr lang="en-IE" sz="1600" noProof="0" dirty="0">
              <a:solidFill>
                <a:schemeClr val="bg1"/>
              </a:solidFill>
            </a:rPr>
            <a:t>Specialista Marketing</a:t>
          </a:r>
        </a:p>
      </dgm:t>
    </dgm:pt>
    <dgm:pt modelId="{6D8EC4C2-02DF-4F19-B589-94193245674D}" type="parTrans" cxnId="{A4349554-EBFE-4FB0-AA63-B3C0E0F78E88}">
      <dgm:prSet/>
      <dgm:spPr/>
      <dgm:t>
        <a:bodyPr/>
        <a:lstStyle/>
        <a:p>
          <a:endParaRPr lang="en-US" sz="1600" noProof="0" dirty="0"/>
        </a:p>
      </dgm:t>
    </dgm:pt>
    <dgm:pt modelId="{95EDFC39-D992-47A9-B8B6-D4CA7C037AD2}" type="sibTrans" cxnId="{A4349554-EBFE-4FB0-AA63-B3C0E0F78E88}">
      <dgm:prSet/>
      <dgm:spPr/>
      <dgm:t>
        <a:bodyPr/>
        <a:lstStyle/>
        <a:p>
          <a:endParaRPr lang="en-US" sz="1600" noProof="0" dirty="0"/>
        </a:p>
      </dgm:t>
    </dgm:pt>
    <dgm:pt modelId="{21C3254D-A992-4506-BEF5-79B71BEF3456}">
      <dgm:prSet phldrT="[Testo]" custT="1"/>
      <dgm:spPr>
        <a:solidFill>
          <a:srgbClr val="002060"/>
        </a:solidFill>
      </dgm:spPr>
      <dgm:t>
        <a:bodyPr/>
        <a:lstStyle/>
        <a:p>
          <a:r>
            <a:rPr lang="en-US" sz="1600" noProof="0" dirty="0">
              <a:solidFill>
                <a:schemeClr val="bg1"/>
              </a:solidFill>
            </a:rPr>
            <a:t>Direttore PR</a:t>
          </a:r>
        </a:p>
      </dgm:t>
    </dgm:pt>
    <dgm:pt modelId="{6A0602A0-106B-4DBE-9E22-3B79EE9542A6}" type="parTrans" cxnId="{AA0473C5-2494-4482-A22C-A519D6AAB201}">
      <dgm:prSet/>
      <dgm:spPr/>
      <dgm:t>
        <a:bodyPr/>
        <a:lstStyle/>
        <a:p>
          <a:endParaRPr lang="en-US" sz="1600" noProof="0" dirty="0"/>
        </a:p>
      </dgm:t>
    </dgm:pt>
    <dgm:pt modelId="{EACA77A1-F062-469E-B962-690A271749C0}" type="sibTrans" cxnId="{AA0473C5-2494-4482-A22C-A519D6AAB201}">
      <dgm:prSet/>
      <dgm:spPr/>
      <dgm:t>
        <a:bodyPr/>
        <a:lstStyle/>
        <a:p>
          <a:endParaRPr lang="en-US" sz="1600" noProof="0" dirty="0"/>
        </a:p>
      </dgm:t>
    </dgm:pt>
    <dgm:pt modelId="{0CB4D948-3AEE-4CD1-8C39-D147746A5F3B}">
      <dgm:prSet phldrT="[Testo]" custT="1"/>
      <dgm:spPr>
        <a:solidFill>
          <a:srgbClr val="002060"/>
        </a:solidFill>
      </dgm:spPr>
      <dgm:t>
        <a:bodyPr/>
        <a:lstStyle/>
        <a:p>
          <a:r>
            <a:rPr lang="en-IE" sz="1600" noProof="0" dirty="0">
              <a:solidFill>
                <a:schemeClr val="bg1"/>
              </a:solidFill>
            </a:rPr>
            <a:t>Community Engagement</a:t>
          </a:r>
        </a:p>
      </dgm:t>
    </dgm:pt>
    <dgm:pt modelId="{15CC10D7-18AD-4919-9A4D-B6B6A877A1C9}" type="parTrans" cxnId="{792D7B94-3541-40A5-B968-5B8A710E11D2}">
      <dgm:prSet/>
      <dgm:spPr/>
      <dgm:t>
        <a:bodyPr/>
        <a:lstStyle/>
        <a:p>
          <a:endParaRPr lang="en-US" sz="1600" noProof="0" dirty="0"/>
        </a:p>
      </dgm:t>
    </dgm:pt>
    <dgm:pt modelId="{5B671AF6-56D0-447F-B8A3-0BE58E846CBC}" type="sibTrans" cxnId="{792D7B94-3541-40A5-B968-5B8A710E11D2}">
      <dgm:prSet/>
      <dgm:spPr/>
      <dgm:t>
        <a:bodyPr/>
        <a:lstStyle/>
        <a:p>
          <a:endParaRPr lang="en-US" sz="1600" noProof="0" dirty="0"/>
        </a:p>
      </dgm:t>
    </dgm:pt>
    <dgm:pt modelId="{52AD23BD-6A6B-403F-A1CF-E17D6D298673}">
      <dgm:prSet phldrT="[Testo]" custT="1"/>
      <dgm:spPr/>
      <dgm:t>
        <a:bodyPr/>
        <a:lstStyle/>
        <a:p>
          <a:r>
            <a:rPr lang="en-US" sz="1600" noProof="0" dirty="0"/>
            <a:t>Analista</a:t>
          </a:r>
        </a:p>
      </dgm:t>
    </dgm:pt>
    <dgm:pt modelId="{2AA1D0EA-84B9-495D-8F20-826C7240C517}" type="parTrans" cxnId="{D96A1B42-2C8C-4EA9-9663-3504BD513E05}">
      <dgm:prSet/>
      <dgm:spPr/>
      <dgm:t>
        <a:bodyPr/>
        <a:lstStyle/>
        <a:p>
          <a:endParaRPr lang="it-IT" sz="1600"/>
        </a:p>
      </dgm:t>
    </dgm:pt>
    <dgm:pt modelId="{C18195C3-9E03-4BAD-B3C3-E199315A9909}" type="sibTrans" cxnId="{D96A1B42-2C8C-4EA9-9663-3504BD513E05}">
      <dgm:prSet/>
      <dgm:spPr/>
      <dgm:t>
        <a:bodyPr/>
        <a:lstStyle/>
        <a:p>
          <a:endParaRPr lang="it-IT" sz="1600"/>
        </a:p>
      </dgm:t>
    </dgm:pt>
    <dgm:pt modelId="{14DD4929-D065-4D35-9FAD-5BEA4EB03B32}">
      <dgm:prSet phldrT="[Testo]" custT="1"/>
      <dgm:spPr/>
      <dgm:t>
        <a:bodyPr/>
        <a:lstStyle/>
        <a:p>
          <a:r>
            <a:rPr lang="en-US" sz="1600" noProof="0" dirty="0"/>
            <a:t>Analista </a:t>
          </a:r>
        </a:p>
      </dgm:t>
    </dgm:pt>
    <dgm:pt modelId="{0C209D90-C062-496F-A87C-FD46E07DE1B5}" type="parTrans" cxnId="{F9FEE45D-4958-4A73-9BFD-B6D33FBF99AF}">
      <dgm:prSet/>
      <dgm:spPr/>
      <dgm:t>
        <a:bodyPr/>
        <a:lstStyle/>
        <a:p>
          <a:endParaRPr lang="it-IT" sz="1600"/>
        </a:p>
      </dgm:t>
    </dgm:pt>
    <dgm:pt modelId="{AEFE0058-A7DB-4E29-AAD3-DA1C8B5EB753}" type="sibTrans" cxnId="{F9FEE45D-4958-4A73-9BFD-B6D33FBF99AF}">
      <dgm:prSet/>
      <dgm:spPr/>
      <dgm:t>
        <a:bodyPr/>
        <a:lstStyle/>
        <a:p>
          <a:endParaRPr lang="it-IT" sz="1600"/>
        </a:p>
      </dgm:t>
    </dgm:pt>
    <dgm:pt modelId="{29AFBC17-9366-4160-B6EC-A9FF262978C8}">
      <dgm:prSet phldrT="[Testo]" custT="1"/>
      <dgm:spPr/>
      <dgm:t>
        <a:bodyPr/>
        <a:lstStyle/>
        <a:p>
          <a:r>
            <a:rPr lang="en-US" sz="1600" noProof="0" dirty="0"/>
            <a:t>Analista </a:t>
          </a:r>
        </a:p>
      </dgm:t>
    </dgm:pt>
    <dgm:pt modelId="{3E636419-DB52-4647-89D8-D1D63452E384}" type="parTrans" cxnId="{32DFBABB-30B3-4DCC-86DC-38F9D1D55237}">
      <dgm:prSet/>
      <dgm:spPr/>
      <dgm:t>
        <a:bodyPr/>
        <a:lstStyle/>
        <a:p>
          <a:endParaRPr lang="it-IT" sz="1600"/>
        </a:p>
      </dgm:t>
    </dgm:pt>
    <dgm:pt modelId="{17A68BA5-3BA6-45C1-A2A5-92AE7536C03B}" type="sibTrans" cxnId="{32DFBABB-30B3-4DCC-86DC-38F9D1D55237}">
      <dgm:prSet/>
      <dgm:spPr/>
      <dgm:t>
        <a:bodyPr/>
        <a:lstStyle/>
        <a:p>
          <a:endParaRPr lang="it-IT" sz="1600"/>
        </a:p>
      </dgm:t>
    </dgm:pt>
    <dgm:pt modelId="{5E1F3A0D-E470-4FD4-8858-8316688525F1}">
      <dgm:prSet phldrT="[Testo]" custT="1"/>
      <dgm:spPr/>
      <dgm:t>
        <a:bodyPr/>
        <a:lstStyle/>
        <a:p>
          <a:r>
            <a:rPr lang="en-US" sz="1600" noProof="0" dirty="0"/>
            <a:t>Tecnico</a:t>
          </a:r>
        </a:p>
      </dgm:t>
    </dgm:pt>
    <dgm:pt modelId="{8FE6067F-81F8-4558-AB4C-D76567C18557}" type="parTrans" cxnId="{05E9AF67-F60C-425C-97FA-7888E3B2B773}">
      <dgm:prSet/>
      <dgm:spPr/>
      <dgm:t>
        <a:bodyPr/>
        <a:lstStyle/>
        <a:p>
          <a:endParaRPr lang="it-IT" sz="1600"/>
        </a:p>
      </dgm:t>
    </dgm:pt>
    <dgm:pt modelId="{5102B9D4-909D-4328-BE64-6FB4B2533218}" type="sibTrans" cxnId="{05E9AF67-F60C-425C-97FA-7888E3B2B773}">
      <dgm:prSet/>
      <dgm:spPr/>
      <dgm:t>
        <a:bodyPr/>
        <a:lstStyle/>
        <a:p>
          <a:endParaRPr lang="it-IT" sz="1600"/>
        </a:p>
      </dgm:t>
    </dgm:pt>
    <dgm:pt modelId="{4DB93814-EC97-4279-8B83-426293F137D1}">
      <dgm:prSet phldrT="[Testo]" custT="1"/>
      <dgm:spPr/>
      <dgm:t>
        <a:bodyPr/>
        <a:lstStyle/>
        <a:p>
          <a:r>
            <a:rPr lang="en-US" sz="1600" noProof="0" dirty="0"/>
            <a:t>Tecnico </a:t>
          </a:r>
        </a:p>
      </dgm:t>
    </dgm:pt>
    <dgm:pt modelId="{F90BB8B6-50E4-4C01-97D3-C7EAA3DCB2ED}" type="parTrans" cxnId="{1FA2416E-F5D4-475C-A13E-C72459BF72F2}">
      <dgm:prSet/>
      <dgm:spPr/>
      <dgm:t>
        <a:bodyPr/>
        <a:lstStyle/>
        <a:p>
          <a:endParaRPr lang="it-IT" sz="1600"/>
        </a:p>
      </dgm:t>
    </dgm:pt>
    <dgm:pt modelId="{E6CA1861-9FFE-424D-8296-07FB6F1A77D5}" type="sibTrans" cxnId="{1FA2416E-F5D4-475C-A13E-C72459BF72F2}">
      <dgm:prSet/>
      <dgm:spPr/>
      <dgm:t>
        <a:bodyPr/>
        <a:lstStyle/>
        <a:p>
          <a:endParaRPr lang="it-IT" sz="1600"/>
        </a:p>
      </dgm:t>
    </dgm:pt>
    <dgm:pt modelId="{32FAAB46-A028-47B5-B9AB-1CC97DB1F7EE}">
      <dgm:prSet phldrT="[Testo]" custT="1"/>
      <dgm:spPr/>
      <dgm:t>
        <a:bodyPr/>
        <a:lstStyle/>
        <a:p>
          <a:r>
            <a:rPr lang="en-US" sz="1600" noProof="0" dirty="0"/>
            <a:t>Tecnico  </a:t>
          </a:r>
        </a:p>
      </dgm:t>
    </dgm:pt>
    <dgm:pt modelId="{A5C58677-FAD6-4D96-A30F-B7B422E4E92A}" type="parTrans" cxnId="{AE76F58E-FEE3-4E5D-8158-8616D39A1C3F}">
      <dgm:prSet/>
      <dgm:spPr/>
      <dgm:t>
        <a:bodyPr/>
        <a:lstStyle/>
        <a:p>
          <a:endParaRPr lang="it-IT" sz="1600"/>
        </a:p>
      </dgm:t>
    </dgm:pt>
    <dgm:pt modelId="{59922519-C6A8-4680-B1DE-3E39C3C4A1F9}" type="sibTrans" cxnId="{AE76F58E-FEE3-4E5D-8158-8616D39A1C3F}">
      <dgm:prSet/>
      <dgm:spPr/>
      <dgm:t>
        <a:bodyPr/>
        <a:lstStyle/>
        <a:p>
          <a:endParaRPr lang="it-IT" sz="1600"/>
        </a:p>
      </dgm:t>
    </dgm:pt>
    <dgm:pt modelId="{3CA0F4E7-FCDF-48C5-836D-5146746B3240}">
      <dgm:prSet phldrT="[Testo]" custT="1"/>
      <dgm:spPr/>
      <dgm:t>
        <a:bodyPr/>
        <a:lstStyle/>
        <a:p>
          <a:r>
            <a:rPr lang="en-US" sz="1600" noProof="0" dirty="0"/>
            <a:t>Funzionario </a:t>
          </a:r>
        </a:p>
      </dgm:t>
    </dgm:pt>
    <dgm:pt modelId="{EA5BEC85-7C5E-4986-829A-3DAC9AAAA90D}" type="parTrans" cxnId="{199E7611-3A9D-4571-AB79-BC5536637FDB}">
      <dgm:prSet/>
      <dgm:spPr/>
      <dgm:t>
        <a:bodyPr/>
        <a:lstStyle/>
        <a:p>
          <a:endParaRPr lang="it-IT" sz="1600"/>
        </a:p>
      </dgm:t>
    </dgm:pt>
    <dgm:pt modelId="{87385ED7-7FEA-4183-BB23-5860FDDE4E43}" type="sibTrans" cxnId="{199E7611-3A9D-4571-AB79-BC5536637FDB}">
      <dgm:prSet/>
      <dgm:spPr/>
      <dgm:t>
        <a:bodyPr/>
        <a:lstStyle/>
        <a:p>
          <a:endParaRPr lang="it-IT" sz="1600"/>
        </a:p>
      </dgm:t>
    </dgm:pt>
    <dgm:pt modelId="{E423A0EA-2C48-45B7-857E-AA355CFB3D03}">
      <dgm:prSet phldrT="[Testo]" custT="1"/>
      <dgm:spPr/>
      <dgm:t>
        <a:bodyPr/>
        <a:lstStyle/>
        <a:p>
          <a:r>
            <a:rPr lang="en-US" sz="1600" noProof="0" dirty="0"/>
            <a:t>Funzionario </a:t>
          </a:r>
        </a:p>
      </dgm:t>
    </dgm:pt>
    <dgm:pt modelId="{FE79CE5E-390F-44B4-83C3-CE312C9B42D9}" type="parTrans" cxnId="{A9C70759-84BF-49E7-83E1-29C193E8AE4B}">
      <dgm:prSet/>
      <dgm:spPr/>
      <dgm:t>
        <a:bodyPr/>
        <a:lstStyle/>
        <a:p>
          <a:endParaRPr lang="it-IT" sz="1600"/>
        </a:p>
      </dgm:t>
    </dgm:pt>
    <dgm:pt modelId="{E79BAAA3-CF31-42D4-9A4C-BA81E96AF7E7}" type="sibTrans" cxnId="{A9C70759-84BF-49E7-83E1-29C193E8AE4B}">
      <dgm:prSet/>
      <dgm:spPr/>
      <dgm:t>
        <a:bodyPr/>
        <a:lstStyle/>
        <a:p>
          <a:endParaRPr lang="it-IT" sz="1600"/>
        </a:p>
      </dgm:t>
    </dgm:pt>
    <dgm:pt modelId="{62E73FF4-7C7F-4A14-9135-82D263E5314D}">
      <dgm:prSet phldrT="[Testo]" custT="1"/>
      <dgm:spPr>
        <a:noFill/>
      </dgm:spPr>
      <dgm:t>
        <a:bodyPr/>
        <a:lstStyle/>
        <a:p>
          <a:r>
            <a:rPr lang="it-IT" sz="1600" dirty="0"/>
            <a:t>Specialista della comunicazione</a:t>
          </a:r>
          <a:endParaRPr lang="en-US" sz="1600" noProof="0" dirty="0"/>
        </a:p>
      </dgm:t>
    </dgm:pt>
    <dgm:pt modelId="{D4B92FE8-E149-40E3-9B4E-51A2E2C12FCD}" type="parTrans" cxnId="{9B52443B-7CE5-49A8-80DF-C1B6157F6237}">
      <dgm:prSet/>
      <dgm:spPr/>
      <dgm:t>
        <a:bodyPr/>
        <a:lstStyle/>
        <a:p>
          <a:endParaRPr lang="it-IT" sz="1600"/>
        </a:p>
      </dgm:t>
    </dgm:pt>
    <dgm:pt modelId="{EF3F00F5-6454-4146-8E63-F27CF28FC1B6}" type="sibTrans" cxnId="{9B52443B-7CE5-49A8-80DF-C1B6157F6237}">
      <dgm:prSet/>
      <dgm:spPr/>
      <dgm:t>
        <a:bodyPr/>
        <a:lstStyle/>
        <a:p>
          <a:endParaRPr lang="it-IT" sz="1600"/>
        </a:p>
      </dgm:t>
    </dgm:pt>
    <dgm:pt modelId="{77662B74-E6D1-422B-8EA5-3521A6898580}">
      <dgm:prSet phldrT="[Testo]" custT="1"/>
      <dgm:spPr>
        <a:noFill/>
      </dgm:spPr>
      <dgm:t>
        <a:bodyPr/>
        <a:lstStyle/>
        <a:p>
          <a:r>
            <a:rPr lang="it-IT" sz="1600" dirty="0"/>
            <a:t>Specialista della comunicazione</a:t>
          </a:r>
          <a:endParaRPr lang="en-IE" sz="1600" noProof="0" dirty="0"/>
        </a:p>
      </dgm:t>
    </dgm:pt>
    <dgm:pt modelId="{706CCB75-FFAC-43F7-AD58-6A81FE966E74}" type="parTrans" cxnId="{46BA3920-1D79-4F57-97ED-789C4AC0C25B}">
      <dgm:prSet/>
      <dgm:spPr/>
      <dgm:t>
        <a:bodyPr/>
        <a:lstStyle/>
        <a:p>
          <a:endParaRPr lang="it-IT" sz="1600"/>
        </a:p>
      </dgm:t>
    </dgm:pt>
    <dgm:pt modelId="{8E1B3080-9F7C-4747-A454-D5B50DE2C299}" type="sibTrans" cxnId="{46BA3920-1D79-4F57-97ED-789C4AC0C25B}">
      <dgm:prSet/>
      <dgm:spPr/>
      <dgm:t>
        <a:bodyPr/>
        <a:lstStyle/>
        <a:p>
          <a:endParaRPr lang="it-IT" sz="1600"/>
        </a:p>
      </dgm:t>
    </dgm:pt>
    <dgm:pt modelId="{4E4F0151-03BA-421A-B3A2-A87431F9C28D}" type="pres">
      <dgm:prSet presAssocID="{2685A7CB-96F9-4917-9921-65459DDDD6F8}" presName="hierChild1" presStyleCnt="0">
        <dgm:presLayoutVars>
          <dgm:orgChart val="1"/>
          <dgm:chPref val="1"/>
          <dgm:dir/>
          <dgm:animOne val="branch"/>
          <dgm:animLvl val="lvl"/>
          <dgm:resizeHandles/>
        </dgm:presLayoutVars>
      </dgm:prSet>
      <dgm:spPr/>
    </dgm:pt>
    <dgm:pt modelId="{F08320F1-0603-4B08-848B-365EB4F3B843}" type="pres">
      <dgm:prSet presAssocID="{A3D5B927-E683-496F-BAB0-F204A2063EDB}" presName="hierRoot1" presStyleCnt="0">
        <dgm:presLayoutVars>
          <dgm:hierBranch val="init"/>
        </dgm:presLayoutVars>
      </dgm:prSet>
      <dgm:spPr/>
    </dgm:pt>
    <dgm:pt modelId="{172B860B-0B2E-44EA-B023-A33F23C640B0}" type="pres">
      <dgm:prSet presAssocID="{A3D5B927-E683-496F-BAB0-F204A2063EDB}" presName="rootComposite1" presStyleCnt="0"/>
      <dgm:spPr/>
    </dgm:pt>
    <dgm:pt modelId="{5A415E03-7D44-4825-A029-610D7678564C}" type="pres">
      <dgm:prSet presAssocID="{A3D5B927-E683-496F-BAB0-F204A2063EDB}" presName="rootText1" presStyleLbl="node0" presStyleIdx="0" presStyleCnt="1">
        <dgm:presLayoutVars>
          <dgm:chPref val="3"/>
        </dgm:presLayoutVars>
      </dgm:prSet>
      <dgm:spPr/>
    </dgm:pt>
    <dgm:pt modelId="{76E399AD-AD7F-40B5-BCBE-77E550F372E9}" type="pres">
      <dgm:prSet presAssocID="{A3D5B927-E683-496F-BAB0-F204A2063EDB}" presName="rootConnector1" presStyleLbl="node1" presStyleIdx="0" presStyleCnt="0"/>
      <dgm:spPr/>
    </dgm:pt>
    <dgm:pt modelId="{FA9950D5-7F04-4040-A4F4-735BBCDD9C2E}" type="pres">
      <dgm:prSet presAssocID="{A3D5B927-E683-496F-BAB0-F204A2063EDB}" presName="hierChild2" presStyleCnt="0"/>
      <dgm:spPr/>
    </dgm:pt>
    <dgm:pt modelId="{0BD0FD5F-9121-4E47-B9B6-82A02E424E77}" type="pres">
      <dgm:prSet presAssocID="{6D8EC4C2-02DF-4F19-B589-94193245674D}" presName="Name37" presStyleLbl="parChTrans1D2" presStyleIdx="0" presStyleCnt="4"/>
      <dgm:spPr/>
    </dgm:pt>
    <dgm:pt modelId="{886BD911-B46E-4865-ADD3-8FA03055D967}" type="pres">
      <dgm:prSet presAssocID="{80DD11A9-312A-445A-9BD0-8E0F6A9F3A07}" presName="hierRoot2" presStyleCnt="0">
        <dgm:presLayoutVars>
          <dgm:hierBranch val="init"/>
        </dgm:presLayoutVars>
      </dgm:prSet>
      <dgm:spPr/>
    </dgm:pt>
    <dgm:pt modelId="{63D6B77C-A6E4-4B72-90C2-B076336BBC93}" type="pres">
      <dgm:prSet presAssocID="{80DD11A9-312A-445A-9BD0-8E0F6A9F3A07}" presName="rootComposite" presStyleCnt="0"/>
      <dgm:spPr/>
    </dgm:pt>
    <dgm:pt modelId="{5B74E3ED-4107-4B21-8721-5A15C5EDC575}" type="pres">
      <dgm:prSet presAssocID="{80DD11A9-312A-445A-9BD0-8E0F6A9F3A07}" presName="rootText" presStyleLbl="node2" presStyleIdx="0" presStyleCnt="4">
        <dgm:presLayoutVars>
          <dgm:chPref val="3"/>
        </dgm:presLayoutVars>
      </dgm:prSet>
      <dgm:spPr/>
    </dgm:pt>
    <dgm:pt modelId="{ED1C9F73-E543-499E-BC76-A905EDDF6EB3}" type="pres">
      <dgm:prSet presAssocID="{80DD11A9-312A-445A-9BD0-8E0F6A9F3A07}" presName="rootConnector" presStyleLbl="node2" presStyleIdx="0" presStyleCnt="4"/>
      <dgm:spPr/>
    </dgm:pt>
    <dgm:pt modelId="{8643400B-A966-4EAD-AE45-4CD2099A7592}" type="pres">
      <dgm:prSet presAssocID="{80DD11A9-312A-445A-9BD0-8E0F6A9F3A07}" presName="hierChild4" presStyleCnt="0"/>
      <dgm:spPr/>
    </dgm:pt>
    <dgm:pt modelId="{CE83E4EB-60A9-4C37-BFB1-BD2445112A42}" type="pres">
      <dgm:prSet presAssocID="{2AA1D0EA-84B9-495D-8F20-826C7240C517}" presName="Name37" presStyleLbl="parChTrans1D3" presStyleIdx="0" presStyleCnt="10"/>
      <dgm:spPr/>
    </dgm:pt>
    <dgm:pt modelId="{D1936136-331D-46B0-A6B2-C1C626A6D8B6}" type="pres">
      <dgm:prSet presAssocID="{52AD23BD-6A6B-403F-A1CF-E17D6D298673}" presName="hierRoot2" presStyleCnt="0">
        <dgm:presLayoutVars>
          <dgm:hierBranch val="init"/>
        </dgm:presLayoutVars>
      </dgm:prSet>
      <dgm:spPr/>
    </dgm:pt>
    <dgm:pt modelId="{D424E30D-0AE6-45B4-A46D-4B3B3BDEE881}" type="pres">
      <dgm:prSet presAssocID="{52AD23BD-6A6B-403F-A1CF-E17D6D298673}" presName="rootComposite" presStyleCnt="0"/>
      <dgm:spPr/>
    </dgm:pt>
    <dgm:pt modelId="{AB6733E8-7015-414C-854F-15CC7BE33845}" type="pres">
      <dgm:prSet presAssocID="{52AD23BD-6A6B-403F-A1CF-E17D6D298673}" presName="rootText" presStyleLbl="node3" presStyleIdx="0" presStyleCnt="10">
        <dgm:presLayoutVars>
          <dgm:chPref val="3"/>
        </dgm:presLayoutVars>
      </dgm:prSet>
      <dgm:spPr/>
    </dgm:pt>
    <dgm:pt modelId="{745084C8-D478-4626-93D8-94A9ADED91B0}" type="pres">
      <dgm:prSet presAssocID="{52AD23BD-6A6B-403F-A1CF-E17D6D298673}" presName="rootConnector" presStyleLbl="node3" presStyleIdx="0" presStyleCnt="10"/>
      <dgm:spPr/>
    </dgm:pt>
    <dgm:pt modelId="{AA5BCCA4-89E5-498A-B18A-3BABC820488A}" type="pres">
      <dgm:prSet presAssocID="{52AD23BD-6A6B-403F-A1CF-E17D6D298673}" presName="hierChild4" presStyleCnt="0"/>
      <dgm:spPr/>
    </dgm:pt>
    <dgm:pt modelId="{F44F5AAC-80E5-473D-9482-72B0B14E2C5D}" type="pres">
      <dgm:prSet presAssocID="{52AD23BD-6A6B-403F-A1CF-E17D6D298673}" presName="hierChild5" presStyleCnt="0"/>
      <dgm:spPr/>
    </dgm:pt>
    <dgm:pt modelId="{1B1CE9A5-2C27-4761-88D8-855D3D23EC57}" type="pres">
      <dgm:prSet presAssocID="{0C209D90-C062-496F-A87C-FD46E07DE1B5}" presName="Name37" presStyleLbl="parChTrans1D3" presStyleIdx="1" presStyleCnt="10"/>
      <dgm:spPr/>
    </dgm:pt>
    <dgm:pt modelId="{59A9A198-8711-4D27-8437-8D3C06D371CF}" type="pres">
      <dgm:prSet presAssocID="{14DD4929-D065-4D35-9FAD-5BEA4EB03B32}" presName="hierRoot2" presStyleCnt="0">
        <dgm:presLayoutVars>
          <dgm:hierBranch val="init"/>
        </dgm:presLayoutVars>
      </dgm:prSet>
      <dgm:spPr/>
    </dgm:pt>
    <dgm:pt modelId="{2CBDD81E-DE22-44F3-A17E-CFBD7E29F857}" type="pres">
      <dgm:prSet presAssocID="{14DD4929-D065-4D35-9FAD-5BEA4EB03B32}" presName="rootComposite" presStyleCnt="0"/>
      <dgm:spPr/>
    </dgm:pt>
    <dgm:pt modelId="{B26F90E8-03E6-4343-A966-379A130B4AE9}" type="pres">
      <dgm:prSet presAssocID="{14DD4929-D065-4D35-9FAD-5BEA4EB03B32}" presName="rootText" presStyleLbl="node3" presStyleIdx="1" presStyleCnt="10">
        <dgm:presLayoutVars>
          <dgm:chPref val="3"/>
        </dgm:presLayoutVars>
      </dgm:prSet>
      <dgm:spPr/>
    </dgm:pt>
    <dgm:pt modelId="{5A8F66F0-A21A-4400-8C11-264D0B6D87DB}" type="pres">
      <dgm:prSet presAssocID="{14DD4929-D065-4D35-9FAD-5BEA4EB03B32}" presName="rootConnector" presStyleLbl="node3" presStyleIdx="1" presStyleCnt="10"/>
      <dgm:spPr/>
    </dgm:pt>
    <dgm:pt modelId="{35C0188F-1186-4293-A23D-A1DBF5197C40}" type="pres">
      <dgm:prSet presAssocID="{14DD4929-D065-4D35-9FAD-5BEA4EB03B32}" presName="hierChild4" presStyleCnt="0"/>
      <dgm:spPr/>
    </dgm:pt>
    <dgm:pt modelId="{E04F879D-1705-4A98-9924-12CB2CE4D9B7}" type="pres">
      <dgm:prSet presAssocID="{14DD4929-D065-4D35-9FAD-5BEA4EB03B32}" presName="hierChild5" presStyleCnt="0"/>
      <dgm:spPr/>
    </dgm:pt>
    <dgm:pt modelId="{E6E1EA90-060E-4EC3-BF63-E1893681690A}" type="pres">
      <dgm:prSet presAssocID="{3E636419-DB52-4647-89D8-D1D63452E384}" presName="Name37" presStyleLbl="parChTrans1D3" presStyleIdx="2" presStyleCnt="10"/>
      <dgm:spPr/>
    </dgm:pt>
    <dgm:pt modelId="{D954DE60-63A9-4677-842E-6354AB2ECD64}" type="pres">
      <dgm:prSet presAssocID="{29AFBC17-9366-4160-B6EC-A9FF262978C8}" presName="hierRoot2" presStyleCnt="0">
        <dgm:presLayoutVars>
          <dgm:hierBranch val="init"/>
        </dgm:presLayoutVars>
      </dgm:prSet>
      <dgm:spPr/>
    </dgm:pt>
    <dgm:pt modelId="{3CB001DA-2A48-4EB7-A06C-1FC5E19E587F}" type="pres">
      <dgm:prSet presAssocID="{29AFBC17-9366-4160-B6EC-A9FF262978C8}" presName="rootComposite" presStyleCnt="0"/>
      <dgm:spPr/>
    </dgm:pt>
    <dgm:pt modelId="{9DF53EE0-087D-4830-A13B-AFEB14B437CD}" type="pres">
      <dgm:prSet presAssocID="{29AFBC17-9366-4160-B6EC-A9FF262978C8}" presName="rootText" presStyleLbl="node3" presStyleIdx="2" presStyleCnt="10">
        <dgm:presLayoutVars>
          <dgm:chPref val="3"/>
        </dgm:presLayoutVars>
      </dgm:prSet>
      <dgm:spPr/>
    </dgm:pt>
    <dgm:pt modelId="{2ADF90F8-BA25-412A-8417-D242E5293568}" type="pres">
      <dgm:prSet presAssocID="{29AFBC17-9366-4160-B6EC-A9FF262978C8}" presName="rootConnector" presStyleLbl="node3" presStyleIdx="2" presStyleCnt="10"/>
      <dgm:spPr/>
    </dgm:pt>
    <dgm:pt modelId="{D1AFEE18-B641-4883-847B-55833F258A82}" type="pres">
      <dgm:prSet presAssocID="{29AFBC17-9366-4160-B6EC-A9FF262978C8}" presName="hierChild4" presStyleCnt="0"/>
      <dgm:spPr/>
    </dgm:pt>
    <dgm:pt modelId="{83EB9B0C-E7C5-4968-B675-0F9B2A3A0C79}" type="pres">
      <dgm:prSet presAssocID="{29AFBC17-9366-4160-B6EC-A9FF262978C8}" presName="hierChild5" presStyleCnt="0"/>
      <dgm:spPr/>
    </dgm:pt>
    <dgm:pt modelId="{4DD5C4DA-AD24-4B16-8ECD-5538B8FCFB01}" type="pres">
      <dgm:prSet presAssocID="{80DD11A9-312A-445A-9BD0-8E0F6A9F3A07}" presName="hierChild5" presStyleCnt="0"/>
      <dgm:spPr/>
    </dgm:pt>
    <dgm:pt modelId="{C86E0A5A-0E18-4233-B532-D1A1A9A331E6}" type="pres">
      <dgm:prSet presAssocID="{6A0602A0-106B-4DBE-9E22-3B79EE9542A6}" presName="Name37" presStyleLbl="parChTrans1D2" presStyleIdx="1" presStyleCnt="4"/>
      <dgm:spPr/>
    </dgm:pt>
    <dgm:pt modelId="{0121E2E2-1086-4CB8-8E19-C9F242250B4F}" type="pres">
      <dgm:prSet presAssocID="{21C3254D-A992-4506-BEF5-79B71BEF3456}" presName="hierRoot2" presStyleCnt="0">
        <dgm:presLayoutVars>
          <dgm:hierBranch val="init"/>
        </dgm:presLayoutVars>
      </dgm:prSet>
      <dgm:spPr/>
    </dgm:pt>
    <dgm:pt modelId="{ECD37C95-542B-4609-BE67-0D0825F422CD}" type="pres">
      <dgm:prSet presAssocID="{21C3254D-A992-4506-BEF5-79B71BEF3456}" presName="rootComposite" presStyleCnt="0"/>
      <dgm:spPr/>
    </dgm:pt>
    <dgm:pt modelId="{830765B8-8EBA-4A6C-91B8-BD24DE0B3D70}" type="pres">
      <dgm:prSet presAssocID="{21C3254D-A992-4506-BEF5-79B71BEF3456}" presName="rootText" presStyleLbl="node2" presStyleIdx="1" presStyleCnt="4">
        <dgm:presLayoutVars>
          <dgm:chPref val="3"/>
        </dgm:presLayoutVars>
      </dgm:prSet>
      <dgm:spPr/>
    </dgm:pt>
    <dgm:pt modelId="{63DCDB63-934A-441C-B2E2-B593218B414C}" type="pres">
      <dgm:prSet presAssocID="{21C3254D-A992-4506-BEF5-79B71BEF3456}" presName="rootConnector" presStyleLbl="node2" presStyleIdx="1" presStyleCnt="4"/>
      <dgm:spPr/>
    </dgm:pt>
    <dgm:pt modelId="{C706D6F2-FBE4-483C-A6A1-276FB50CBEC1}" type="pres">
      <dgm:prSet presAssocID="{21C3254D-A992-4506-BEF5-79B71BEF3456}" presName="hierChild4" presStyleCnt="0"/>
      <dgm:spPr/>
    </dgm:pt>
    <dgm:pt modelId="{023F0598-B851-4629-9F7D-D66B8A4C2708}" type="pres">
      <dgm:prSet presAssocID="{D4B92FE8-E149-40E3-9B4E-51A2E2C12FCD}" presName="Name37" presStyleLbl="parChTrans1D3" presStyleIdx="3" presStyleCnt="10"/>
      <dgm:spPr/>
    </dgm:pt>
    <dgm:pt modelId="{C4282909-F9C9-483F-9421-FE66A081FFB8}" type="pres">
      <dgm:prSet presAssocID="{62E73FF4-7C7F-4A14-9135-82D263E5314D}" presName="hierRoot2" presStyleCnt="0">
        <dgm:presLayoutVars>
          <dgm:hierBranch val="init"/>
        </dgm:presLayoutVars>
      </dgm:prSet>
      <dgm:spPr/>
    </dgm:pt>
    <dgm:pt modelId="{6451A1CE-A661-46DF-BFC4-805CDFA9E18F}" type="pres">
      <dgm:prSet presAssocID="{62E73FF4-7C7F-4A14-9135-82D263E5314D}" presName="rootComposite" presStyleCnt="0"/>
      <dgm:spPr/>
    </dgm:pt>
    <dgm:pt modelId="{845F8322-0F59-4106-A6A3-C179FD3498F9}" type="pres">
      <dgm:prSet presAssocID="{62E73FF4-7C7F-4A14-9135-82D263E5314D}" presName="rootText" presStyleLbl="node3" presStyleIdx="3" presStyleCnt="10">
        <dgm:presLayoutVars>
          <dgm:chPref val="3"/>
        </dgm:presLayoutVars>
      </dgm:prSet>
      <dgm:spPr/>
    </dgm:pt>
    <dgm:pt modelId="{310090A5-354C-43DC-8B33-A4C9A7357D54}" type="pres">
      <dgm:prSet presAssocID="{62E73FF4-7C7F-4A14-9135-82D263E5314D}" presName="rootConnector" presStyleLbl="node3" presStyleIdx="3" presStyleCnt="10"/>
      <dgm:spPr/>
    </dgm:pt>
    <dgm:pt modelId="{BE2F1CCE-8481-42DD-8F08-07B060D76954}" type="pres">
      <dgm:prSet presAssocID="{62E73FF4-7C7F-4A14-9135-82D263E5314D}" presName="hierChild4" presStyleCnt="0"/>
      <dgm:spPr/>
    </dgm:pt>
    <dgm:pt modelId="{D0EE859A-C8FA-4529-8BEB-8203663AB7F5}" type="pres">
      <dgm:prSet presAssocID="{62E73FF4-7C7F-4A14-9135-82D263E5314D}" presName="hierChild5" presStyleCnt="0"/>
      <dgm:spPr/>
    </dgm:pt>
    <dgm:pt modelId="{B427038E-D575-4560-B186-7FDD9F195728}" type="pres">
      <dgm:prSet presAssocID="{706CCB75-FFAC-43F7-AD58-6A81FE966E74}" presName="Name37" presStyleLbl="parChTrans1D3" presStyleIdx="4" presStyleCnt="10"/>
      <dgm:spPr/>
    </dgm:pt>
    <dgm:pt modelId="{DCD4476F-820F-4AF0-B2F6-C5FE0271177A}" type="pres">
      <dgm:prSet presAssocID="{77662B74-E6D1-422B-8EA5-3521A6898580}" presName="hierRoot2" presStyleCnt="0">
        <dgm:presLayoutVars>
          <dgm:hierBranch val="init"/>
        </dgm:presLayoutVars>
      </dgm:prSet>
      <dgm:spPr/>
    </dgm:pt>
    <dgm:pt modelId="{FA085DE5-C810-4D22-AA2C-52A6F7BF48B7}" type="pres">
      <dgm:prSet presAssocID="{77662B74-E6D1-422B-8EA5-3521A6898580}" presName="rootComposite" presStyleCnt="0"/>
      <dgm:spPr/>
    </dgm:pt>
    <dgm:pt modelId="{7746AB3F-7293-4EB0-A788-93E1B5639BE2}" type="pres">
      <dgm:prSet presAssocID="{77662B74-E6D1-422B-8EA5-3521A6898580}" presName="rootText" presStyleLbl="node3" presStyleIdx="4" presStyleCnt="10">
        <dgm:presLayoutVars>
          <dgm:chPref val="3"/>
        </dgm:presLayoutVars>
      </dgm:prSet>
      <dgm:spPr/>
    </dgm:pt>
    <dgm:pt modelId="{2B872BB5-4B6F-4224-B4BE-41902147D8F5}" type="pres">
      <dgm:prSet presAssocID="{77662B74-E6D1-422B-8EA5-3521A6898580}" presName="rootConnector" presStyleLbl="node3" presStyleIdx="4" presStyleCnt="10"/>
      <dgm:spPr/>
    </dgm:pt>
    <dgm:pt modelId="{898D969B-BC0C-4A8D-B358-8F62C352EAA5}" type="pres">
      <dgm:prSet presAssocID="{77662B74-E6D1-422B-8EA5-3521A6898580}" presName="hierChild4" presStyleCnt="0"/>
      <dgm:spPr/>
    </dgm:pt>
    <dgm:pt modelId="{F6A6D000-4B09-4953-9D7C-6D99D068C1CC}" type="pres">
      <dgm:prSet presAssocID="{77662B74-E6D1-422B-8EA5-3521A6898580}" presName="hierChild5" presStyleCnt="0"/>
      <dgm:spPr/>
    </dgm:pt>
    <dgm:pt modelId="{B259D130-234D-4E3C-81CD-A2A0A88661C0}" type="pres">
      <dgm:prSet presAssocID="{21C3254D-A992-4506-BEF5-79B71BEF3456}" presName="hierChild5" presStyleCnt="0"/>
      <dgm:spPr/>
    </dgm:pt>
    <dgm:pt modelId="{7241C68C-3E28-4D35-8498-09997A2263D7}" type="pres">
      <dgm:prSet presAssocID="{15CC10D7-18AD-4919-9A4D-B6B6A877A1C9}" presName="Name37" presStyleLbl="parChTrans1D2" presStyleIdx="2" presStyleCnt="4"/>
      <dgm:spPr/>
    </dgm:pt>
    <dgm:pt modelId="{6F58C239-773D-4499-902F-3BBBA10C574D}" type="pres">
      <dgm:prSet presAssocID="{0CB4D948-3AEE-4CD1-8C39-D147746A5F3B}" presName="hierRoot2" presStyleCnt="0">
        <dgm:presLayoutVars>
          <dgm:hierBranch val="init"/>
        </dgm:presLayoutVars>
      </dgm:prSet>
      <dgm:spPr/>
    </dgm:pt>
    <dgm:pt modelId="{B9212395-9CB1-464B-B3D9-9FE04EC74C9E}" type="pres">
      <dgm:prSet presAssocID="{0CB4D948-3AEE-4CD1-8C39-D147746A5F3B}" presName="rootComposite" presStyleCnt="0"/>
      <dgm:spPr/>
    </dgm:pt>
    <dgm:pt modelId="{54A742F4-60BE-4743-853B-8B5E0441E6EA}" type="pres">
      <dgm:prSet presAssocID="{0CB4D948-3AEE-4CD1-8C39-D147746A5F3B}" presName="rootText" presStyleLbl="node2" presStyleIdx="2" presStyleCnt="4">
        <dgm:presLayoutVars>
          <dgm:chPref val="3"/>
        </dgm:presLayoutVars>
      </dgm:prSet>
      <dgm:spPr/>
    </dgm:pt>
    <dgm:pt modelId="{699F9382-7816-416E-93FB-F93DFA02E102}" type="pres">
      <dgm:prSet presAssocID="{0CB4D948-3AEE-4CD1-8C39-D147746A5F3B}" presName="rootConnector" presStyleLbl="node2" presStyleIdx="2" presStyleCnt="4"/>
      <dgm:spPr/>
    </dgm:pt>
    <dgm:pt modelId="{7D93DE71-185D-454B-96BB-6A1375052003}" type="pres">
      <dgm:prSet presAssocID="{0CB4D948-3AEE-4CD1-8C39-D147746A5F3B}" presName="hierChild4" presStyleCnt="0"/>
      <dgm:spPr/>
    </dgm:pt>
    <dgm:pt modelId="{C73444FD-A834-4CEC-B7A2-663EEB7DB4D1}" type="pres">
      <dgm:prSet presAssocID="{EA5BEC85-7C5E-4986-829A-3DAC9AAAA90D}" presName="Name37" presStyleLbl="parChTrans1D3" presStyleIdx="5" presStyleCnt="10"/>
      <dgm:spPr/>
    </dgm:pt>
    <dgm:pt modelId="{8D1127F7-556A-4623-9B93-69DE39D408E1}" type="pres">
      <dgm:prSet presAssocID="{3CA0F4E7-FCDF-48C5-836D-5146746B3240}" presName="hierRoot2" presStyleCnt="0">
        <dgm:presLayoutVars>
          <dgm:hierBranch val="init"/>
        </dgm:presLayoutVars>
      </dgm:prSet>
      <dgm:spPr/>
    </dgm:pt>
    <dgm:pt modelId="{3AECCA9F-9212-4403-82A4-D3F4930C81E9}" type="pres">
      <dgm:prSet presAssocID="{3CA0F4E7-FCDF-48C5-836D-5146746B3240}" presName="rootComposite" presStyleCnt="0"/>
      <dgm:spPr/>
    </dgm:pt>
    <dgm:pt modelId="{4E7A23E3-730B-4EC1-9315-B00C2BD33DAA}" type="pres">
      <dgm:prSet presAssocID="{3CA0F4E7-FCDF-48C5-836D-5146746B3240}" presName="rootText" presStyleLbl="node3" presStyleIdx="5" presStyleCnt="10">
        <dgm:presLayoutVars>
          <dgm:chPref val="3"/>
        </dgm:presLayoutVars>
      </dgm:prSet>
      <dgm:spPr/>
    </dgm:pt>
    <dgm:pt modelId="{8D30236E-D257-4A4C-A6AB-957FBB0A8EC9}" type="pres">
      <dgm:prSet presAssocID="{3CA0F4E7-FCDF-48C5-836D-5146746B3240}" presName="rootConnector" presStyleLbl="node3" presStyleIdx="5" presStyleCnt="10"/>
      <dgm:spPr/>
    </dgm:pt>
    <dgm:pt modelId="{DDE309EE-82AC-4A1A-BE64-D0B8D8694DBB}" type="pres">
      <dgm:prSet presAssocID="{3CA0F4E7-FCDF-48C5-836D-5146746B3240}" presName="hierChild4" presStyleCnt="0"/>
      <dgm:spPr/>
    </dgm:pt>
    <dgm:pt modelId="{DEB5CC16-54EE-4FB1-8041-3FB70707663B}" type="pres">
      <dgm:prSet presAssocID="{3CA0F4E7-FCDF-48C5-836D-5146746B3240}" presName="hierChild5" presStyleCnt="0"/>
      <dgm:spPr/>
    </dgm:pt>
    <dgm:pt modelId="{D8A5ED27-6CB3-450B-ADCF-7D223B30681E}" type="pres">
      <dgm:prSet presAssocID="{FE79CE5E-390F-44B4-83C3-CE312C9B42D9}" presName="Name37" presStyleLbl="parChTrans1D3" presStyleIdx="6" presStyleCnt="10"/>
      <dgm:spPr/>
    </dgm:pt>
    <dgm:pt modelId="{84C7F6A0-9F22-4381-A035-E560B53DD09C}" type="pres">
      <dgm:prSet presAssocID="{E423A0EA-2C48-45B7-857E-AA355CFB3D03}" presName="hierRoot2" presStyleCnt="0">
        <dgm:presLayoutVars>
          <dgm:hierBranch val="init"/>
        </dgm:presLayoutVars>
      </dgm:prSet>
      <dgm:spPr/>
    </dgm:pt>
    <dgm:pt modelId="{A8344AED-97EE-4052-94D8-F31BC3B1B162}" type="pres">
      <dgm:prSet presAssocID="{E423A0EA-2C48-45B7-857E-AA355CFB3D03}" presName="rootComposite" presStyleCnt="0"/>
      <dgm:spPr/>
    </dgm:pt>
    <dgm:pt modelId="{DA6BD5EF-DC2E-430B-BA00-8771D3AAF70C}" type="pres">
      <dgm:prSet presAssocID="{E423A0EA-2C48-45B7-857E-AA355CFB3D03}" presName="rootText" presStyleLbl="node3" presStyleIdx="6" presStyleCnt="10">
        <dgm:presLayoutVars>
          <dgm:chPref val="3"/>
        </dgm:presLayoutVars>
      </dgm:prSet>
      <dgm:spPr/>
    </dgm:pt>
    <dgm:pt modelId="{DE493288-81ED-4019-8C4C-0891B3FC2D42}" type="pres">
      <dgm:prSet presAssocID="{E423A0EA-2C48-45B7-857E-AA355CFB3D03}" presName="rootConnector" presStyleLbl="node3" presStyleIdx="6" presStyleCnt="10"/>
      <dgm:spPr/>
    </dgm:pt>
    <dgm:pt modelId="{A60DC656-5D71-46E0-843B-FA762CED9018}" type="pres">
      <dgm:prSet presAssocID="{E423A0EA-2C48-45B7-857E-AA355CFB3D03}" presName="hierChild4" presStyleCnt="0"/>
      <dgm:spPr/>
    </dgm:pt>
    <dgm:pt modelId="{86F9E0CF-162E-421D-8270-B1B7016C3477}" type="pres">
      <dgm:prSet presAssocID="{E423A0EA-2C48-45B7-857E-AA355CFB3D03}" presName="hierChild5" presStyleCnt="0"/>
      <dgm:spPr/>
    </dgm:pt>
    <dgm:pt modelId="{CE3B9C0C-C490-4BF6-84F6-7AD3C312762C}" type="pres">
      <dgm:prSet presAssocID="{0CB4D948-3AEE-4CD1-8C39-D147746A5F3B}" presName="hierChild5" presStyleCnt="0"/>
      <dgm:spPr/>
    </dgm:pt>
    <dgm:pt modelId="{AA49DD4A-283D-4693-B1CE-962B9797C517}" type="pres">
      <dgm:prSet presAssocID="{DA8E1DDE-2291-48D9-A9B2-FA8398CC67B7}" presName="Name37" presStyleLbl="parChTrans1D2" presStyleIdx="3" presStyleCnt="4"/>
      <dgm:spPr/>
    </dgm:pt>
    <dgm:pt modelId="{1B47903F-3161-4A1F-B2F1-1E6563515EF4}" type="pres">
      <dgm:prSet presAssocID="{D81D1173-F486-44D0-999C-8A79EBD051E6}" presName="hierRoot2" presStyleCnt="0">
        <dgm:presLayoutVars>
          <dgm:hierBranch val="init"/>
        </dgm:presLayoutVars>
      </dgm:prSet>
      <dgm:spPr/>
    </dgm:pt>
    <dgm:pt modelId="{AE05A9BB-47E1-47A7-9279-4F5131DA3BC1}" type="pres">
      <dgm:prSet presAssocID="{D81D1173-F486-44D0-999C-8A79EBD051E6}" presName="rootComposite" presStyleCnt="0"/>
      <dgm:spPr/>
    </dgm:pt>
    <dgm:pt modelId="{CD095349-242A-4047-91E2-F1D485A77C9B}" type="pres">
      <dgm:prSet presAssocID="{D81D1173-F486-44D0-999C-8A79EBD051E6}" presName="rootText" presStyleLbl="node2" presStyleIdx="3" presStyleCnt="4">
        <dgm:presLayoutVars>
          <dgm:chPref val="3"/>
        </dgm:presLayoutVars>
      </dgm:prSet>
      <dgm:spPr/>
    </dgm:pt>
    <dgm:pt modelId="{19E9D482-9B1B-43A4-B736-F9D06E8CD37F}" type="pres">
      <dgm:prSet presAssocID="{D81D1173-F486-44D0-999C-8A79EBD051E6}" presName="rootConnector" presStyleLbl="node2" presStyleIdx="3" presStyleCnt="4"/>
      <dgm:spPr/>
    </dgm:pt>
    <dgm:pt modelId="{6400036B-00AC-4B26-B454-3B0A161E304A}" type="pres">
      <dgm:prSet presAssocID="{D81D1173-F486-44D0-999C-8A79EBD051E6}" presName="hierChild4" presStyleCnt="0"/>
      <dgm:spPr/>
    </dgm:pt>
    <dgm:pt modelId="{C4F9F3B6-A965-4051-8E72-BB70E592B868}" type="pres">
      <dgm:prSet presAssocID="{F90BB8B6-50E4-4C01-97D3-C7EAA3DCB2ED}" presName="Name37" presStyleLbl="parChTrans1D3" presStyleIdx="7" presStyleCnt="10"/>
      <dgm:spPr/>
    </dgm:pt>
    <dgm:pt modelId="{9A2AD7BF-122C-4DFC-B732-205430F5D44A}" type="pres">
      <dgm:prSet presAssocID="{4DB93814-EC97-4279-8B83-426293F137D1}" presName="hierRoot2" presStyleCnt="0">
        <dgm:presLayoutVars>
          <dgm:hierBranch val="init"/>
        </dgm:presLayoutVars>
      </dgm:prSet>
      <dgm:spPr/>
    </dgm:pt>
    <dgm:pt modelId="{818CBC8A-A68B-4374-B422-7DDA537E046B}" type="pres">
      <dgm:prSet presAssocID="{4DB93814-EC97-4279-8B83-426293F137D1}" presName="rootComposite" presStyleCnt="0"/>
      <dgm:spPr/>
    </dgm:pt>
    <dgm:pt modelId="{D3A873B4-9B73-4FA3-AE84-BAA65D8B147C}" type="pres">
      <dgm:prSet presAssocID="{4DB93814-EC97-4279-8B83-426293F137D1}" presName="rootText" presStyleLbl="node3" presStyleIdx="7" presStyleCnt="10">
        <dgm:presLayoutVars>
          <dgm:chPref val="3"/>
        </dgm:presLayoutVars>
      </dgm:prSet>
      <dgm:spPr/>
    </dgm:pt>
    <dgm:pt modelId="{49C8B493-B644-4E59-AF05-E60A62345FBC}" type="pres">
      <dgm:prSet presAssocID="{4DB93814-EC97-4279-8B83-426293F137D1}" presName="rootConnector" presStyleLbl="node3" presStyleIdx="7" presStyleCnt="10"/>
      <dgm:spPr/>
    </dgm:pt>
    <dgm:pt modelId="{17635571-29FC-4605-AF40-82D59CCF0653}" type="pres">
      <dgm:prSet presAssocID="{4DB93814-EC97-4279-8B83-426293F137D1}" presName="hierChild4" presStyleCnt="0"/>
      <dgm:spPr/>
    </dgm:pt>
    <dgm:pt modelId="{C6C35F69-3B66-4B13-8A57-AC4ADBA6A65F}" type="pres">
      <dgm:prSet presAssocID="{4DB93814-EC97-4279-8B83-426293F137D1}" presName="hierChild5" presStyleCnt="0"/>
      <dgm:spPr/>
    </dgm:pt>
    <dgm:pt modelId="{6516A03B-EDC8-40B9-93B8-B602505FA435}" type="pres">
      <dgm:prSet presAssocID="{8FE6067F-81F8-4558-AB4C-D76567C18557}" presName="Name37" presStyleLbl="parChTrans1D3" presStyleIdx="8" presStyleCnt="10"/>
      <dgm:spPr/>
    </dgm:pt>
    <dgm:pt modelId="{C0D406C5-BE97-4D27-8506-A027FAD69363}" type="pres">
      <dgm:prSet presAssocID="{5E1F3A0D-E470-4FD4-8858-8316688525F1}" presName="hierRoot2" presStyleCnt="0">
        <dgm:presLayoutVars>
          <dgm:hierBranch val="init"/>
        </dgm:presLayoutVars>
      </dgm:prSet>
      <dgm:spPr/>
    </dgm:pt>
    <dgm:pt modelId="{6579D79F-0F57-4B02-9F38-DCE8A64ED83E}" type="pres">
      <dgm:prSet presAssocID="{5E1F3A0D-E470-4FD4-8858-8316688525F1}" presName="rootComposite" presStyleCnt="0"/>
      <dgm:spPr/>
    </dgm:pt>
    <dgm:pt modelId="{95467C1A-3C87-4989-BCB3-198B9121BA63}" type="pres">
      <dgm:prSet presAssocID="{5E1F3A0D-E470-4FD4-8858-8316688525F1}" presName="rootText" presStyleLbl="node3" presStyleIdx="8" presStyleCnt="10">
        <dgm:presLayoutVars>
          <dgm:chPref val="3"/>
        </dgm:presLayoutVars>
      </dgm:prSet>
      <dgm:spPr/>
    </dgm:pt>
    <dgm:pt modelId="{F6D3A597-93BB-45BA-9E7C-10220989C7DE}" type="pres">
      <dgm:prSet presAssocID="{5E1F3A0D-E470-4FD4-8858-8316688525F1}" presName="rootConnector" presStyleLbl="node3" presStyleIdx="8" presStyleCnt="10"/>
      <dgm:spPr/>
    </dgm:pt>
    <dgm:pt modelId="{0F496B60-4AF3-4A33-A79E-FB618811CB5F}" type="pres">
      <dgm:prSet presAssocID="{5E1F3A0D-E470-4FD4-8858-8316688525F1}" presName="hierChild4" presStyleCnt="0"/>
      <dgm:spPr/>
    </dgm:pt>
    <dgm:pt modelId="{D9519CEA-4AE3-4B90-9A6D-00764536D4EB}" type="pres">
      <dgm:prSet presAssocID="{5E1F3A0D-E470-4FD4-8858-8316688525F1}" presName="hierChild5" presStyleCnt="0"/>
      <dgm:spPr/>
    </dgm:pt>
    <dgm:pt modelId="{4D4A5506-1570-45CE-93E1-70BCE1E8F55C}" type="pres">
      <dgm:prSet presAssocID="{A5C58677-FAD6-4D96-A30F-B7B422E4E92A}" presName="Name37" presStyleLbl="parChTrans1D3" presStyleIdx="9" presStyleCnt="10"/>
      <dgm:spPr/>
    </dgm:pt>
    <dgm:pt modelId="{1E7CD7E8-26C1-4242-822C-3B96CF2D37AA}" type="pres">
      <dgm:prSet presAssocID="{32FAAB46-A028-47B5-B9AB-1CC97DB1F7EE}" presName="hierRoot2" presStyleCnt="0">
        <dgm:presLayoutVars>
          <dgm:hierBranch val="init"/>
        </dgm:presLayoutVars>
      </dgm:prSet>
      <dgm:spPr/>
    </dgm:pt>
    <dgm:pt modelId="{AD77B692-E6B7-44D9-8F51-58026A08C541}" type="pres">
      <dgm:prSet presAssocID="{32FAAB46-A028-47B5-B9AB-1CC97DB1F7EE}" presName="rootComposite" presStyleCnt="0"/>
      <dgm:spPr/>
    </dgm:pt>
    <dgm:pt modelId="{9926314A-235D-4A55-8BA2-24C99FFD204C}" type="pres">
      <dgm:prSet presAssocID="{32FAAB46-A028-47B5-B9AB-1CC97DB1F7EE}" presName="rootText" presStyleLbl="node3" presStyleIdx="9" presStyleCnt="10">
        <dgm:presLayoutVars>
          <dgm:chPref val="3"/>
        </dgm:presLayoutVars>
      </dgm:prSet>
      <dgm:spPr/>
    </dgm:pt>
    <dgm:pt modelId="{285C3FEE-17D5-454F-B0B7-4C2D0D5B5018}" type="pres">
      <dgm:prSet presAssocID="{32FAAB46-A028-47B5-B9AB-1CC97DB1F7EE}" presName="rootConnector" presStyleLbl="node3" presStyleIdx="9" presStyleCnt="10"/>
      <dgm:spPr/>
    </dgm:pt>
    <dgm:pt modelId="{6BE909A8-D2C9-4936-AE51-0CD008501BFF}" type="pres">
      <dgm:prSet presAssocID="{32FAAB46-A028-47B5-B9AB-1CC97DB1F7EE}" presName="hierChild4" presStyleCnt="0"/>
      <dgm:spPr/>
    </dgm:pt>
    <dgm:pt modelId="{EE46DE8E-0424-48B9-B44D-F7DD39C9BC10}" type="pres">
      <dgm:prSet presAssocID="{32FAAB46-A028-47B5-B9AB-1CC97DB1F7EE}" presName="hierChild5" presStyleCnt="0"/>
      <dgm:spPr/>
    </dgm:pt>
    <dgm:pt modelId="{EF866ED1-AD8C-455C-BAD4-B7A1A50ECFE8}" type="pres">
      <dgm:prSet presAssocID="{D81D1173-F486-44D0-999C-8A79EBD051E6}" presName="hierChild5" presStyleCnt="0"/>
      <dgm:spPr/>
    </dgm:pt>
    <dgm:pt modelId="{0701EDAE-100E-4698-B90E-47AAEBDF12DE}" type="pres">
      <dgm:prSet presAssocID="{A3D5B927-E683-496F-BAB0-F204A2063EDB}" presName="hierChild3" presStyleCnt="0"/>
      <dgm:spPr/>
    </dgm:pt>
  </dgm:ptLst>
  <dgm:cxnLst>
    <dgm:cxn modelId="{51EA4F11-5E23-4ABF-AD22-4F8830C5B421}" type="presOf" srcId="{52AD23BD-6A6B-403F-A1CF-E17D6D298673}" destId="{AB6733E8-7015-414C-854F-15CC7BE33845}" srcOrd="0" destOrd="0" presId="urn:microsoft.com/office/officeart/2005/8/layout/orgChart1"/>
    <dgm:cxn modelId="{199E7611-3A9D-4571-AB79-BC5536637FDB}" srcId="{0CB4D948-3AEE-4CD1-8C39-D147746A5F3B}" destId="{3CA0F4E7-FCDF-48C5-836D-5146746B3240}" srcOrd="0" destOrd="0" parTransId="{EA5BEC85-7C5E-4986-829A-3DAC9AAAA90D}" sibTransId="{87385ED7-7FEA-4183-BB23-5860FDDE4E43}"/>
    <dgm:cxn modelId="{0A329917-F834-456E-B602-615C4FDC74AC}" type="presOf" srcId="{5E1F3A0D-E470-4FD4-8858-8316688525F1}" destId="{95467C1A-3C87-4989-BCB3-198B9121BA63}" srcOrd="0" destOrd="0" presId="urn:microsoft.com/office/officeart/2005/8/layout/orgChart1"/>
    <dgm:cxn modelId="{46BA3920-1D79-4F57-97ED-789C4AC0C25B}" srcId="{21C3254D-A992-4506-BEF5-79B71BEF3456}" destId="{77662B74-E6D1-422B-8EA5-3521A6898580}" srcOrd="1" destOrd="0" parTransId="{706CCB75-FFAC-43F7-AD58-6A81FE966E74}" sibTransId="{8E1B3080-9F7C-4747-A454-D5B50DE2C299}"/>
    <dgm:cxn modelId="{B9011926-DE5B-416F-88DF-81096EFB55C2}" type="presOf" srcId="{D4B92FE8-E149-40E3-9B4E-51A2E2C12FCD}" destId="{023F0598-B851-4629-9F7D-D66B8A4C2708}" srcOrd="0" destOrd="0" presId="urn:microsoft.com/office/officeart/2005/8/layout/orgChart1"/>
    <dgm:cxn modelId="{AC7C7229-C48A-4F2E-BAEA-C2E4E7CD58B4}" type="presOf" srcId="{EA5BEC85-7C5E-4986-829A-3DAC9AAAA90D}" destId="{C73444FD-A834-4CEC-B7A2-663EEB7DB4D1}" srcOrd="0" destOrd="0" presId="urn:microsoft.com/office/officeart/2005/8/layout/orgChart1"/>
    <dgm:cxn modelId="{C9E98F29-A8A4-4163-A133-FDB36E03327E}" type="presOf" srcId="{0C209D90-C062-496F-A87C-FD46E07DE1B5}" destId="{1B1CE9A5-2C27-4761-88D8-855D3D23EC57}" srcOrd="0" destOrd="0" presId="urn:microsoft.com/office/officeart/2005/8/layout/orgChart1"/>
    <dgm:cxn modelId="{37A8202A-928E-427B-9480-CCD7A955D804}" type="presOf" srcId="{21C3254D-A992-4506-BEF5-79B71BEF3456}" destId="{830765B8-8EBA-4A6C-91B8-BD24DE0B3D70}" srcOrd="0" destOrd="0" presId="urn:microsoft.com/office/officeart/2005/8/layout/orgChart1"/>
    <dgm:cxn modelId="{9B52443B-7CE5-49A8-80DF-C1B6157F6237}" srcId="{21C3254D-A992-4506-BEF5-79B71BEF3456}" destId="{62E73FF4-7C7F-4A14-9135-82D263E5314D}" srcOrd="0" destOrd="0" parTransId="{D4B92FE8-E149-40E3-9B4E-51A2E2C12FCD}" sibTransId="{EF3F00F5-6454-4146-8E63-F27CF28FC1B6}"/>
    <dgm:cxn modelId="{D96A1B42-2C8C-4EA9-9663-3504BD513E05}" srcId="{80DD11A9-312A-445A-9BD0-8E0F6A9F3A07}" destId="{52AD23BD-6A6B-403F-A1CF-E17D6D298673}" srcOrd="0" destOrd="0" parTransId="{2AA1D0EA-84B9-495D-8F20-826C7240C517}" sibTransId="{C18195C3-9E03-4BAD-B3C3-E199315A9909}"/>
    <dgm:cxn modelId="{22602B47-E742-450C-8745-840AB592B130}" type="presOf" srcId="{3E636419-DB52-4647-89D8-D1D63452E384}" destId="{E6E1EA90-060E-4EC3-BF63-E1893681690A}" srcOrd="0" destOrd="0" presId="urn:microsoft.com/office/officeart/2005/8/layout/orgChart1"/>
    <dgm:cxn modelId="{EDB13D47-B2B1-48E1-9C01-51A0D3AA8B9C}" type="presOf" srcId="{32FAAB46-A028-47B5-B9AB-1CC97DB1F7EE}" destId="{285C3FEE-17D5-454F-B0B7-4C2D0D5B5018}" srcOrd="1" destOrd="0" presId="urn:microsoft.com/office/officeart/2005/8/layout/orgChart1"/>
    <dgm:cxn modelId="{4AE61F54-B03D-4BD2-BC7F-92018CF9FB87}" type="presOf" srcId="{2AA1D0EA-84B9-495D-8F20-826C7240C517}" destId="{CE83E4EB-60A9-4C37-BFB1-BD2445112A42}" srcOrd="0" destOrd="0" presId="urn:microsoft.com/office/officeart/2005/8/layout/orgChart1"/>
    <dgm:cxn modelId="{A4349554-EBFE-4FB0-AA63-B3C0E0F78E88}" srcId="{A3D5B927-E683-496F-BAB0-F204A2063EDB}" destId="{80DD11A9-312A-445A-9BD0-8E0F6A9F3A07}" srcOrd="0" destOrd="0" parTransId="{6D8EC4C2-02DF-4F19-B589-94193245674D}" sibTransId="{95EDFC39-D992-47A9-B8B6-D4CA7C037AD2}"/>
    <dgm:cxn modelId="{50994458-A59D-4D2C-AA1E-B11833B0FB10}" type="presOf" srcId="{F90BB8B6-50E4-4C01-97D3-C7EAA3DCB2ED}" destId="{C4F9F3B6-A965-4051-8E72-BB70E592B868}" srcOrd="0" destOrd="0" presId="urn:microsoft.com/office/officeart/2005/8/layout/orgChart1"/>
    <dgm:cxn modelId="{A9C70759-84BF-49E7-83E1-29C193E8AE4B}" srcId="{0CB4D948-3AEE-4CD1-8C39-D147746A5F3B}" destId="{E423A0EA-2C48-45B7-857E-AA355CFB3D03}" srcOrd="1" destOrd="0" parTransId="{FE79CE5E-390F-44B4-83C3-CE312C9B42D9}" sibTransId="{E79BAAA3-CF31-42D4-9A4C-BA81E96AF7E7}"/>
    <dgm:cxn modelId="{F9FEE45D-4958-4A73-9BFD-B6D33FBF99AF}" srcId="{80DD11A9-312A-445A-9BD0-8E0F6A9F3A07}" destId="{14DD4929-D065-4D35-9FAD-5BEA4EB03B32}" srcOrd="1" destOrd="0" parTransId="{0C209D90-C062-496F-A87C-FD46E07DE1B5}" sibTransId="{AEFE0058-A7DB-4E29-AAD3-DA1C8B5EB753}"/>
    <dgm:cxn modelId="{AC48025F-532A-4128-A06A-6BBFFDF90EEE}" type="presOf" srcId="{52AD23BD-6A6B-403F-A1CF-E17D6D298673}" destId="{745084C8-D478-4626-93D8-94A9ADED91B0}" srcOrd="1" destOrd="0" presId="urn:microsoft.com/office/officeart/2005/8/layout/orgChart1"/>
    <dgm:cxn modelId="{97B03864-7EA6-4827-9A31-17116EB21777}" type="presOf" srcId="{6D8EC4C2-02DF-4F19-B589-94193245674D}" destId="{0BD0FD5F-9121-4E47-B9B6-82A02E424E77}" srcOrd="0" destOrd="0" presId="urn:microsoft.com/office/officeart/2005/8/layout/orgChart1"/>
    <dgm:cxn modelId="{05E9AF67-F60C-425C-97FA-7888E3B2B773}" srcId="{D81D1173-F486-44D0-999C-8A79EBD051E6}" destId="{5E1F3A0D-E470-4FD4-8858-8316688525F1}" srcOrd="1" destOrd="0" parTransId="{8FE6067F-81F8-4558-AB4C-D76567C18557}" sibTransId="{5102B9D4-909D-4328-BE64-6FB4B2533218}"/>
    <dgm:cxn modelId="{68874B68-770B-41CA-BE24-7AF01709BB3A}" type="presOf" srcId="{80DD11A9-312A-445A-9BD0-8E0F6A9F3A07}" destId="{ED1C9F73-E543-499E-BC76-A905EDDF6EB3}" srcOrd="1" destOrd="0" presId="urn:microsoft.com/office/officeart/2005/8/layout/orgChart1"/>
    <dgm:cxn modelId="{C25ABF69-C23E-46A7-9F36-2BBF53652D95}" srcId="{A3D5B927-E683-496F-BAB0-F204A2063EDB}" destId="{D81D1173-F486-44D0-999C-8A79EBD051E6}" srcOrd="3" destOrd="0" parTransId="{DA8E1DDE-2291-48D9-A9B2-FA8398CC67B7}" sibTransId="{AAD63C4C-28D0-467D-AB81-93C7404CB924}"/>
    <dgm:cxn modelId="{DA01CF69-C255-4910-8F57-2B594B30C4AB}" type="presOf" srcId="{14DD4929-D065-4D35-9FAD-5BEA4EB03B32}" destId="{5A8F66F0-A21A-4400-8C11-264D0B6D87DB}" srcOrd="1" destOrd="0" presId="urn:microsoft.com/office/officeart/2005/8/layout/orgChart1"/>
    <dgm:cxn modelId="{1FA2416E-F5D4-475C-A13E-C72459BF72F2}" srcId="{D81D1173-F486-44D0-999C-8A79EBD051E6}" destId="{4DB93814-EC97-4279-8B83-426293F137D1}" srcOrd="0" destOrd="0" parTransId="{F90BB8B6-50E4-4C01-97D3-C7EAA3DCB2ED}" sibTransId="{E6CA1861-9FFE-424D-8296-07FB6F1A77D5}"/>
    <dgm:cxn modelId="{B890196F-455C-41DB-9597-16C7B043686E}" type="presOf" srcId="{77662B74-E6D1-422B-8EA5-3521A6898580}" destId="{7746AB3F-7293-4EB0-A788-93E1B5639BE2}" srcOrd="0" destOrd="0" presId="urn:microsoft.com/office/officeart/2005/8/layout/orgChart1"/>
    <dgm:cxn modelId="{A019F26F-2A42-4255-91CC-E2A34E95BEAF}" type="presOf" srcId="{62E73FF4-7C7F-4A14-9135-82D263E5314D}" destId="{310090A5-354C-43DC-8B33-A4C9A7357D54}" srcOrd="1" destOrd="0" presId="urn:microsoft.com/office/officeart/2005/8/layout/orgChart1"/>
    <dgm:cxn modelId="{E2BC2470-38A2-4890-8E62-39375FEC1F7F}" type="presOf" srcId="{FE79CE5E-390F-44B4-83C3-CE312C9B42D9}" destId="{D8A5ED27-6CB3-450B-ADCF-7D223B30681E}" srcOrd="0" destOrd="0" presId="urn:microsoft.com/office/officeart/2005/8/layout/orgChart1"/>
    <dgm:cxn modelId="{42384170-61EA-45A2-83AC-874B4044FBD3}" type="presOf" srcId="{8FE6067F-81F8-4558-AB4C-D76567C18557}" destId="{6516A03B-EDC8-40B9-93B8-B602505FA435}" srcOrd="0" destOrd="0" presId="urn:microsoft.com/office/officeart/2005/8/layout/orgChart1"/>
    <dgm:cxn modelId="{F30DB281-49E1-454B-980C-EC62FB117924}" type="presOf" srcId="{DA8E1DDE-2291-48D9-A9B2-FA8398CC67B7}" destId="{AA49DD4A-283D-4693-B1CE-962B9797C517}" srcOrd="0" destOrd="0" presId="urn:microsoft.com/office/officeart/2005/8/layout/orgChart1"/>
    <dgm:cxn modelId="{CDA96C82-F43E-4F2C-A140-C17A2612BF3B}" type="presOf" srcId="{15CC10D7-18AD-4919-9A4D-B6B6A877A1C9}" destId="{7241C68C-3E28-4D35-8498-09997A2263D7}" srcOrd="0" destOrd="0" presId="urn:microsoft.com/office/officeart/2005/8/layout/orgChart1"/>
    <dgm:cxn modelId="{AE76F58E-FEE3-4E5D-8158-8616D39A1C3F}" srcId="{D81D1173-F486-44D0-999C-8A79EBD051E6}" destId="{32FAAB46-A028-47B5-B9AB-1CC97DB1F7EE}" srcOrd="2" destOrd="0" parTransId="{A5C58677-FAD6-4D96-A30F-B7B422E4E92A}" sibTransId="{59922519-C6A8-4680-B1DE-3E39C3C4A1F9}"/>
    <dgm:cxn modelId="{4EEC3690-CD34-4A11-9033-54FA3B66AFDC}" type="presOf" srcId="{D81D1173-F486-44D0-999C-8A79EBD051E6}" destId="{19E9D482-9B1B-43A4-B736-F9D06E8CD37F}" srcOrd="1" destOrd="0" presId="urn:microsoft.com/office/officeart/2005/8/layout/orgChart1"/>
    <dgm:cxn modelId="{80303F94-43F8-49D8-8F0F-01F439670BC8}" type="presOf" srcId="{5E1F3A0D-E470-4FD4-8858-8316688525F1}" destId="{F6D3A597-93BB-45BA-9E7C-10220989C7DE}" srcOrd="1" destOrd="0" presId="urn:microsoft.com/office/officeart/2005/8/layout/orgChart1"/>
    <dgm:cxn modelId="{792D7B94-3541-40A5-B968-5B8A710E11D2}" srcId="{A3D5B927-E683-496F-BAB0-F204A2063EDB}" destId="{0CB4D948-3AEE-4CD1-8C39-D147746A5F3B}" srcOrd="2" destOrd="0" parTransId="{15CC10D7-18AD-4919-9A4D-B6B6A877A1C9}" sibTransId="{5B671AF6-56D0-447F-B8A3-0BE58E846CBC}"/>
    <dgm:cxn modelId="{9472AAA1-7909-4D1E-8C65-880660708C76}" type="presOf" srcId="{D81D1173-F486-44D0-999C-8A79EBD051E6}" destId="{CD095349-242A-4047-91E2-F1D485A77C9B}" srcOrd="0" destOrd="0" presId="urn:microsoft.com/office/officeart/2005/8/layout/orgChart1"/>
    <dgm:cxn modelId="{D55B92A2-2A21-475D-A84A-233456EC1ABD}" type="presOf" srcId="{4DB93814-EC97-4279-8B83-426293F137D1}" destId="{49C8B493-B644-4E59-AF05-E60A62345FBC}" srcOrd="1" destOrd="0" presId="urn:microsoft.com/office/officeart/2005/8/layout/orgChart1"/>
    <dgm:cxn modelId="{9B8D1DA7-DA69-44BD-817F-85AEDF2339C1}" type="presOf" srcId="{29AFBC17-9366-4160-B6EC-A9FF262978C8}" destId="{2ADF90F8-BA25-412A-8417-D242E5293568}" srcOrd="1" destOrd="0" presId="urn:microsoft.com/office/officeart/2005/8/layout/orgChart1"/>
    <dgm:cxn modelId="{19D722A8-B09E-414B-841C-E681A8E90171}" type="presOf" srcId="{62E73FF4-7C7F-4A14-9135-82D263E5314D}" destId="{845F8322-0F59-4106-A6A3-C179FD3498F9}" srcOrd="0" destOrd="0" presId="urn:microsoft.com/office/officeart/2005/8/layout/orgChart1"/>
    <dgm:cxn modelId="{6CDDD4AE-12A4-4178-8518-AC91351AB8C7}" type="presOf" srcId="{0CB4D948-3AEE-4CD1-8C39-D147746A5F3B}" destId="{54A742F4-60BE-4743-853B-8B5E0441E6EA}" srcOrd="0" destOrd="0" presId="urn:microsoft.com/office/officeart/2005/8/layout/orgChart1"/>
    <dgm:cxn modelId="{6EC860B3-D5E8-4FF8-B8B6-974CB9752E43}" type="presOf" srcId="{E423A0EA-2C48-45B7-857E-AA355CFB3D03}" destId="{DA6BD5EF-DC2E-430B-BA00-8771D3AAF70C}" srcOrd="0" destOrd="0" presId="urn:microsoft.com/office/officeart/2005/8/layout/orgChart1"/>
    <dgm:cxn modelId="{B27F28B4-04C4-4E51-AD62-9D7C43580A45}" type="presOf" srcId="{706CCB75-FFAC-43F7-AD58-6A81FE966E74}" destId="{B427038E-D575-4560-B186-7FDD9F195728}" srcOrd="0" destOrd="0" presId="urn:microsoft.com/office/officeart/2005/8/layout/orgChart1"/>
    <dgm:cxn modelId="{83104CB7-B1A7-4009-8C53-65ED33B5A151}" type="presOf" srcId="{4DB93814-EC97-4279-8B83-426293F137D1}" destId="{D3A873B4-9B73-4FA3-AE84-BAA65D8B147C}" srcOrd="0" destOrd="0" presId="urn:microsoft.com/office/officeart/2005/8/layout/orgChart1"/>
    <dgm:cxn modelId="{8E4F7AB7-D569-4C16-84A9-3BC730F51809}" type="presOf" srcId="{14DD4929-D065-4D35-9FAD-5BEA4EB03B32}" destId="{B26F90E8-03E6-4343-A966-379A130B4AE9}" srcOrd="0" destOrd="0" presId="urn:microsoft.com/office/officeart/2005/8/layout/orgChart1"/>
    <dgm:cxn modelId="{C34153BB-5324-48BA-9784-464A3767717D}" type="presOf" srcId="{0CB4D948-3AEE-4CD1-8C39-D147746A5F3B}" destId="{699F9382-7816-416E-93FB-F93DFA02E102}" srcOrd="1" destOrd="0" presId="urn:microsoft.com/office/officeart/2005/8/layout/orgChart1"/>
    <dgm:cxn modelId="{32DFBABB-30B3-4DCC-86DC-38F9D1D55237}" srcId="{80DD11A9-312A-445A-9BD0-8E0F6A9F3A07}" destId="{29AFBC17-9366-4160-B6EC-A9FF262978C8}" srcOrd="2" destOrd="0" parTransId="{3E636419-DB52-4647-89D8-D1D63452E384}" sibTransId="{17A68BA5-3BA6-45C1-A2A5-92AE7536C03B}"/>
    <dgm:cxn modelId="{EF5C3DC2-729F-4DD3-8311-C44D0B85B881}" type="presOf" srcId="{2685A7CB-96F9-4917-9921-65459DDDD6F8}" destId="{4E4F0151-03BA-421A-B3A2-A87431F9C28D}" srcOrd="0" destOrd="0" presId="urn:microsoft.com/office/officeart/2005/8/layout/orgChart1"/>
    <dgm:cxn modelId="{48E995C4-D7CA-40E9-B490-87A6387D787E}" srcId="{2685A7CB-96F9-4917-9921-65459DDDD6F8}" destId="{A3D5B927-E683-496F-BAB0-F204A2063EDB}" srcOrd="0" destOrd="0" parTransId="{449CFDB1-FEC4-4D17-ADF8-A5E512B8CF43}" sibTransId="{CDDFF156-795F-4832-8153-E4A58B7F86FF}"/>
    <dgm:cxn modelId="{AA0473C5-2494-4482-A22C-A519D6AAB201}" srcId="{A3D5B927-E683-496F-BAB0-F204A2063EDB}" destId="{21C3254D-A992-4506-BEF5-79B71BEF3456}" srcOrd="1" destOrd="0" parTransId="{6A0602A0-106B-4DBE-9E22-3B79EE9542A6}" sibTransId="{EACA77A1-F062-469E-B962-690A271749C0}"/>
    <dgm:cxn modelId="{F39404CD-6D94-41C2-83C4-F67AA420D37D}" type="presOf" srcId="{A3D5B927-E683-496F-BAB0-F204A2063EDB}" destId="{76E399AD-AD7F-40B5-BCBE-77E550F372E9}" srcOrd="1" destOrd="0" presId="urn:microsoft.com/office/officeart/2005/8/layout/orgChart1"/>
    <dgm:cxn modelId="{892407CF-F30C-4150-A758-500E3CE17E8F}" type="presOf" srcId="{77662B74-E6D1-422B-8EA5-3521A6898580}" destId="{2B872BB5-4B6F-4224-B4BE-41902147D8F5}" srcOrd="1" destOrd="0" presId="urn:microsoft.com/office/officeart/2005/8/layout/orgChart1"/>
    <dgm:cxn modelId="{1B4A57CF-C91F-4C6C-A331-85EEB10C7945}" type="presOf" srcId="{32FAAB46-A028-47B5-B9AB-1CC97DB1F7EE}" destId="{9926314A-235D-4A55-8BA2-24C99FFD204C}" srcOrd="0" destOrd="0" presId="urn:microsoft.com/office/officeart/2005/8/layout/orgChart1"/>
    <dgm:cxn modelId="{2FA169D3-0000-4632-AEB5-B55A346CAE52}" type="presOf" srcId="{3CA0F4E7-FCDF-48C5-836D-5146746B3240}" destId="{4E7A23E3-730B-4EC1-9315-B00C2BD33DAA}" srcOrd="0" destOrd="0" presId="urn:microsoft.com/office/officeart/2005/8/layout/orgChart1"/>
    <dgm:cxn modelId="{CD94C8E4-6D1A-4CC8-A20D-726C8B4BC785}" type="presOf" srcId="{3CA0F4E7-FCDF-48C5-836D-5146746B3240}" destId="{8D30236E-D257-4A4C-A6AB-957FBB0A8EC9}" srcOrd="1" destOrd="0" presId="urn:microsoft.com/office/officeart/2005/8/layout/orgChart1"/>
    <dgm:cxn modelId="{A91F6DE9-D7A3-4626-AF30-6D834F4F0276}" type="presOf" srcId="{21C3254D-A992-4506-BEF5-79B71BEF3456}" destId="{63DCDB63-934A-441C-B2E2-B593218B414C}" srcOrd="1" destOrd="0" presId="urn:microsoft.com/office/officeart/2005/8/layout/orgChart1"/>
    <dgm:cxn modelId="{0BE539EF-4FB6-4BDC-9DC1-62C77FDC88D3}" type="presOf" srcId="{29AFBC17-9366-4160-B6EC-A9FF262978C8}" destId="{9DF53EE0-087D-4830-A13B-AFEB14B437CD}" srcOrd="0" destOrd="0" presId="urn:microsoft.com/office/officeart/2005/8/layout/orgChart1"/>
    <dgm:cxn modelId="{37D2B8F5-91F6-40A1-8AAA-593AAB85574C}" type="presOf" srcId="{80DD11A9-312A-445A-9BD0-8E0F6A9F3A07}" destId="{5B74E3ED-4107-4B21-8721-5A15C5EDC575}" srcOrd="0" destOrd="0" presId="urn:microsoft.com/office/officeart/2005/8/layout/orgChart1"/>
    <dgm:cxn modelId="{C74A68F8-4E86-4E35-A488-5CCFFBA6E595}" type="presOf" srcId="{E423A0EA-2C48-45B7-857E-AA355CFB3D03}" destId="{DE493288-81ED-4019-8C4C-0891B3FC2D42}" srcOrd="1" destOrd="0" presId="urn:microsoft.com/office/officeart/2005/8/layout/orgChart1"/>
    <dgm:cxn modelId="{44E0B8F8-7EA8-4FDC-A296-F5CD3A2B8ED1}" type="presOf" srcId="{A5C58677-FAD6-4D96-A30F-B7B422E4E92A}" destId="{4D4A5506-1570-45CE-93E1-70BCE1E8F55C}" srcOrd="0" destOrd="0" presId="urn:microsoft.com/office/officeart/2005/8/layout/orgChart1"/>
    <dgm:cxn modelId="{796643F9-2DCD-411A-ADD3-89CD0A315083}" type="presOf" srcId="{A3D5B927-E683-496F-BAB0-F204A2063EDB}" destId="{5A415E03-7D44-4825-A029-610D7678564C}" srcOrd="0" destOrd="0" presId="urn:microsoft.com/office/officeart/2005/8/layout/orgChart1"/>
    <dgm:cxn modelId="{C63508FF-A6C0-453C-9621-3A60A4196180}" type="presOf" srcId="{6A0602A0-106B-4DBE-9E22-3B79EE9542A6}" destId="{C86E0A5A-0E18-4233-B532-D1A1A9A331E6}" srcOrd="0" destOrd="0" presId="urn:microsoft.com/office/officeart/2005/8/layout/orgChart1"/>
    <dgm:cxn modelId="{AF2D9BFF-F608-4A2D-8A34-CB8A3F25D062}" type="presParOf" srcId="{4E4F0151-03BA-421A-B3A2-A87431F9C28D}" destId="{F08320F1-0603-4B08-848B-365EB4F3B843}" srcOrd="0" destOrd="0" presId="urn:microsoft.com/office/officeart/2005/8/layout/orgChart1"/>
    <dgm:cxn modelId="{82E759C4-7EFF-49A2-BC35-75ECA8410E1D}" type="presParOf" srcId="{F08320F1-0603-4B08-848B-365EB4F3B843}" destId="{172B860B-0B2E-44EA-B023-A33F23C640B0}" srcOrd="0" destOrd="0" presId="urn:microsoft.com/office/officeart/2005/8/layout/orgChart1"/>
    <dgm:cxn modelId="{0DF21DBA-4C26-4151-ACB6-A6AD5DE7520A}" type="presParOf" srcId="{172B860B-0B2E-44EA-B023-A33F23C640B0}" destId="{5A415E03-7D44-4825-A029-610D7678564C}" srcOrd="0" destOrd="0" presId="urn:microsoft.com/office/officeart/2005/8/layout/orgChart1"/>
    <dgm:cxn modelId="{B6E42699-A64F-450C-A1AF-D242A266DF18}" type="presParOf" srcId="{172B860B-0B2E-44EA-B023-A33F23C640B0}" destId="{76E399AD-AD7F-40B5-BCBE-77E550F372E9}" srcOrd="1" destOrd="0" presId="urn:microsoft.com/office/officeart/2005/8/layout/orgChart1"/>
    <dgm:cxn modelId="{3ADB80A0-F0A6-4DC7-BAD0-BE7D594E8F32}" type="presParOf" srcId="{F08320F1-0603-4B08-848B-365EB4F3B843}" destId="{FA9950D5-7F04-4040-A4F4-735BBCDD9C2E}" srcOrd="1" destOrd="0" presId="urn:microsoft.com/office/officeart/2005/8/layout/orgChart1"/>
    <dgm:cxn modelId="{70AF3E4B-7B06-490F-AE6B-7CF0129F092C}" type="presParOf" srcId="{FA9950D5-7F04-4040-A4F4-735BBCDD9C2E}" destId="{0BD0FD5F-9121-4E47-B9B6-82A02E424E77}" srcOrd="0" destOrd="0" presId="urn:microsoft.com/office/officeart/2005/8/layout/orgChart1"/>
    <dgm:cxn modelId="{06AC0955-AE8E-4ABB-8173-14C38A177DCE}" type="presParOf" srcId="{FA9950D5-7F04-4040-A4F4-735BBCDD9C2E}" destId="{886BD911-B46E-4865-ADD3-8FA03055D967}" srcOrd="1" destOrd="0" presId="urn:microsoft.com/office/officeart/2005/8/layout/orgChart1"/>
    <dgm:cxn modelId="{470C0AB6-3F5F-4D39-9E04-322B87F27AD1}" type="presParOf" srcId="{886BD911-B46E-4865-ADD3-8FA03055D967}" destId="{63D6B77C-A6E4-4B72-90C2-B076336BBC93}" srcOrd="0" destOrd="0" presId="urn:microsoft.com/office/officeart/2005/8/layout/orgChart1"/>
    <dgm:cxn modelId="{C7EC98FA-0A08-4243-898A-78EBFAF43051}" type="presParOf" srcId="{63D6B77C-A6E4-4B72-90C2-B076336BBC93}" destId="{5B74E3ED-4107-4B21-8721-5A15C5EDC575}" srcOrd="0" destOrd="0" presId="urn:microsoft.com/office/officeart/2005/8/layout/orgChart1"/>
    <dgm:cxn modelId="{45315094-5EA4-4F17-9E44-0C029F200B08}" type="presParOf" srcId="{63D6B77C-A6E4-4B72-90C2-B076336BBC93}" destId="{ED1C9F73-E543-499E-BC76-A905EDDF6EB3}" srcOrd="1" destOrd="0" presId="urn:microsoft.com/office/officeart/2005/8/layout/orgChart1"/>
    <dgm:cxn modelId="{BB84960E-B0D1-4594-8750-0D55C7B82327}" type="presParOf" srcId="{886BD911-B46E-4865-ADD3-8FA03055D967}" destId="{8643400B-A966-4EAD-AE45-4CD2099A7592}" srcOrd="1" destOrd="0" presId="urn:microsoft.com/office/officeart/2005/8/layout/orgChart1"/>
    <dgm:cxn modelId="{E6466E56-9F31-4319-B1F6-3C23CE0EA466}" type="presParOf" srcId="{8643400B-A966-4EAD-AE45-4CD2099A7592}" destId="{CE83E4EB-60A9-4C37-BFB1-BD2445112A42}" srcOrd="0" destOrd="0" presId="urn:microsoft.com/office/officeart/2005/8/layout/orgChart1"/>
    <dgm:cxn modelId="{D71A016E-2900-48C4-BABD-A8B7700E382B}" type="presParOf" srcId="{8643400B-A966-4EAD-AE45-4CD2099A7592}" destId="{D1936136-331D-46B0-A6B2-C1C626A6D8B6}" srcOrd="1" destOrd="0" presId="urn:microsoft.com/office/officeart/2005/8/layout/orgChart1"/>
    <dgm:cxn modelId="{D719A150-B1FE-4C43-8C30-267F31F89151}" type="presParOf" srcId="{D1936136-331D-46B0-A6B2-C1C626A6D8B6}" destId="{D424E30D-0AE6-45B4-A46D-4B3B3BDEE881}" srcOrd="0" destOrd="0" presId="urn:microsoft.com/office/officeart/2005/8/layout/orgChart1"/>
    <dgm:cxn modelId="{38D68275-5B56-4605-AA8F-B0BBAD5D47BF}" type="presParOf" srcId="{D424E30D-0AE6-45B4-A46D-4B3B3BDEE881}" destId="{AB6733E8-7015-414C-854F-15CC7BE33845}" srcOrd="0" destOrd="0" presId="urn:microsoft.com/office/officeart/2005/8/layout/orgChart1"/>
    <dgm:cxn modelId="{52754397-DA47-4AA2-A3FA-F4D28FF6E91A}" type="presParOf" srcId="{D424E30D-0AE6-45B4-A46D-4B3B3BDEE881}" destId="{745084C8-D478-4626-93D8-94A9ADED91B0}" srcOrd="1" destOrd="0" presId="urn:microsoft.com/office/officeart/2005/8/layout/orgChart1"/>
    <dgm:cxn modelId="{8CDCC246-55CB-4194-A7C4-71CAF421A96D}" type="presParOf" srcId="{D1936136-331D-46B0-A6B2-C1C626A6D8B6}" destId="{AA5BCCA4-89E5-498A-B18A-3BABC820488A}" srcOrd="1" destOrd="0" presId="urn:microsoft.com/office/officeart/2005/8/layout/orgChart1"/>
    <dgm:cxn modelId="{DCA935C0-64BE-4DAD-8443-F342D50811A6}" type="presParOf" srcId="{D1936136-331D-46B0-A6B2-C1C626A6D8B6}" destId="{F44F5AAC-80E5-473D-9482-72B0B14E2C5D}" srcOrd="2" destOrd="0" presId="urn:microsoft.com/office/officeart/2005/8/layout/orgChart1"/>
    <dgm:cxn modelId="{775242C0-8817-4B80-B807-C35D97141C5E}" type="presParOf" srcId="{8643400B-A966-4EAD-AE45-4CD2099A7592}" destId="{1B1CE9A5-2C27-4761-88D8-855D3D23EC57}" srcOrd="2" destOrd="0" presId="urn:microsoft.com/office/officeart/2005/8/layout/orgChart1"/>
    <dgm:cxn modelId="{971623A1-9593-4903-A1E4-6F1C29448E04}" type="presParOf" srcId="{8643400B-A966-4EAD-AE45-4CD2099A7592}" destId="{59A9A198-8711-4D27-8437-8D3C06D371CF}" srcOrd="3" destOrd="0" presId="urn:microsoft.com/office/officeart/2005/8/layout/orgChart1"/>
    <dgm:cxn modelId="{167AEA1F-0B87-4264-83E5-07079DA26571}" type="presParOf" srcId="{59A9A198-8711-4D27-8437-8D3C06D371CF}" destId="{2CBDD81E-DE22-44F3-A17E-CFBD7E29F857}" srcOrd="0" destOrd="0" presId="urn:microsoft.com/office/officeart/2005/8/layout/orgChart1"/>
    <dgm:cxn modelId="{B36CBEA8-B723-40E2-B574-88DD63178F7B}" type="presParOf" srcId="{2CBDD81E-DE22-44F3-A17E-CFBD7E29F857}" destId="{B26F90E8-03E6-4343-A966-379A130B4AE9}" srcOrd="0" destOrd="0" presId="urn:microsoft.com/office/officeart/2005/8/layout/orgChart1"/>
    <dgm:cxn modelId="{0095AB28-656F-4E5B-A752-52751BA20692}" type="presParOf" srcId="{2CBDD81E-DE22-44F3-A17E-CFBD7E29F857}" destId="{5A8F66F0-A21A-4400-8C11-264D0B6D87DB}" srcOrd="1" destOrd="0" presId="urn:microsoft.com/office/officeart/2005/8/layout/orgChart1"/>
    <dgm:cxn modelId="{3337C4F2-4B80-4807-BE35-7004B6B74A00}" type="presParOf" srcId="{59A9A198-8711-4D27-8437-8D3C06D371CF}" destId="{35C0188F-1186-4293-A23D-A1DBF5197C40}" srcOrd="1" destOrd="0" presId="urn:microsoft.com/office/officeart/2005/8/layout/orgChart1"/>
    <dgm:cxn modelId="{B3D53D80-5E0E-4A54-BCE4-FCAE3A4D1EE5}" type="presParOf" srcId="{59A9A198-8711-4D27-8437-8D3C06D371CF}" destId="{E04F879D-1705-4A98-9924-12CB2CE4D9B7}" srcOrd="2" destOrd="0" presId="urn:microsoft.com/office/officeart/2005/8/layout/orgChart1"/>
    <dgm:cxn modelId="{F4A80358-5AA1-431C-B2C4-CDDA8DCDA02A}" type="presParOf" srcId="{8643400B-A966-4EAD-AE45-4CD2099A7592}" destId="{E6E1EA90-060E-4EC3-BF63-E1893681690A}" srcOrd="4" destOrd="0" presId="urn:microsoft.com/office/officeart/2005/8/layout/orgChart1"/>
    <dgm:cxn modelId="{CD690373-F76D-4F09-9789-0937962CE74A}" type="presParOf" srcId="{8643400B-A966-4EAD-AE45-4CD2099A7592}" destId="{D954DE60-63A9-4677-842E-6354AB2ECD64}" srcOrd="5" destOrd="0" presId="urn:microsoft.com/office/officeart/2005/8/layout/orgChart1"/>
    <dgm:cxn modelId="{BE275ADD-43D8-4DED-9D0B-A5101ADF7FF0}" type="presParOf" srcId="{D954DE60-63A9-4677-842E-6354AB2ECD64}" destId="{3CB001DA-2A48-4EB7-A06C-1FC5E19E587F}" srcOrd="0" destOrd="0" presId="urn:microsoft.com/office/officeart/2005/8/layout/orgChart1"/>
    <dgm:cxn modelId="{27B75A02-0369-4017-84FD-CCCF169F5D00}" type="presParOf" srcId="{3CB001DA-2A48-4EB7-A06C-1FC5E19E587F}" destId="{9DF53EE0-087D-4830-A13B-AFEB14B437CD}" srcOrd="0" destOrd="0" presId="urn:microsoft.com/office/officeart/2005/8/layout/orgChart1"/>
    <dgm:cxn modelId="{2BD1C1A2-44A9-4BF8-BB31-DC2C9A173A6A}" type="presParOf" srcId="{3CB001DA-2A48-4EB7-A06C-1FC5E19E587F}" destId="{2ADF90F8-BA25-412A-8417-D242E5293568}" srcOrd="1" destOrd="0" presId="urn:microsoft.com/office/officeart/2005/8/layout/orgChart1"/>
    <dgm:cxn modelId="{97AD14BE-84B3-4108-80DA-7C94F8E2D9D8}" type="presParOf" srcId="{D954DE60-63A9-4677-842E-6354AB2ECD64}" destId="{D1AFEE18-B641-4883-847B-55833F258A82}" srcOrd="1" destOrd="0" presId="urn:microsoft.com/office/officeart/2005/8/layout/orgChart1"/>
    <dgm:cxn modelId="{313D5E58-93FF-44EB-9EC2-5CCD55F95905}" type="presParOf" srcId="{D954DE60-63A9-4677-842E-6354AB2ECD64}" destId="{83EB9B0C-E7C5-4968-B675-0F9B2A3A0C79}" srcOrd="2" destOrd="0" presId="urn:microsoft.com/office/officeart/2005/8/layout/orgChart1"/>
    <dgm:cxn modelId="{DB09F1BC-1251-44BB-9ABE-6947F32E2C11}" type="presParOf" srcId="{886BD911-B46E-4865-ADD3-8FA03055D967}" destId="{4DD5C4DA-AD24-4B16-8ECD-5538B8FCFB01}" srcOrd="2" destOrd="0" presId="urn:microsoft.com/office/officeart/2005/8/layout/orgChart1"/>
    <dgm:cxn modelId="{A72264F1-3B74-4EBC-AAEE-907BD6CADF24}" type="presParOf" srcId="{FA9950D5-7F04-4040-A4F4-735BBCDD9C2E}" destId="{C86E0A5A-0E18-4233-B532-D1A1A9A331E6}" srcOrd="2" destOrd="0" presId="urn:microsoft.com/office/officeart/2005/8/layout/orgChart1"/>
    <dgm:cxn modelId="{4D441B16-4F37-4561-A7A4-3C6C1AFADF0C}" type="presParOf" srcId="{FA9950D5-7F04-4040-A4F4-735BBCDD9C2E}" destId="{0121E2E2-1086-4CB8-8E19-C9F242250B4F}" srcOrd="3" destOrd="0" presId="urn:microsoft.com/office/officeart/2005/8/layout/orgChart1"/>
    <dgm:cxn modelId="{1164DDC9-804D-4769-A9D3-6D3AF5D01099}" type="presParOf" srcId="{0121E2E2-1086-4CB8-8E19-C9F242250B4F}" destId="{ECD37C95-542B-4609-BE67-0D0825F422CD}" srcOrd="0" destOrd="0" presId="urn:microsoft.com/office/officeart/2005/8/layout/orgChart1"/>
    <dgm:cxn modelId="{FF626CC7-8EC7-4C20-9171-B5F905F99F65}" type="presParOf" srcId="{ECD37C95-542B-4609-BE67-0D0825F422CD}" destId="{830765B8-8EBA-4A6C-91B8-BD24DE0B3D70}" srcOrd="0" destOrd="0" presId="urn:microsoft.com/office/officeart/2005/8/layout/orgChart1"/>
    <dgm:cxn modelId="{393B57FC-734D-494C-925D-E1D13F1002AC}" type="presParOf" srcId="{ECD37C95-542B-4609-BE67-0D0825F422CD}" destId="{63DCDB63-934A-441C-B2E2-B593218B414C}" srcOrd="1" destOrd="0" presId="urn:microsoft.com/office/officeart/2005/8/layout/orgChart1"/>
    <dgm:cxn modelId="{3CAF7DF6-DBF9-4856-B5DE-39EAE503F387}" type="presParOf" srcId="{0121E2E2-1086-4CB8-8E19-C9F242250B4F}" destId="{C706D6F2-FBE4-483C-A6A1-276FB50CBEC1}" srcOrd="1" destOrd="0" presId="urn:microsoft.com/office/officeart/2005/8/layout/orgChart1"/>
    <dgm:cxn modelId="{0283C01C-9E9E-4632-B251-65A0697B4319}" type="presParOf" srcId="{C706D6F2-FBE4-483C-A6A1-276FB50CBEC1}" destId="{023F0598-B851-4629-9F7D-D66B8A4C2708}" srcOrd="0" destOrd="0" presId="urn:microsoft.com/office/officeart/2005/8/layout/orgChart1"/>
    <dgm:cxn modelId="{640F3FD9-436B-4044-B473-309CC9723D9A}" type="presParOf" srcId="{C706D6F2-FBE4-483C-A6A1-276FB50CBEC1}" destId="{C4282909-F9C9-483F-9421-FE66A081FFB8}" srcOrd="1" destOrd="0" presId="urn:microsoft.com/office/officeart/2005/8/layout/orgChart1"/>
    <dgm:cxn modelId="{E5618C75-9AE2-47AE-8825-C5B9EA0D48C9}" type="presParOf" srcId="{C4282909-F9C9-483F-9421-FE66A081FFB8}" destId="{6451A1CE-A661-46DF-BFC4-805CDFA9E18F}" srcOrd="0" destOrd="0" presId="urn:microsoft.com/office/officeart/2005/8/layout/orgChart1"/>
    <dgm:cxn modelId="{8D82F4E3-6F74-4DAE-BAC7-9F4FB90263B6}" type="presParOf" srcId="{6451A1CE-A661-46DF-BFC4-805CDFA9E18F}" destId="{845F8322-0F59-4106-A6A3-C179FD3498F9}" srcOrd="0" destOrd="0" presId="urn:microsoft.com/office/officeart/2005/8/layout/orgChart1"/>
    <dgm:cxn modelId="{CE551424-FA00-4900-8EBD-C9951F20B83C}" type="presParOf" srcId="{6451A1CE-A661-46DF-BFC4-805CDFA9E18F}" destId="{310090A5-354C-43DC-8B33-A4C9A7357D54}" srcOrd="1" destOrd="0" presId="urn:microsoft.com/office/officeart/2005/8/layout/orgChart1"/>
    <dgm:cxn modelId="{CAE48AF6-84E9-418C-9274-CF7B672D41F7}" type="presParOf" srcId="{C4282909-F9C9-483F-9421-FE66A081FFB8}" destId="{BE2F1CCE-8481-42DD-8F08-07B060D76954}" srcOrd="1" destOrd="0" presId="urn:microsoft.com/office/officeart/2005/8/layout/orgChart1"/>
    <dgm:cxn modelId="{D47FCCE5-AF1B-4870-94B8-3C15F2C5E6DC}" type="presParOf" srcId="{C4282909-F9C9-483F-9421-FE66A081FFB8}" destId="{D0EE859A-C8FA-4529-8BEB-8203663AB7F5}" srcOrd="2" destOrd="0" presId="urn:microsoft.com/office/officeart/2005/8/layout/orgChart1"/>
    <dgm:cxn modelId="{218E455F-6E93-4393-9914-386EE8B22F77}" type="presParOf" srcId="{C706D6F2-FBE4-483C-A6A1-276FB50CBEC1}" destId="{B427038E-D575-4560-B186-7FDD9F195728}" srcOrd="2" destOrd="0" presId="urn:microsoft.com/office/officeart/2005/8/layout/orgChart1"/>
    <dgm:cxn modelId="{3FCD63AD-9D03-4CF3-9E1C-FCF8630E54A3}" type="presParOf" srcId="{C706D6F2-FBE4-483C-A6A1-276FB50CBEC1}" destId="{DCD4476F-820F-4AF0-B2F6-C5FE0271177A}" srcOrd="3" destOrd="0" presId="urn:microsoft.com/office/officeart/2005/8/layout/orgChart1"/>
    <dgm:cxn modelId="{67946827-DF16-4335-91E7-9DA8E0308F03}" type="presParOf" srcId="{DCD4476F-820F-4AF0-B2F6-C5FE0271177A}" destId="{FA085DE5-C810-4D22-AA2C-52A6F7BF48B7}" srcOrd="0" destOrd="0" presId="urn:microsoft.com/office/officeart/2005/8/layout/orgChart1"/>
    <dgm:cxn modelId="{44DDF741-1BE8-4BAA-88FB-A4376386D8A7}" type="presParOf" srcId="{FA085DE5-C810-4D22-AA2C-52A6F7BF48B7}" destId="{7746AB3F-7293-4EB0-A788-93E1B5639BE2}" srcOrd="0" destOrd="0" presId="urn:microsoft.com/office/officeart/2005/8/layout/orgChart1"/>
    <dgm:cxn modelId="{AC61FC2F-177C-4FA0-A81A-140EAF3187F9}" type="presParOf" srcId="{FA085DE5-C810-4D22-AA2C-52A6F7BF48B7}" destId="{2B872BB5-4B6F-4224-B4BE-41902147D8F5}" srcOrd="1" destOrd="0" presId="urn:microsoft.com/office/officeart/2005/8/layout/orgChart1"/>
    <dgm:cxn modelId="{69849470-5CD5-40BB-A464-80405A8B4926}" type="presParOf" srcId="{DCD4476F-820F-4AF0-B2F6-C5FE0271177A}" destId="{898D969B-BC0C-4A8D-B358-8F62C352EAA5}" srcOrd="1" destOrd="0" presId="urn:microsoft.com/office/officeart/2005/8/layout/orgChart1"/>
    <dgm:cxn modelId="{204AA1E0-B22D-4AED-8108-5F13BD3D2B7C}" type="presParOf" srcId="{DCD4476F-820F-4AF0-B2F6-C5FE0271177A}" destId="{F6A6D000-4B09-4953-9D7C-6D99D068C1CC}" srcOrd="2" destOrd="0" presId="urn:microsoft.com/office/officeart/2005/8/layout/orgChart1"/>
    <dgm:cxn modelId="{E3C848EB-4156-4B7C-9BD1-7D4B8028E59B}" type="presParOf" srcId="{0121E2E2-1086-4CB8-8E19-C9F242250B4F}" destId="{B259D130-234D-4E3C-81CD-A2A0A88661C0}" srcOrd="2" destOrd="0" presId="urn:microsoft.com/office/officeart/2005/8/layout/orgChart1"/>
    <dgm:cxn modelId="{57DFA46E-A73B-4787-819E-4FB24E1E0C37}" type="presParOf" srcId="{FA9950D5-7F04-4040-A4F4-735BBCDD9C2E}" destId="{7241C68C-3E28-4D35-8498-09997A2263D7}" srcOrd="4" destOrd="0" presId="urn:microsoft.com/office/officeart/2005/8/layout/orgChart1"/>
    <dgm:cxn modelId="{2FDD885A-494F-45A1-A086-6AE25AB25D47}" type="presParOf" srcId="{FA9950D5-7F04-4040-A4F4-735BBCDD9C2E}" destId="{6F58C239-773D-4499-902F-3BBBA10C574D}" srcOrd="5" destOrd="0" presId="urn:microsoft.com/office/officeart/2005/8/layout/orgChart1"/>
    <dgm:cxn modelId="{602A4E45-1EB8-4755-A101-26134E604F7F}" type="presParOf" srcId="{6F58C239-773D-4499-902F-3BBBA10C574D}" destId="{B9212395-9CB1-464B-B3D9-9FE04EC74C9E}" srcOrd="0" destOrd="0" presId="urn:microsoft.com/office/officeart/2005/8/layout/orgChart1"/>
    <dgm:cxn modelId="{DC6A305F-8FFA-4EDD-9CBC-F1DAEAA0CE04}" type="presParOf" srcId="{B9212395-9CB1-464B-B3D9-9FE04EC74C9E}" destId="{54A742F4-60BE-4743-853B-8B5E0441E6EA}" srcOrd="0" destOrd="0" presId="urn:microsoft.com/office/officeart/2005/8/layout/orgChart1"/>
    <dgm:cxn modelId="{31E1E32B-71B7-4038-9943-7002C44D7106}" type="presParOf" srcId="{B9212395-9CB1-464B-B3D9-9FE04EC74C9E}" destId="{699F9382-7816-416E-93FB-F93DFA02E102}" srcOrd="1" destOrd="0" presId="urn:microsoft.com/office/officeart/2005/8/layout/orgChart1"/>
    <dgm:cxn modelId="{25A2FC73-20AF-4FCE-A4AC-77797938E55A}" type="presParOf" srcId="{6F58C239-773D-4499-902F-3BBBA10C574D}" destId="{7D93DE71-185D-454B-96BB-6A1375052003}" srcOrd="1" destOrd="0" presId="urn:microsoft.com/office/officeart/2005/8/layout/orgChart1"/>
    <dgm:cxn modelId="{A664F861-F63C-4A02-A071-D8FBC12D7571}" type="presParOf" srcId="{7D93DE71-185D-454B-96BB-6A1375052003}" destId="{C73444FD-A834-4CEC-B7A2-663EEB7DB4D1}" srcOrd="0" destOrd="0" presId="urn:microsoft.com/office/officeart/2005/8/layout/orgChart1"/>
    <dgm:cxn modelId="{B4629BE3-341D-4B2C-A4DF-020CDECC90C0}" type="presParOf" srcId="{7D93DE71-185D-454B-96BB-6A1375052003}" destId="{8D1127F7-556A-4623-9B93-69DE39D408E1}" srcOrd="1" destOrd="0" presId="urn:microsoft.com/office/officeart/2005/8/layout/orgChart1"/>
    <dgm:cxn modelId="{10445B56-976E-436F-88E7-D04A5C80479D}" type="presParOf" srcId="{8D1127F7-556A-4623-9B93-69DE39D408E1}" destId="{3AECCA9F-9212-4403-82A4-D3F4930C81E9}" srcOrd="0" destOrd="0" presId="urn:microsoft.com/office/officeart/2005/8/layout/orgChart1"/>
    <dgm:cxn modelId="{FE7339CD-AFFE-43BE-B3CF-FEF25B99E042}" type="presParOf" srcId="{3AECCA9F-9212-4403-82A4-D3F4930C81E9}" destId="{4E7A23E3-730B-4EC1-9315-B00C2BD33DAA}" srcOrd="0" destOrd="0" presId="urn:microsoft.com/office/officeart/2005/8/layout/orgChart1"/>
    <dgm:cxn modelId="{D41EE585-B9EF-4504-91A3-3CF1175CB56D}" type="presParOf" srcId="{3AECCA9F-9212-4403-82A4-D3F4930C81E9}" destId="{8D30236E-D257-4A4C-A6AB-957FBB0A8EC9}" srcOrd="1" destOrd="0" presId="urn:microsoft.com/office/officeart/2005/8/layout/orgChart1"/>
    <dgm:cxn modelId="{91F166A9-D69F-4842-98FC-9E4F7F019BF7}" type="presParOf" srcId="{8D1127F7-556A-4623-9B93-69DE39D408E1}" destId="{DDE309EE-82AC-4A1A-BE64-D0B8D8694DBB}" srcOrd="1" destOrd="0" presId="urn:microsoft.com/office/officeart/2005/8/layout/orgChart1"/>
    <dgm:cxn modelId="{26EAC4C7-89DB-432B-90D7-E4A23AB497C9}" type="presParOf" srcId="{8D1127F7-556A-4623-9B93-69DE39D408E1}" destId="{DEB5CC16-54EE-4FB1-8041-3FB70707663B}" srcOrd="2" destOrd="0" presId="urn:microsoft.com/office/officeart/2005/8/layout/orgChart1"/>
    <dgm:cxn modelId="{D21529BC-3842-4C92-99DD-0574492EAEE2}" type="presParOf" srcId="{7D93DE71-185D-454B-96BB-6A1375052003}" destId="{D8A5ED27-6CB3-450B-ADCF-7D223B30681E}" srcOrd="2" destOrd="0" presId="urn:microsoft.com/office/officeart/2005/8/layout/orgChart1"/>
    <dgm:cxn modelId="{26AB3416-DB28-4530-8DDB-77F0AA6D1398}" type="presParOf" srcId="{7D93DE71-185D-454B-96BB-6A1375052003}" destId="{84C7F6A0-9F22-4381-A035-E560B53DD09C}" srcOrd="3" destOrd="0" presId="urn:microsoft.com/office/officeart/2005/8/layout/orgChart1"/>
    <dgm:cxn modelId="{F58862AF-6C02-4BE7-BAC0-C307E97D4489}" type="presParOf" srcId="{84C7F6A0-9F22-4381-A035-E560B53DD09C}" destId="{A8344AED-97EE-4052-94D8-F31BC3B1B162}" srcOrd="0" destOrd="0" presId="urn:microsoft.com/office/officeart/2005/8/layout/orgChart1"/>
    <dgm:cxn modelId="{A7812C79-540A-40EC-9F80-FC7DA4646817}" type="presParOf" srcId="{A8344AED-97EE-4052-94D8-F31BC3B1B162}" destId="{DA6BD5EF-DC2E-430B-BA00-8771D3AAF70C}" srcOrd="0" destOrd="0" presId="urn:microsoft.com/office/officeart/2005/8/layout/orgChart1"/>
    <dgm:cxn modelId="{C4E72C47-9527-41F1-8E5C-9AC2E86184C9}" type="presParOf" srcId="{A8344AED-97EE-4052-94D8-F31BC3B1B162}" destId="{DE493288-81ED-4019-8C4C-0891B3FC2D42}" srcOrd="1" destOrd="0" presId="urn:microsoft.com/office/officeart/2005/8/layout/orgChart1"/>
    <dgm:cxn modelId="{1AFFD162-8921-4560-AC2C-48E27BE93792}" type="presParOf" srcId="{84C7F6A0-9F22-4381-A035-E560B53DD09C}" destId="{A60DC656-5D71-46E0-843B-FA762CED9018}" srcOrd="1" destOrd="0" presId="urn:microsoft.com/office/officeart/2005/8/layout/orgChart1"/>
    <dgm:cxn modelId="{CC2B9D48-CC89-4CF7-8A9E-BC7E144CF6C1}" type="presParOf" srcId="{84C7F6A0-9F22-4381-A035-E560B53DD09C}" destId="{86F9E0CF-162E-421D-8270-B1B7016C3477}" srcOrd="2" destOrd="0" presId="urn:microsoft.com/office/officeart/2005/8/layout/orgChart1"/>
    <dgm:cxn modelId="{94B19563-CC63-4A3B-90E8-82D2808D9E6E}" type="presParOf" srcId="{6F58C239-773D-4499-902F-3BBBA10C574D}" destId="{CE3B9C0C-C490-4BF6-84F6-7AD3C312762C}" srcOrd="2" destOrd="0" presId="urn:microsoft.com/office/officeart/2005/8/layout/orgChart1"/>
    <dgm:cxn modelId="{2581B486-B8DD-4D24-95BB-78D00D35DBFC}" type="presParOf" srcId="{FA9950D5-7F04-4040-A4F4-735BBCDD9C2E}" destId="{AA49DD4A-283D-4693-B1CE-962B9797C517}" srcOrd="6" destOrd="0" presId="urn:microsoft.com/office/officeart/2005/8/layout/orgChart1"/>
    <dgm:cxn modelId="{E74CE6E5-9703-4505-9FA9-B18110D7F94C}" type="presParOf" srcId="{FA9950D5-7F04-4040-A4F4-735BBCDD9C2E}" destId="{1B47903F-3161-4A1F-B2F1-1E6563515EF4}" srcOrd="7" destOrd="0" presId="urn:microsoft.com/office/officeart/2005/8/layout/orgChart1"/>
    <dgm:cxn modelId="{BEBE1CB3-143A-4E9C-968C-D87797A48D84}" type="presParOf" srcId="{1B47903F-3161-4A1F-B2F1-1E6563515EF4}" destId="{AE05A9BB-47E1-47A7-9279-4F5131DA3BC1}" srcOrd="0" destOrd="0" presId="urn:microsoft.com/office/officeart/2005/8/layout/orgChart1"/>
    <dgm:cxn modelId="{8D7778F0-5808-42B0-BF59-CD5B743BFB6F}" type="presParOf" srcId="{AE05A9BB-47E1-47A7-9279-4F5131DA3BC1}" destId="{CD095349-242A-4047-91E2-F1D485A77C9B}" srcOrd="0" destOrd="0" presId="urn:microsoft.com/office/officeart/2005/8/layout/orgChart1"/>
    <dgm:cxn modelId="{CD6D1216-5FDB-4FCF-95E2-9B1EA2F15FEC}" type="presParOf" srcId="{AE05A9BB-47E1-47A7-9279-4F5131DA3BC1}" destId="{19E9D482-9B1B-43A4-B736-F9D06E8CD37F}" srcOrd="1" destOrd="0" presId="urn:microsoft.com/office/officeart/2005/8/layout/orgChart1"/>
    <dgm:cxn modelId="{C334942F-7512-428D-8882-33A226114E84}" type="presParOf" srcId="{1B47903F-3161-4A1F-B2F1-1E6563515EF4}" destId="{6400036B-00AC-4B26-B454-3B0A161E304A}" srcOrd="1" destOrd="0" presId="urn:microsoft.com/office/officeart/2005/8/layout/orgChart1"/>
    <dgm:cxn modelId="{E3C6DC68-CEB4-4BE4-A562-54EDAE2BC2AD}" type="presParOf" srcId="{6400036B-00AC-4B26-B454-3B0A161E304A}" destId="{C4F9F3B6-A965-4051-8E72-BB70E592B868}" srcOrd="0" destOrd="0" presId="urn:microsoft.com/office/officeart/2005/8/layout/orgChart1"/>
    <dgm:cxn modelId="{44A1A811-F47C-4D0D-99B1-EB38A472D477}" type="presParOf" srcId="{6400036B-00AC-4B26-B454-3B0A161E304A}" destId="{9A2AD7BF-122C-4DFC-B732-205430F5D44A}" srcOrd="1" destOrd="0" presId="urn:microsoft.com/office/officeart/2005/8/layout/orgChart1"/>
    <dgm:cxn modelId="{35D05754-B5D1-44D0-8B71-1B2B0317BCDE}" type="presParOf" srcId="{9A2AD7BF-122C-4DFC-B732-205430F5D44A}" destId="{818CBC8A-A68B-4374-B422-7DDA537E046B}" srcOrd="0" destOrd="0" presId="urn:microsoft.com/office/officeart/2005/8/layout/orgChart1"/>
    <dgm:cxn modelId="{245A1066-0936-4BBC-929A-A2B9B28E9C80}" type="presParOf" srcId="{818CBC8A-A68B-4374-B422-7DDA537E046B}" destId="{D3A873B4-9B73-4FA3-AE84-BAA65D8B147C}" srcOrd="0" destOrd="0" presId="urn:microsoft.com/office/officeart/2005/8/layout/orgChart1"/>
    <dgm:cxn modelId="{790D5196-66A4-4330-BFE2-3FC621C5D910}" type="presParOf" srcId="{818CBC8A-A68B-4374-B422-7DDA537E046B}" destId="{49C8B493-B644-4E59-AF05-E60A62345FBC}" srcOrd="1" destOrd="0" presId="urn:microsoft.com/office/officeart/2005/8/layout/orgChart1"/>
    <dgm:cxn modelId="{FD8DA284-AAED-4554-922B-698FB96A24D7}" type="presParOf" srcId="{9A2AD7BF-122C-4DFC-B732-205430F5D44A}" destId="{17635571-29FC-4605-AF40-82D59CCF0653}" srcOrd="1" destOrd="0" presId="urn:microsoft.com/office/officeart/2005/8/layout/orgChart1"/>
    <dgm:cxn modelId="{4FBEBCAD-5A7A-42F1-AA5D-11838C58CE59}" type="presParOf" srcId="{9A2AD7BF-122C-4DFC-B732-205430F5D44A}" destId="{C6C35F69-3B66-4B13-8A57-AC4ADBA6A65F}" srcOrd="2" destOrd="0" presId="urn:microsoft.com/office/officeart/2005/8/layout/orgChart1"/>
    <dgm:cxn modelId="{0140DA75-4CA8-4AE7-BA51-7C7A929423C0}" type="presParOf" srcId="{6400036B-00AC-4B26-B454-3B0A161E304A}" destId="{6516A03B-EDC8-40B9-93B8-B602505FA435}" srcOrd="2" destOrd="0" presId="urn:microsoft.com/office/officeart/2005/8/layout/orgChart1"/>
    <dgm:cxn modelId="{9A8830F3-6E88-466A-86F0-11CE46CADDEE}" type="presParOf" srcId="{6400036B-00AC-4B26-B454-3B0A161E304A}" destId="{C0D406C5-BE97-4D27-8506-A027FAD69363}" srcOrd="3" destOrd="0" presId="urn:microsoft.com/office/officeart/2005/8/layout/orgChart1"/>
    <dgm:cxn modelId="{A2B6A722-FCA6-4410-A5C9-583C039AEFB2}" type="presParOf" srcId="{C0D406C5-BE97-4D27-8506-A027FAD69363}" destId="{6579D79F-0F57-4B02-9F38-DCE8A64ED83E}" srcOrd="0" destOrd="0" presId="urn:microsoft.com/office/officeart/2005/8/layout/orgChart1"/>
    <dgm:cxn modelId="{B9FE7D73-54B8-49B1-965F-03B66D0369A5}" type="presParOf" srcId="{6579D79F-0F57-4B02-9F38-DCE8A64ED83E}" destId="{95467C1A-3C87-4989-BCB3-198B9121BA63}" srcOrd="0" destOrd="0" presId="urn:microsoft.com/office/officeart/2005/8/layout/orgChart1"/>
    <dgm:cxn modelId="{51F2888D-1A2E-4074-B740-98908A6EEEE2}" type="presParOf" srcId="{6579D79F-0F57-4B02-9F38-DCE8A64ED83E}" destId="{F6D3A597-93BB-45BA-9E7C-10220989C7DE}" srcOrd="1" destOrd="0" presId="urn:microsoft.com/office/officeart/2005/8/layout/orgChart1"/>
    <dgm:cxn modelId="{2D2DFDA3-B5A1-4907-B44A-FE4D2A5B33DE}" type="presParOf" srcId="{C0D406C5-BE97-4D27-8506-A027FAD69363}" destId="{0F496B60-4AF3-4A33-A79E-FB618811CB5F}" srcOrd="1" destOrd="0" presId="urn:microsoft.com/office/officeart/2005/8/layout/orgChart1"/>
    <dgm:cxn modelId="{89E2357C-FD5B-40BF-B124-75691943E35E}" type="presParOf" srcId="{C0D406C5-BE97-4D27-8506-A027FAD69363}" destId="{D9519CEA-4AE3-4B90-9A6D-00764536D4EB}" srcOrd="2" destOrd="0" presId="urn:microsoft.com/office/officeart/2005/8/layout/orgChart1"/>
    <dgm:cxn modelId="{3855C379-DEB8-4EE0-8E34-FEF3AFCAADD9}" type="presParOf" srcId="{6400036B-00AC-4B26-B454-3B0A161E304A}" destId="{4D4A5506-1570-45CE-93E1-70BCE1E8F55C}" srcOrd="4" destOrd="0" presId="urn:microsoft.com/office/officeart/2005/8/layout/orgChart1"/>
    <dgm:cxn modelId="{85619DE1-FBE7-4332-9BA8-7B6F7B6280EC}" type="presParOf" srcId="{6400036B-00AC-4B26-B454-3B0A161E304A}" destId="{1E7CD7E8-26C1-4242-822C-3B96CF2D37AA}" srcOrd="5" destOrd="0" presId="urn:microsoft.com/office/officeart/2005/8/layout/orgChart1"/>
    <dgm:cxn modelId="{58E86EC3-319E-4C79-A4DD-58CC80D494D0}" type="presParOf" srcId="{1E7CD7E8-26C1-4242-822C-3B96CF2D37AA}" destId="{AD77B692-E6B7-44D9-8F51-58026A08C541}" srcOrd="0" destOrd="0" presId="urn:microsoft.com/office/officeart/2005/8/layout/orgChart1"/>
    <dgm:cxn modelId="{E606F819-5286-4C64-AE59-C3A3A9EA273F}" type="presParOf" srcId="{AD77B692-E6B7-44D9-8F51-58026A08C541}" destId="{9926314A-235D-4A55-8BA2-24C99FFD204C}" srcOrd="0" destOrd="0" presId="urn:microsoft.com/office/officeart/2005/8/layout/orgChart1"/>
    <dgm:cxn modelId="{63872780-1914-4925-8221-564F27DAFDEB}" type="presParOf" srcId="{AD77B692-E6B7-44D9-8F51-58026A08C541}" destId="{285C3FEE-17D5-454F-B0B7-4C2D0D5B5018}" srcOrd="1" destOrd="0" presId="urn:microsoft.com/office/officeart/2005/8/layout/orgChart1"/>
    <dgm:cxn modelId="{C836D9B7-B4B3-4D0F-B77B-7C1B9EA9541A}" type="presParOf" srcId="{1E7CD7E8-26C1-4242-822C-3B96CF2D37AA}" destId="{6BE909A8-D2C9-4936-AE51-0CD008501BFF}" srcOrd="1" destOrd="0" presId="urn:microsoft.com/office/officeart/2005/8/layout/orgChart1"/>
    <dgm:cxn modelId="{C980ACD4-839E-4585-B6B5-82E236A36658}" type="presParOf" srcId="{1E7CD7E8-26C1-4242-822C-3B96CF2D37AA}" destId="{EE46DE8E-0424-48B9-B44D-F7DD39C9BC10}" srcOrd="2" destOrd="0" presId="urn:microsoft.com/office/officeart/2005/8/layout/orgChart1"/>
    <dgm:cxn modelId="{CD248507-6B09-4710-92B8-9ABF35C445FB}" type="presParOf" srcId="{1B47903F-3161-4A1F-B2F1-1E6563515EF4}" destId="{EF866ED1-AD8C-455C-BAD4-B7A1A50ECFE8}" srcOrd="2" destOrd="0" presId="urn:microsoft.com/office/officeart/2005/8/layout/orgChart1"/>
    <dgm:cxn modelId="{1455934F-ED06-4BF4-A266-0A2AC40AC989}" type="presParOf" srcId="{F08320F1-0603-4B08-848B-365EB4F3B843}" destId="{0701EDAE-100E-4698-B90E-47AAEBDF12D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85A7CB-96F9-4917-9921-65459DDDD6F8}" type="doc">
      <dgm:prSet loTypeId="urn:microsoft.com/office/officeart/2005/8/layout/orgChart1" loCatId="hierarchy" qsTypeId="urn:microsoft.com/office/officeart/2005/8/quickstyle/simple1" qsCatId="simple" csTypeId="urn:microsoft.com/office/officeart/2005/8/colors/accent0_2" csCatId="mainScheme" phldr="1"/>
      <dgm:spPr/>
      <dgm:t>
        <a:bodyPr/>
        <a:lstStyle/>
        <a:p>
          <a:endParaRPr lang="it-IT"/>
        </a:p>
      </dgm:t>
    </dgm:pt>
    <dgm:pt modelId="{A3D5B927-E683-496F-BAB0-F204A2063EDB}">
      <dgm:prSet phldrT="[Testo]" custT="1"/>
      <dgm:spPr/>
      <dgm:t>
        <a:bodyPr/>
        <a:lstStyle/>
        <a:p>
          <a:r>
            <a:rPr lang="en-US" sz="1600" noProof="0" dirty="0"/>
            <a:t>CEO / Fondatore</a:t>
          </a:r>
        </a:p>
      </dgm:t>
    </dgm:pt>
    <dgm:pt modelId="{449CFDB1-FEC4-4D17-ADF8-A5E512B8CF43}" type="parTrans" cxnId="{48E995C4-D7CA-40E9-B490-87A6387D787E}">
      <dgm:prSet/>
      <dgm:spPr/>
      <dgm:t>
        <a:bodyPr/>
        <a:lstStyle/>
        <a:p>
          <a:endParaRPr lang="en-US" sz="1600" noProof="0" dirty="0"/>
        </a:p>
      </dgm:t>
    </dgm:pt>
    <dgm:pt modelId="{CDDFF156-795F-4832-8153-E4A58B7F86FF}" type="sibTrans" cxnId="{48E995C4-D7CA-40E9-B490-87A6387D787E}">
      <dgm:prSet/>
      <dgm:spPr/>
      <dgm:t>
        <a:bodyPr/>
        <a:lstStyle/>
        <a:p>
          <a:endParaRPr lang="en-US" sz="1600" noProof="0" dirty="0"/>
        </a:p>
      </dgm:t>
    </dgm:pt>
    <dgm:pt modelId="{80DD11A9-312A-445A-9BD0-8E0F6A9F3A07}">
      <dgm:prSet phldrT="[Testo]" custT="1"/>
      <dgm:spPr>
        <a:solidFill>
          <a:srgbClr val="002060"/>
        </a:solidFill>
      </dgm:spPr>
      <dgm:t>
        <a:bodyPr/>
        <a:lstStyle/>
        <a:p>
          <a:r>
            <a:rPr lang="en-IE" sz="1600" noProof="0" dirty="0">
              <a:solidFill>
                <a:schemeClr val="bg1"/>
              </a:solidFill>
            </a:rPr>
            <a:t>Direttore Marketing</a:t>
          </a:r>
        </a:p>
      </dgm:t>
    </dgm:pt>
    <dgm:pt modelId="{6D8EC4C2-02DF-4F19-B589-94193245674D}" type="parTrans" cxnId="{A4349554-EBFE-4FB0-AA63-B3C0E0F78E88}">
      <dgm:prSet/>
      <dgm:spPr/>
      <dgm:t>
        <a:bodyPr/>
        <a:lstStyle/>
        <a:p>
          <a:endParaRPr lang="en-US" sz="1600" noProof="0" dirty="0"/>
        </a:p>
      </dgm:t>
    </dgm:pt>
    <dgm:pt modelId="{95EDFC39-D992-47A9-B8B6-D4CA7C037AD2}" type="sibTrans" cxnId="{A4349554-EBFE-4FB0-AA63-B3C0E0F78E88}">
      <dgm:prSet/>
      <dgm:spPr/>
      <dgm:t>
        <a:bodyPr/>
        <a:lstStyle/>
        <a:p>
          <a:endParaRPr lang="en-US" sz="1600" noProof="0" dirty="0"/>
        </a:p>
      </dgm:t>
    </dgm:pt>
    <dgm:pt modelId="{21C3254D-A992-4506-BEF5-79B71BEF3456}">
      <dgm:prSet phldrT="[Testo]" custT="1"/>
      <dgm:spPr>
        <a:solidFill>
          <a:schemeClr val="bg1"/>
        </a:solidFill>
      </dgm:spPr>
      <dgm:t>
        <a:bodyPr/>
        <a:lstStyle/>
        <a:p>
          <a:r>
            <a:rPr lang="en-IE" sz="1600" noProof="0" dirty="0"/>
            <a:t>Direttore Consultivo Legale</a:t>
          </a:r>
        </a:p>
      </dgm:t>
    </dgm:pt>
    <dgm:pt modelId="{6A0602A0-106B-4DBE-9E22-3B79EE9542A6}" type="parTrans" cxnId="{AA0473C5-2494-4482-A22C-A519D6AAB201}">
      <dgm:prSet/>
      <dgm:spPr/>
      <dgm:t>
        <a:bodyPr/>
        <a:lstStyle/>
        <a:p>
          <a:endParaRPr lang="en-US" sz="1600" noProof="0" dirty="0"/>
        </a:p>
      </dgm:t>
    </dgm:pt>
    <dgm:pt modelId="{EACA77A1-F062-469E-B962-690A271749C0}" type="sibTrans" cxnId="{AA0473C5-2494-4482-A22C-A519D6AAB201}">
      <dgm:prSet/>
      <dgm:spPr/>
      <dgm:t>
        <a:bodyPr/>
        <a:lstStyle/>
        <a:p>
          <a:endParaRPr lang="en-US" sz="1600" noProof="0" dirty="0"/>
        </a:p>
      </dgm:t>
    </dgm:pt>
    <dgm:pt modelId="{0CB4D948-3AEE-4CD1-8C39-D147746A5F3B}">
      <dgm:prSet phldrT="[Testo]" custT="1"/>
      <dgm:spPr>
        <a:solidFill>
          <a:schemeClr val="bg1"/>
        </a:solidFill>
      </dgm:spPr>
      <dgm:t>
        <a:bodyPr/>
        <a:lstStyle/>
        <a:p>
          <a:r>
            <a:rPr lang="en-IE" sz="1600" noProof="0" dirty="0"/>
            <a:t>Direttore Finanziario &amp; Contabile </a:t>
          </a:r>
        </a:p>
      </dgm:t>
    </dgm:pt>
    <dgm:pt modelId="{15CC10D7-18AD-4919-9A4D-B6B6A877A1C9}" type="parTrans" cxnId="{792D7B94-3541-40A5-B968-5B8A710E11D2}">
      <dgm:prSet/>
      <dgm:spPr/>
      <dgm:t>
        <a:bodyPr/>
        <a:lstStyle/>
        <a:p>
          <a:endParaRPr lang="en-US" sz="1600" noProof="0" dirty="0"/>
        </a:p>
      </dgm:t>
    </dgm:pt>
    <dgm:pt modelId="{5B671AF6-56D0-447F-B8A3-0BE58E846CBC}" type="sibTrans" cxnId="{792D7B94-3541-40A5-B968-5B8A710E11D2}">
      <dgm:prSet/>
      <dgm:spPr/>
      <dgm:t>
        <a:bodyPr/>
        <a:lstStyle/>
        <a:p>
          <a:endParaRPr lang="en-US" sz="1600" noProof="0" dirty="0"/>
        </a:p>
      </dgm:t>
    </dgm:pt>
    <dgm:pt modelId="{52AD23BD-6A6B-403F-A1CF-E17D6D298673}">
      <dgm:prSet phldrT="[Testo]" custT="1"/>
      <dgm:spPr/>
      <dgm:t>
        <a:bodyPr/>
        <a:lstStyle/>
        <a:p>
          <a:r>
            <a:rPr lang="en-IE" sz="1600" noProof="0" dirty="0"/>
            <a:t>Responsabile Marketing Senior</a:t>
          </a:r>
        </a:p>
      </dgm:t>
    </dgm:pt>
    <dgm:pt modelId="{2AA1D0EA-84B9-495D-8F20-826C7240C517}" type="parTrans" cxnId="{D96A1B42-2C8C-4EA9-9663-3504BD513E05}">
      <dgm:prSet/>
      <dgm:spPr/>
      <dgm:t>
        <a:bodyPr/>
        <a:lstStyle/>
        <a:p>
          <a:endParaRPr lang="it-IT" sz="1600"/>
        </a:p>
      </dgm:t>
    </dgm:pt>
    <dgm:pt modelId="{C18195C3-9E03-4BAD-B3C3-E199315A9909}" type="sibTrans" cxnId="{D96A1B42-2C8C-4EA9-9663-3504BD513E05}">
      <dgm:prSet/>
      <dgm:spPr/>
      <dgm:t>
        <a:bodyPr/>
        <a:lstStyle/>
        <a:p>
          <a:endParaRPr lang="it-IT" sz="1600"/>
        </a:p>
      </dgm:t>
    </dgm:pt>
    <dgm:pt modelId="{14DD4929-D065-4D35-9FAD-5BEA4EB03B32}">
      <dgm:prSet phldrT="[Testo]" custT="1"/>
      <dgm:spPr/>
      <dgm:t>
        <a:bodyPr/>
        <a:lstStyle/>
        <a:p>
          <a:r>
            <a:rPr lang="en-US" sz="1600" noProof="0" dirty="0"/>
            <a:t>Direttore di vendita</a:t>
          </a:r>
        </a:p>
      </dgm:t>
    </dgm:pt>
    <dgm:pt modelId="{0C209D90-C062-496F-A87C-FD46E07DE1B5}" type="parTrans" cxnId="{F9FEE45D-4958-4A73-9BFD-B6D33FBF99AF}">
      <dgm:prSet/>
      <dgm:spPr/>
      <dgm:t>
        <a:bodyPr/>
        <a:lstStyle/>
        <a:p>
          <a:endParaRPr lang="it-IT" sz="1600"/>
        </a:p>
      </dgm:t>
    </dgm:pt>
    <dgm:pt modelId="{AEFE0058-A7DB-4E29-AAD3-DA1C8B5EB753}" type="sibTrans" cxnId="{F9FEE45D-4958-4A73-9BFD-B6D33FBF99AF}">
      <dgm:prSet/>
      <dgm:spPr/>
      <dgm:t>
        <a:bodyPr/>
        <a:lstStyle/>
        <a:p>
          <a:endParaRPr lang="it-IT" sz="1600"/>
        </a:p>
      </dgm:t>
    </dgm:pt>
    <dgm:pt modelId="{29AFBC17-9366-4160-B6EC-A9FF262978C8}">
      <dgm:prSet phldrT="[Testo]" custT="1"/>
      <dgm:spPr/>
      <dgm:t>
        <a:bodyPr/>
        <a:lstStyle/>
        <a:p>
          <a:r>
            <a:rPr lang="it-IT" sz="1600" noProof="0" dirty="0"/>
            <a:t>Partner per i servizi ai consumatori</a:t>
          </a:r>
          <a:endParaRPr lang="en-IE" sz="1600" noProof="0" dirty="0"/>
        </a:p>
      </dgm:t>
    </dgm:pt>
    <dgm:pt modelId="{3E636419-DB52-4647-89D8-D1D63452E384}" type="parTrans" cxnId="{32DFBABB-30B3-4DCC-86DC-38F9D1D55237}">
      <dgm:prSet/>
      <dgm:spPr/>
      <dgm:t>
        <a:bodyPr/>
        <a:lstStyle/>
        <a:p>
          <a:endParaRPr lang="it-IT" sz="1600"/>
        </a:p>
      </dgm:t>
    </dgm:pt>
    <dgm:pt modelId="{17A68BA5-3BA6-45C1-A2A5-92AE7536C03B}" type="sibTrans" cxnId="{32DFBABB-30B3-4DCC-86DC-38F9D1D55237}">
      <dgm:prSet/>
      <dgm:spPr/>
      <dgm:t>
        <a:bodyPr/>
        <a:lstStyle/>
        <a:p>
          <a:endParaRPr lang="it-IT" sz="1600"/>
        </a:p>
      </dgm:t>
    </dgm:pt>
    <dgm:pt modelId="{03FF951B-D3A0-425D-9908-63649419661A}">
      <dgm:prSet phldrT="[Testo]" custT="1"/>
      <dgm:spPr/>
      <dgm:t>
        <a:bodyPr/>
        <a:lstStyle/>
        <a:p>
          <a:r>
            <a:rPr lang="en-IE" sz="1600" noProof="0" dirty="0"/>
            <a:t>Associato Senior</a:t>
          </a:r>
        </a:p>
      </dgm:t>
    </dgm:pt>
    <dgm:pt modelId="{240B75B4-E4FF-4E65-B064-EFC587FA6F3E}" type="parTrans" cxnId="{E1BD0106-BDAB-4629-BEC1-133B59C0CCF3}">
      <dgm:prSet/>
      <dgm:spPr/>
      <dgm:t>
        <a:bodyPr/>
        <a:lstStyle/>
        <a:p>
          <a:endParaRPr lang="it-IT" sz="1600"/>
        </a:p>
      </dgm:t>
    </dgm:pt>
    <dgm:pt modelId="{C96B7470-3DB6-4D75-9709-6417DFA1B6D3}" type="sibTrans" cxnId="{E1BD0106-BDAB-4629-BEC1-133B59C0CCF3}">
      <dgm:prSet/>
      <dgm:spPr/>
      <dgm:t>
        <a:bodyPr/>
        <a:lstStyle/>
        <a:p>
          <a:endParaRPr lang="it-IT" sz="1600"/>
        </a:p>
      </dgm:t>
    </dgm:pt>
    <dgm:pt modelId="{8139D6DF-D423-4AD0-B9B7-2638B850F7B5}">
      <dgm:prSet phldrT="[Testo]" custT="1"/>
      <dgm:spPr/>
      <dgm:t>
        <a:bodyPr/>
        <a:lstStyle/>
        <a:p>
          <a:r>
            <a:rPr lang="en-IE" sz="1600" noProof="0" dirty="0"/>
            <a:t>Associato Senior</a:t>
          </a:r>
        </a:p>
      </dgm:t>
    </dgm:pt>
    <dgm:pt modelId="{60DFB455-72B1-4C24-AFBA-A2FCEE140966}" type="parTrans" cxnId="{0404B84B-539A-485B-A85F-6C2595D2BE8B}">
      <dgm:prSet/>
      <dgm:spPr/>
      <dgm:t>
        <a:bodyPr/>
        <a:lstStyle/>
        <a:p>
          <a:endParaRPr lang="it-IT" sz="1600"/>
        </a:p>
      </dgm:t>
    </dgm:pt>
    <dgm:pt modelId="{1734FB52-EC6B-47E7-B3EC-C3CC4CEE2B7E}" type="sibTrans" cxnId="{0404B84B-539A-485B-A85F-6C2595D2BE8B}">
      <dgm:prSet/>
      <dgm:spPr/>
      <dgm:t>
        <a:bodyPr/>
        <a:lstStyle/>
        <a:p>
          <a:endParaRPr lang="it-IT" sz="1600"/>
        </a:p>
      </dgm:t>
    </dgm:pt>
    <dgm:pt modelId="{CC28E91F-6375-4431-871B-1DCBAD545B5A}">
      <dgm:prSet phldrT="[Testo]" custT="1"/>
      <dgm:spPr/>
      <dgm:t>
        <a:bodyPr/>
        <a:lstStyle/>
        <a:p>
          <a:r>
            <a:rPr lang="it-IT" sz="1600" noProof="0" dirty="0"/>
            <a:t>Associato</a:t>
          </a:r>
          <a:r>
            <a:rPr lang="en-US" sz="1600" noProof="0" dirty="0"/>
            <a:t> Junior</a:t>
          </a:r>
        </a:p>
      </dgm:t>
    </dgm:pt>
    <dgm:pt modelId="{2DE95AD6-5714-4B5A-8C54-FE491253A299}" type="parTrans" cxnId="{EA5DCB6F-879D-42FF-A66F-4A5E73646DCB}">
      <dgm:prSet/>
      <dgm:spPr/>
      <dgm:t>
        <a:bodyPr/>
        <a:lstStyle/>
        <a:p>
          <a:endParaRPr lang="it-IT" sz="1600"/>
        </a:p>
      </dgm:t>
    </dgm:pt>
    <dgm:pt modelId="{D195FFA0-3E74-4F2E-B62E-31369E90681F}" type="sibTrans" cxnId="{EA5DCB6F-879D-42FF-A66F-4A5E73646DCB}">
      <dgm:prSet/>
      <dgm:spPr/>
      <dgm:t>
        <a:bodyPr/>
        <a:lstStyle/>
        <a:p>
          <a:endParaRPr lang="it-IT" sz="1600"/>
        </a:p>
      </dgm:t>
    </dgm:pt>
    <dgm:pt modelId="{5975D302-C8AD-4031-8CAA-AA2131917363}">
      <dgm:prSet phldrT="[Testo]" custT="1"/>
      <dgm:spPr/>
      <dgm:t>
        <a:bodyPr/>
        <a:lstStyle/>
        <a:p>
          <a:r>
            <a:rPr lang="en-IE" sz="1600" noProof="0" dirty="0"/>
            <a:t>Analista di vendita</a:t>
          </a:r>
        </a:p>
      </dgm:t>
    </dgm:pt>
    <dgm:pt modelId="{42211370-339A-41E7-9327-2FC84D17EA98}" type="parTrans" cxnId="{740C25CE-A08F-42E0-9B23-ABC59497724D}">
      <dgm:prSet/>
      <dgm:spPr/>
      <dgm:t>
        <a:bodyPr/>
        <a:lstStyle/>
        <a:p>
          <a:endParaRPr lang="it-IT" sz="1600"/>
        </a:p>
      </dgm:t>
    </dgm:pt>
    <dgm:pt modelId="{E351FF52-D274-44A4-AFFA-8311952BE36A}" type="sibTrans" cxnId="{740C25CE-A08F-42E0-9B23-ABC59497724D}">
      <dgm:prSet/>
      <dgm:spPr/>
      <dgm:t>
        <a:bodyPr/>
        <a:lstStyle/>
        <a:p>
          <a:endParaRPr lang="it-IT" sz="1600"/>
        </a:p>
      </dgm:t>
    </dgm:pt>
    <dgm:pt modelId="{68741193-DC18-4454-A23E-49A1E69D14F8}">
      <dgm:prSet phldrT="[Testo]" custT="1"/>
      <dgm:spPr/>
      <dgm:t>
        <a:bodyPr/>
        <a:lstStyle/>
        <a:p>
          <a:r>
            <a:rPr lang="en-IE" sz="1600" noProof="0" dirty="0"/>
            <a:t>Analista di vendita</a:t>
          </a:r>
        </a:p>
      </dgm:t>
    </dgm:pt>
    <dgm:pt modelId="{D797A70D-9C67-4297-BCBA-3BCEDA47E5E2}" type="parTrans" cxnId="{C1F0BBC4-FD11-44D4-BF2B-90AD38E26B0E}">
      <dgm:prSet/>
      <dgm:spPr/>
      <dgm:t>
        <a:bodyPr/>
        <a:lstStyle/>
        <a:p>
          <a:endParaRPr lang="it-IT" sz="1600"/>
        </a:p>
      </dgm:t>
    </dgm:pt>
    <dgm:pt modelId="{6EAD1617-CB94-48EC-8F44-63026C611FDA}" type="sibTrans" cxnId="{C1F0BBC4-FD11-44D4-BF2B-90AD38E26B0E}">
      <dgm:prSet/>
      <dgm:spPr/>
      <dgm:t>
        <a:bodyPr/>
        <a:lstStyle/>
        <a:p>
          <a:endParaRPr lang="it-IT" sz="1600"/>
        </a:p>
      </dgm:t>
    </dgm:pt>
    <dgm:pt modelId="{5F372DF8-1917-4E6A-98E9-E6AF63B61F7E}">
      <dgm:prSet phldrT="[Testo]" custT="1"/>
      <dgm:spPr/>
      <dgm:t>
        <a:bodyPr/>
        <a:lstStyle/>
        <a:p>
          <a:r>
            <a:rPr lang="en-IE" sz="1600" noProof="0" dirty="0"/>
            <a:t>Responsabile dell'assistenza clienti</a:t>
          </a:r>
        </a:p>
      </dgm:t>
    </dgm:pt>
    <dgm:pt modelId="{0DF3FD8E-395D-4D98-9CE7-814D269F7792}" type="parTrans" cxnId="{524C082C-C820-46D3-BDE1-2103BF18935F}">
      <dgm:prSet/>
      <dgm:spPr/>
      <dgm:t>
        <a:bodyPr/>
        <a:lstStyle/>
        <a:p>
          <a:endParaRPr lang="it-IT" sz="1600"/>
        </a:p>
      </dgm:t>
    </dgm:pt>
    <dgm:pt modelId="{EC3474C4-284C-46A5-9404-60AC852721CE}" type="sibTrans" cxnId="{524C082C-C820-46D3-BDE1-2103BF18935F}">
      <dgm:prSet/>
      <dgm:spPr/>
      <dgm:t>
        <a:bodyPr/>
        <a:lstStyle/>
        <a:p>
          <a:endParaRPr lang="it-IT" sz="1600"/>
        </a:p>
      </dgm:t>
    </dgm:pt>
    <dgm:pt modelId="{95A80D7E-B85E-4C96-9AEE-F95A178EF9BF}">
      <dgm:prSet phldrT="[Testo]" custT="1"/>
      <dgm:spPr/>
      <dgm:t>
        <a:bodyPr/>
        <a:lstStyle/>
        <a:p>
          <a:r>
            <a:rPr lang="en-IE" sz="1600" noProof="0" dirty="0"/>
            <a:t>Responsabile dell'assistenza clienti</a:t>
          </a:r>
        </a:p>
      </dgm:t>
    </dgm:pt>
    <dgm:pt modelId="{897A6D52-1CD6-405A-A2E1-1B092456EA5B}" type="parTrans" cxnId="{8291A4B4-E284-44DF-A151-E6D88BF00F92}">
      <dgm:prSet/>
      <dgm:spPr/>
      <dgm:t>
        <a:bodyPr/>
        <a:lstStyle/>
        <a:p>
          <a:endParaRPr lang="it-IT" sz="1600"/>
        </a:p>
      </dgm:t>
    </dgm:pt>
    <dgm:pt modelId="{C95314E3-9307-4968-BA4D-81B66987EF0B}" type="sibTrans" cxnId="{8291A4B4-E284-44DF-A151-E6D88BF00F92}">
      <dgm:prSet/>
      <dgm:spPr/>
      <dgm:t>
        <a:bodyPr/>
        <a:lstStyle/>
        <a:p>
          <a:endParaRPr lang="it-IT" sz="1600"/>
        </a:p>
      </dgm:t>
    </dgm:pt>
    <dgm:pt modelId="{4E4F0151-03BA-421A-B3A2-A87431F9C28D}" type="pres">
      <dgm:prSet presAssocID="{2685A7CB-96F9-4917-9921-65459DDDD6F8}" presName="hierChild1" presStyleCnt="0">
        <dgm:presLayoutVars>
          <dgm:orgChart val="1"/>
          <dgm:chPref val="1"/>
          <dgm:dir/>
          <dgm:animOne val="branch"/>
          <dgm:animLvl val="lvl"/>
          <dgm:resizeHandles/>
        </dgm:presLayoutVars>
      </dgm:prSet>
      <dgm:spPr/>
    </dgm:pt>
    <dgm:pt modelId="{F08320F1-0603-4B08-848B-365EB4F3B843}" type="pres">
      <dgm:prSet presAssocID="{A3D5B927-E683-496F-BAB0-F204A2063EDB}" presName="hierRoot1" presStyleCnt="0">
        <dgm:presLayoutVars>
          <dgm:hierBranch val="init"/>
        </dgm:presLayoutVars>
      </dgm:prSet>
      <dgm:spPr/>
    </dgm:pt>
    <dgm:pt modelId="{172B860B-0B2E-44EA-B023-A33F23C640B0}" type="pres">
      <dgm:prSet presAssocID="{A3D5B927-E683-496F-BAB0-F204A2063EDB}" presName="rootComposite1" presStyleCnt="0"/>
      <dgm:spPr/>
    </dgm:pt>
    <dgm:pt modelId="{5A415E03-7D44-4825-A029-610D7678564C}" type="pres">
      <dgm:prSet presAssocID="{A3D5B927-E683-496F-BAB0-F204A2063EDB}" presName="rootText1" presStyleLbl="node0" presStyleIdx="0" presStyleCnt="1">
        <dgm:presLayoutVars>
          <dgm:chPref val="3"/>
        </dgm:presLayoutVars>
      </dgm:prSet>
      <dgm:spPr/>
    </dgm:pt>
    <dgm:pt modelId="{76E399AD-AD7F-40B5-BCBE-77E550F372E9}" type="pres">
      <dgm:prSet presAssocID="{A3D5B927-E683-496F-BAB0-F204A2063EDB}" presName="rootConnector1" presStyleLbl="node1" presStyleIdx="0" presStyleCnt="0"/>
      <dgm:spPr/>
    </dgm:pt>
    <dgm:pt modelId="{FA9950D5-7F04-4040-A4F4-735BBCDD9C2E}" type="pres">
      <dgm:prSet presAssocID="{A3D5B927-E683-496F-BAB0-F204A2063EDB}" presName="hierChild2" presStyleCnt="0"/>
      <dgm:spPr/>
    </dgm:pt>
    <dgm:pt modelId="{0BD0FD5F-9121-4E47-B9B6-82A02E424E77}" type="pres">
      <dgm:prSet presAssocID="{6D8EC4C2-02DF-4F19-B589-94193245674D}" presName="Name37" presStyleLbl="parChTrans1D2" presStyleIdx="0" presStyleCnt="3"/>
      <dgm:spPr/>
    </dgm:pt>
    <dgm:pt modelId="{886BD911-B46E-4865-ADD3-8FA03055D967}" type="pres">
      <dgm:prSet presAssocID="{80DD11A9-312A-445A-9BD0-8E0F6A9F3A07}" presName="hierRoot2" presStyleCnt="0">
        <dgm:presLayoutVars>
          <dgm:hierBranch val="init"/>
        </dgm:presLayoutVars>
      </dgm:prSet>
      <dgm:spPr/>
    </dgm:pt>
    <dgm:pt modelId="{63D6B77C-A6E4-4B72-90C2-B076336BBC93}" type="pres">
      <dgm:prSet presAssocID="{80DD11A9-312A-445A-9BD0-8E0F6A9F3A07}" presName="rootComposite" presStyleCnt="0"/>
      <dgm:spPr/>
    </dgm:pt>
    <dgm:pt modelId="{5B74E3ED-4107-4B21-8721-5A15C5EDC575}" type="pres">
      <dgm:prSet presAssocID="{80DD11A9-312A-445A-9BD0-8E0F6A9F3A07}" presName="rootText" presStyleLbl="node2" presStyleIdx="0" presStyleCnt="3">
        <dgm:presLayoutVars>
          <dgm:chPref val="3"/>
        </dgm:presLayoutVars>
      </dgm:prSet>
      <dgm:spPr/>
    </dgm:pt>
    <dgm:pt modelId="{ED1C9F73-E543-499E-BC76-A905EDDF6EB3}" type="pres">
      <dgm:prSet presAssocID="{80DD11A9-312A-445A-9BD0-8E0F6A9F3A07}" presName="rootConnector" presStyleLbl="node2" presStyleIdx="0" presStyleCnt="3"/>
      <dgm:spPr/>
    </dgm:pt>
    <dgm:pt modelId="{8643400B-A966-4EAD-AE45-4CD2099A7592}" type="pres">
      <dgm:prSet presAssocID="{80DD11A9-312A-445A-9BD0-8E0F6A9F3A07}" presName="hierChild4" presStyleCnt="0"/>
      <dgm:spPr/>
    </dgm:pt>
    <dgm:pt modelId="{CE83E4EB-60A9-4C37-BFB1-BD2445112A42}" type="pres">
      <dgm:prSet presAssocID="{2AA1D0EA-84B9-495D-8F20-826C7240C517}" presName="Name37" presStyleLbl="parChTrans1D3" presStyleIdx="0" presStyleCnt="3"/>
      <dgm:spPr/>
    </dgm:pt>
    <dgm:pt modelId="{D1936136-331D-46B0-A6B2-C1C626A6D8B6}" type="pres">
      <dgm:prSet presAssocID="{52AD23BD-6A6B-403F-A1CF-E17D6D298673}" presName="hierRoot2" presStyleCnt="0">
        <dgm:presLayoutVars>
          <dgm:hierBranch val="init"/>
        </dgm:presLayoutVars>
      </dgm:prSet>
      <dgm:spPr/>
    </dgm:pt>
    <dgm:pt modelId="{D424E30D-0AE6-45B4-A46D-4B3B3BDEE881}" type="pres">
      <dgm:prSet presAssocID="{52AD23BD-6A6B-403F-A1CF-E17D6D298673}" presName="rootComposite" presStyleCnt="0"/>
      <dgm:spPr/>
    </dgm:pt>
    <dgm:pt modelId="{AB6733E8-7015-414C-854F-15CC7BE33845}" type="pres">
      <dgm:prSet presAssocID="{52AD23BD-6A6B-403F-A1CF-E17D6D298673}" presName="rootText" presStyleLbl="node3" presStyleIdx="0" presStyleCnt="3">
        <dgm:presLayoutVars>
          <dgm:chPref val="3"/>
        </dgm:presLayoutVars>
      </dgm:prSet>
      <dgm:spPr/>
    </dgm:pt>
    <dgm:pt modelId="{745084C8-D478-4626-93D8-94A9ADED91B0}" type="pres">
      <dgm:prSet presAssocID="{52AD23BD-6A6B-403F-A1CF-E17D6D298673}" presName="rootConnector" presStyleLbl="node3" presStyleIdx="0" presStyleCnt="3"/>
      <dgm:spPr/>
    </dgm:pt>
    <dgm:pt modelId="{AA5BCCA4-89E5-498A-B18A-3BABC820488A}" type="pres">
      <dgm:prSet presAssocID="{52AD23BD-6A6B-403F-A1CF-E17D6D298673}" presName="hierChild4" presStyleCnt="0"/>
      <dgm:spPr/>
    </dgm:pt>
    <dgm:pt modelId="{0347CFE5-A1F5-40A0-8AEC-D5299BFBF16D}" type="pres">
      <dgm:prSet presAssocID="{240B75B4-E4FF-4E65-B064-EFC587FA6F3E}" presName="Name37" presStyleLbl="parChTrans1D4" presStyleIdx="0" presStyleCnt="7"/>
      <dgm:spPr/>
    </dgm:pt>
    <dgm:pt modelId="{00B44441-5D07-49AB-A263-791F631615F5}" type="pres">
      <dgm:prSet presAssocID="{03FF951B-D3A0-425D-9908-63649419661A}" presName="hierRoot2" presStyleCnt="0">
        <dgm:presLayoutVars>
          <dgm:hierBranch val="init"/>
        </dgm:presLayoutVars>
      </dgm:prSet>
      <dgm:spPr/>
    </dgm:pt>
    <dgm:pt modelId="{6C1B12AF-51B9-468F-BE8A-747B95F3E827}" type="pres">
      <dgm:prSet presAssocID="{03FF951B-D3A0-425D-9908-63649419661A}" presName="rootComposite" presStyleCnt="0"/>
      <dgm:spPr/>
    </dgm:pt>
    <dgm:pt modelId="{947C4828-0FC3-40DA-ADF8-AE1DD9E3F7BA}" type="pres">
      <dgm:prSet presAssocID="{03FF951B-D3A0-425D-9908-63649419661A}" presName="rootText" presStyleLbl="node4" presStyleIdx="0" presStyleCnt="7">
        <dgm:presLayoutVars>
          <dgm:chPref val="3"/>
        </dgm:presLayoutVars>
      </dgm:prSet>
      <dgm:spPr/>
    </dgm:pt>
    <dgm:pt modelId="{AE3DB869-DF3C-4817-847B-E57706A09D7A}" type="pres">
      <dgm:prSet presAssocID="{03FF951B-D3A0-425D-9908-63649419661A}" presName="rootConnector" presStyleLbl="node4" presStyleIdx="0" presStyleCnt="7"/>
      <dgm:spPr/>
    </dgm:pt>
    <dgm:pt modelId="{80049BDE-AA7E-46B1-AE88-8F539BF04358}" type="pres">
      <dgm:prSet presAssocID="{03FF951B-D3A0-425D-9908-63649419661A}" presName="hierChild4" presStyleCnt="0"/>
      <dgm:spPr/>
    </dgm:pt>
    <dgm:pt modelId="{E5282998-EDE7-4893-9333-732DCC22D9BE}" type="pres">
      <dgm:prSet presAssocID="{03FF951B-D3A0-425D-9908-63649419661A}" presName="hierChild5" presStyleCnt="0"/>
      <dgm:spPr/>
    </dgm:pt>
    <dgm:pt modelId="{AED8FC80-81BD-4C6F-8A86-6CB2BCC519A3}" type="pres">
      <dgm:prSet presAssocID="{60DFB455-72B1-4C24-AFBA-A2FCEE140966}" presName="Name37" presStyleLbl="parChTrans1D4" presStyleIdx="1" presStyleCnt="7"/>
      <dgm:spPr/>
    </dgm:pt>
    <dgm:pt modelId="{30D0D1AD-9F39-41FB-8581-1E9395EB03D6}" type="pres">
      <dgm:prSet presAssocID="{8139D6DF-D423-4AD0-B9B7-2638B850F7B5}" presName="hierRoot2" presStyleCnt="0">
        <dgm:presLayoutVars>
          <dgm:hierBranch val="init"/>
        </dgm:presLayoutVars>
      </dgm:prSet>
      <dgm:spPr/>
    </dgm:pt>
    <dgm:pt modelId="{3156A546-467D-4017-8FF9-BD43EE634C47}" type="pres">
      <dgm:prSet presAssocID="{8139D6DF-D423-4AD0-B9B7-2638B850F7B5}" presName="rootComposite" presStyleCnt="0"/>
      <dgm:spPr/>
    </dgm:pt>
    <dgm:pt modelId="{E9BA2A0D-15EA-4C65-8A45-BBEA56C80BE8}" type="pres">
      <dgm:prSet presAssocID="{8139D6DF-D423-4AD0-B9B7-2638B850F7B5}" presName="rootText" presStyleLbl="node4" presStyleIdx="1" presStyleCnt="7">
        <dgm:presLayoutVars>
          <dgm:chPref val="3"/>
        </dgm:presLayoutVars>
      </dgm:prSet>
      <dgm:spPr/>
    </dgm:pt>
    <dgm:pt modelId="{5FD9EB34-D554-4EE5-A72C-CE84291F05E8}" type="pres">
      <dgm:prSet presAssocID="{8139D6DF-D423-4AD0-B9B7-2638B850F7B5}" presName="rootConnector" presStyleLbl="node4" presStyleIdx="1" presStyleCnt="7"/>
      <dgm:spPr/>
    </dgm:pt>
    <dgm:pt modelId="{B0981A65-A673-4595-98E9-25D499CEA319}" type="pres">
      <dgm:prSet presAssocID="{8139D6DF-D423-4AD0-B9B7-2638B850F7B5}" presName="hierChild4" presStyleCnt="0"/>
      <dgm:spPr/>
    </dgm:pt>
    <dgm:pt modelId="{696E0339-88B4-45AF-AF2A-51C5CD717D8E}" type="pres">
      <dgm:prSet presAssocID="{2DE95AD6-5714-4B5A-8C54-FE491253A299}" presName="Name37" presStyleLbl="parChTrans1D4" presStyleIdx="2" presStyleCnt="7"/>
      <dgm:spPr/>
    </dgm:pt>
    <dgm:pt modelId="{46AFB237-E0DD-454C-9A2F-8A08076D58AD}" type="pres">
      <dgm:prSet presAssocID="{CC28E91F-6375-4431-871B-1DCBAD545B5A}" presName="hierRoot2" presStyleCnt="0">
        <dgm:presLayoutVars>
          <dgm:hierBranch val="init"/>
        </dgm:presLayoutVars>
      </dgm:prSet>
      <dgm:spPr/>
    </dgm:pt>
    <dgm:pt modelId="{A642776A-A123-46F8-8B7B-78C298AD01B2}" type="pres">
      <dgm:prSet presAssocID="{CC28E91F-6375-4431-871B-1DCBAD545B5A}" presName="rootComposite" presStyleCnt="0"/>
      <dgm:spPr/>
    </dgm:pt>
    <dgm:pt modelId="{EB937291-2147-43E2-BE5E-588C7BFF7D50}" type="pres">
      <dgm:prSet presAssocID="{CC28E91F-6375-4431-871B-1DCBAD545B5A}" presName="rootText" presStyleLbl="node4" presStyleIdx="2" presStyleCnt="7">
        <dgm:presLayoutVars>
          <dgm:chPref val="3"/>
        </dgm:presLayoutVars>
      </dgm:prSet>
      <dgm:spPr/>
    </dgm:pt>
    <dgm:pt modelId="{2BAEE6E3-72C8-493D-A58D-96A6A503F35B}" type="pres">
      <dgm:prSet presAssocID="{CC28E91F-6375-4431-871B-1DCBAD545B5A}" presName="rootConnector" presStyleLbl="node4" presStyleIdx="2" presStyleCnt="7"/>
      <dgm:spPr/>
    </dgm:pt>
    <dgm:pt modelId="{9255A8B0-C9BA-40B3-B1C2-0671EE668179}" type="pres">
      <dgm:prSet presAssocID="{CC28E91F-6375-4431-871B-1DCBAD545B5A}" presName="hierChild4" presStyleCnt="0"/>
      <dgm:spPr/>
    </dgm:pt>
    <dgm:pt modelId="{A1CC7BCB-564B-4455-9860-70191C1C9C68}" type="pres">
      <dgm:prSet presAssocID="{CC28E91F-6375-4431-871B-1DCBAD545B5A}" presName="hierChild5" presStyleCnt="0"/>
      <dgm:spPr/>
    </dgm:pt>
    <dgm:pt modelId="{52223D7A-0CF7-43DC-85B2-15055415B43D}" type="pres">
      <dgm:prSet presAssocID="{8139D6DF-D423-4AD0-B9B7-2638B850F7B5}" presName="hierChild5" presStyleCnt="0"/>
      <dgm:spPr/>
    </dgm:pt>
    <dgm:pt modelId="{F44F5AAC-80E5-473D-9482-72B0B14E2C5D}" type="pres">
      <dgm:prSet presAssocID="{52AD23BD-6A6B-403F-A1CF-E17D6D298673}" presName="hierChild5" presStyleCnt="0"/>
      <dgm:spPr/>
    </dgm:pt>
    <dgm:pt modelId="{1B1CE9A5-2C27-4761-88D8-855D3D23EC57}" type="pres">
      <dgm:prSet presAssocID="{0C209D90-C062-496F-A87C-FD46E07DE1B5}" presName="Name37" presStyleLbl="parChTrans1D3" presStyleIdx="1" presStyleCnt="3"/>
      <dgm:spPr/>
    </dgm:pt>
    <dgm:pt modelId="{59A9A198-8711-4D27-8437-8D3C06D371CF}" type="pres">
      <dgm:prSet presAssocID="{14DD4929-D065-4D35-9FAD-5BEA4EB03B32}" presName="hierRoot2" presStyleCnt="0">
        <dgm:presLayoutVars>
          <dgm:hierBranch val="init"/>
        </dgm:presLayoutVars>
      </dgm:prSet>
      <dgm:spPr/>
    </dgm:pt>
    <dgm:pt modelId="{2CBDD81E-DE22-44F3-A17E-CFBD7E29F857}" type="pres">
      <dgm:prSet presAssocID="{14DD4929-D065-4D35-9FAD-5BEA4EB03B32}" presName="rootComposite" presStyleCnt="0"/>
      <dgm:spPr/>
    </dgm:pt>
    <dgm:pt modelId="{B26F90E8-03E6-4343-A966-379A130B4AE9}" type="pres">
      <dgm:prSet presAssocID="{14DD4929-D065-4D35-9FAD-5BEA4EB03B32}" presName="rootText" presStyleLbl="node3" presStyleIdx="1" presStyleCnt="3">
        <dgm:presLayoutVars>
          <dgm:chPref val="3"/>
        </dgm:presLayoutVars>
      </dgm:prSet>
      <dgm:spPr/>
    </dgm:pt>
    <dgm:pt modelId="{5A8F66F0-A21A-4400-8C11-264D0B6D87DB}" type="pres">
      <dgm:prSet presAssocID="{14DD4929-D065-4D35-9FAD-5BEA4EB03B32}" presName="rootConnector" presStyleLbl="node3" presStyleIdx="1" presStyleCnt="3"/>
      <dgm:spPr/>
    </dgm:pt>
    <dgm:pt modelId="{35C0188F-1186-4293-A23D-A1DBF5197C40}" type="pres">
      <dgm:prSet presAssocID="{14DD4929-D065-4D35-9FAD-5BEA4EB03B32}" presName="hierChild4" presStyleCnt="0"/>
      <dgm:spPr/>
    </dgm:pt>
    <dgm:pt modelId="{4CF83ED4-67F8-4953-B51F-8116FD7E1A1F}" type="pres">
      <dgm:prSet presAssocID="{42211370-339A-41E7-9327-2FC84D17EA98}" presName="Name37" presStyleLbl="parChTrans1D4" presStyleIdx="3" presStyleCnt="7"/>
      <dgm:spPr/>
    </dgm:pt>
    <dgm:pt modelId="{1A43AA8B-9439-4F8D-9067-8A5106186BE3}" type="pres">
      <dgm:prSet presAssocID="{5975D302-C8AD-4031-8CAA-AA2131917363}" presName="hierRoot2" presStyleCnt="0">
        <dgm:presLayoutVars>
          <dgm:hierBranch val="init"/>
        </dgm:presLayoutVars>
      </dgm:prSet>
      <dgm:spPr/>
    </dgm:pt>
    <dgm:pt modelId="{540249F8-1333-48BF-BB8F-04B3B3D095EE}" type="pres">
      <dgm:prSet presAssocID="{5975D302-C8AD-4031-8CAA-AA2131917363}" presName="rootComposite" presStyleCnt="0"/>
      <dgm:spPr/>
    </dgm:pt>
    <dgm:pt modelId="{C6D5DDA7-4E0C-4519-9054-236C3699E6D1}" type="pres">
      <dgm:prSet presAssocID="{5975D302-C8AD-4031-8CAA-AA2131917363}" presName="rootText" presStyleLbl="node4" presStyleIdx="3" presStyleCnt="7">
        <dgm:presLayoutVars>
          <dgm:chPref val="3"/>
        </dgm:presLayoutVars>
      </dgm:prSet>
      <dgm:spPr/>
    </dgm:pt>
    <dgm:pt modelId="{F519E1C5-7CB5-48F2-A614-DA074131819B}" type="pres">
      <dgm:prSet presAssocID="{5975D302-C8AD-4031-8CAA-AA2131917363}" presName="rootConnector" presStyleLbl="node4" presStyleIdx="3" presStyleCnt="7"/>
      <dgm:spPr/>
    </dgm:pt>
    <dgm:pt modelId="{3E0A30D1-4B65-4801-BD90-31CFE0B451F8}" type="pres">
      <dgm:prSet presAssocID="{5975D302-C8AD-4031-8CAA-AA2131917363}" presName="hierChild4" presStyleCnt="0"/>
      <dgm:spPr/>
    </dgm:pt>
    <dgm:pt modelId="{CB1AD722-F737-40F9-A613-A4D029827FDC}" type="pres">
      <dgm:prSet presAssocID="{5975D302-C8AD-4031-8CAA-AA2131917363}" presName="hierChild5" presStyleCnt="0"/>
      <dgm:spPr/>
    </dgm:pt>
    <dgm:pt modelId="{6CECE498-0BEC-4E24-9ACD-25109247E3DA}" type="pres">
      <dgm:prSet presAssocID="{D797A70D-9C67-4297-BCBA-3BCEDA47E5E2}" presName="Name37" presStyleLbl="parChTrans1D4" presStyleIdx="4" presStyleCnt="7"/>
      <dgm:spPr/>
    </dgm:pt>
    <dgm:pt modelId="{7A73F9AB-9AE2-4CB2-85AE-AFC5A321827E}" type="pres">
      <dgm:prSet presAssocID="{68741193-DC18-4454-A23E-49A1E69D14F8}" presName="hierRoot2" presStyleCnt="0">
        <dgm:presLayoutVars>
          <dgm:hierBranch val="init"/>
        </dgm:presLayoutVars>
      </dgm:prSet>
      <dgm:spPr/>
    </dgm:pt>
    <dgm:pt modelId="{1AB2E9DF-B668-4B05-82F9-C147CDC76A5C}" type="pres">
      <dgm:prSet presAssocID="{68741193-DC18-4454-A23E-49A1E69D14F8}" presName="rootComposite" presStyleCnt="0"/>
      <dgm:spPr/>
    </dgm:pt>
    <dgm:pt modelId="{5A5AB018-A611-475A-ACDE-60BBB75377CE}" type="pres">
      <dgm:prSet presAssocID="{68741193-DC18-4454-A23E-49A1E69D14F8}" presName="rootText" presStyleLbl="node4" presStyleIdx="4" presStyleCnt="7">
        <dgm:presLayoutVars>
          <dgm:chPref val="3"/>
        </dgm:presLayoutVars>
      </dgm:prSet>
      <dgm:spPr/>
    </dgm:pt>
    <dgm:pt modelId="{F59B3A6F-38E8-402B-9DE9-E0E05D915674}" type="pres">
      <dgm:prSet presAssocID="{68741193-DC18-4454-A23E-49A1E69D14F8}" presName="rootConnector" presStyleLbl="node4" presStyleIdx="4" presStyleCnt="7"/>
      <dgm:spPr/>
    </dgm:pt>
    <dgm:pt modelId="{28DD084C-573C-4690-9F72-E9F1F654A257}" type="pres">
      <dgm:prSet presAssocID="{68741193-DC18-4454-A23E-49A1E69D14F8}" presName="hierChild4" presStyleCnt="0"/>
      <dgm:spPr/>
    </dgm:pt>
    <dgm:pt modelId="{CB8D2FF9-8A4F-4871-8F87-01CB1893D973}" type="pres">
      <dgm:prSet presAssocID="{68741193-DC18-4454-A23E-49A1E69D14F8}" presName="hierChild5" presStyleCnt="0"/>
      <dgm:spPr/>
    </dgm:pt>
    <dgm:pt modelId="{E04F879D-1705-4A98-9924-12CB2CE4D9B7}" type="pres">
      <dgm:prSet presAssocID="{14DD4929-D065-4D35-9FAD-5BEA4EB03B32}" presName="hierChild5" presStyleCnt="0"/>
      <dgm:spPr/>
    </dgm:pt>
    <dgm:pt modelId="{E6E1EA90-060E-4EC3-BF63-E1893681690A}" type="pres">
      <dgm:prSet presAssocID="{3E636419-DB52-4647-89D8-D1D63452E384}" presName="Name37" presStyleLbl="parChTrans1D3" presStyleIdx="2" presStyleCnt="3"/>
      <dgm:spPr/>
    </dgm:pt>
    <dgm:pt modelId="{D954DE60-63A9-4677-842E-6354AB2ECD64}" type="pres">
      <dgm:prSet presAssocID="{29AFBC17-9366-4160-B6EC-A9FF262978C8}" presName="hierRoot2" presStyleCnt="0">
        <dgm:presLayoutVars>
          <dgm:hierBranch val="init"/>
        </dgm:presLayoutVars>
      </dgm:prSet>
      <dgm:spPr/>
    </dgm:pt>
    <dgm:pt modelId="{3CB001DA-2A48-4EB7-A06C-1FC5E19E587F}" type="pres">
      <dgm:prSet presAssocID="{29AFBC17-9366-4160-B6EC-A9FF262978C8}" presName="rootComposite" presStyleCnt="0"/>
      <dgm:spPr/>
    </dgm:pt>
    <dgm:pt modelId="{9DF53EE0-087D-4830-A13B-AFEB14B437CD}" type="pres">
      <dgm:prSet presAssocID="{29AFBC17-9366-4160-B6EC-A9FF262978C8}" presName="rootText" presStyleLbl="node3" presStyleIdx="2" presStyleCnt="3">
        <dgm:presLayoutVars>
          <dgm:chPref val="3"/>
        </dgm:presLayoutVars>
      </dgm:prSet>
      <dgm:spPr/>
    </dgm:pt>
    <dgm:pt modelId="{2ADF90F8-BA25-412A-8417-D242E5293568}" type="pres">
      <dgm:prSet presAssocID="{29AFBC17-9366-4160-B6EC-A9FF262978C8}" presName="rootConnector" presStyleLbl="node3" presStyleIdx="2" presStyleCnt="3"/>
      <dgm:spPr/>
    </dgm:pt>
    <dgm:pt modelId="{D1AFEE18-B641-4883-847B-55833F258A82}" type="pres">
      <dgm:prSet presAssocID="{29AFBC17-9366-4160-B6EC-A9FF262978C8}" presName="hierChild4" presStyleCnt="0"/>
      <dgm:spPr/>
    </dgm:pt>
    <dgm:pt modelId="{2A36E9D5-86FD-4B00-AA40-29C2A5F23A8C}" type="pres">
      <dgm:prSet presAssocID="{0DF3FD8E-395D-4D98-9CE7-814D269F7792}" presName="Name37" presStyleLbl="parChTrans1D4" presStyleIdx="5" presStyleCnt="7"/>
      <dgm:spPr/>
    </dgm:pt>
    <dgm:pt modelId="{7BAD7FBD-9BBF-46BA-8A76-3652EDD5FC27}" type="pres">
      <dgm:prSet presAssocID="{5F372DF8-1917-4E6A-98E9-E6AF63B61F7E}" presName="hierRoot2" presStyleCnt="0">
        <dgm:presLayoutVars>
          <dgm:hierBranch val="init"/>
        </dgm:presLayoutVars>
      </dgm:prSet>
      <dgm:spPr/>
    </dgm:pt>
    <dgm:pt modelId="{DD19EE9B-D334-4313-9F8A-EB142D413FCF}" type="pres">
      <dgm:prSet presAssocID="{5F372DF8-1917-4E6A-98E9-E6AF63B61F7E}" presName="rootComposite" presStyleCnt="0"/>
      <dgm:spPr/>
    </dgm:pt>
    <dgm:pt modelId="{5E50AB70-9224-489C-AA23-025D902F1490}" type="pres">
      <dgm:prSet presAssocID="{5F372DF8-1917-4E6A-98E9-E6AF63B61F7E}" presName="rootText" presStyleLbl="node4" presStyleIdx="5" presStyleCnt="7">
        <dgm:presLayoutVars>
          <dgm:chPref val="3"/>
        </dgm:presLayoutVars>
      </dgm:prSet>
      <dgm:spPr/>
    </dgm:pt>
    <dgm:pt modelId="{30582D55-75CF-400E-AA9E-AE6B571AE52F}" type="pres">
      <dgm:prSet presAssocID="{5F372DF8-1917-4E6A-98E9-E6AF63B61F7E}" presName="rootConnector" presStyleLbl="node4" presStyleIdx="5" presStyleCnt="7"/>
      <dgm:spPr/>
    </dgm:pt>
    <dgm:pt modelId="{848EE4A7-A237-4DEB-8600-F766FA273D93}" type="pres">
      <dgm:prSet presAssocID="{5F372DF8-1917-4E6A-98E9-E6AF63B61F7E}" presName="hierChild4" presStyleCnt="0"/>
      <dgm:spPr/>
    </dgm:pt>
    <dgm:pt modelId="{9450FD21-7AC5-49DA-95C4-971F93943A79}" type="pres">
      <dgm:prSet presAssocID="{5F372DF8-1917-4E6A-98E9-E6AF63B61F7E}" presName="hierChild5" presStyleCnt="0"/>
      <dgm:spPr/>
    </dgm:pt>
    <dgm:pt modelId="{0332FB84-F239-4C84-B12C-6133A3831BFF}" type="pres">
      <dgm:prSet presAssocID="{897A6D52-1CD6-405A-A2E1-1B092456EA5B}" presName="Name37" presStyleLbl="parChTrans1D4" presStyleIdx="6" presStyleCnt="7"/>
      <dgm:spPr/>
    </dgm:pt>
    <dgm:pt modelId="{5FF1E8B1-3A7B-4F86-9812-5FF95E81215A}" type="pres">
      <dgm:prSet presAssocID="{95A80D7E-B85E-4C96-9AEE-F95A178EF9BF}" presName="hierRoot2" presStyleCnt="0">
        <dgm:presLayoutVars>
          <dgm:hierBranch val="init"/>
        </dgm:presLayoutVars>
      </dgm:prSet>
      <dgm:spPr/>
    </dgm:pt>
    <dgm:pt modelId="{C5B5FD48-EB6F-4090-9707-50BED74C5E89}" type="pres">
      <dgm:prSet presAssocID="{95A80D7E-B85E-4C96-9AEE-F95A178EF9BF}" presName="rootComposite" presStyleCnt="0"/>
      <dgm:spPr/>
    </dgm:pt>
    <dgm:pt modelId="{71C7E9A9-A866-403B-A62A-7DF93B910261}" type="pres">
      <dgm:prSet presAssocID="{95A80D7E-B85E-4C96-9AEE-F95A178EF9BF}" presName="rootText" presStyleLbl="node4" presStyleIdx="6" presStyleCnt="7" custScaleX="111091">
        <dgm:presLayoutVars>
          <dgm:chPref val="3"/>
        </dgm:presLayoutVars>
      </dgm:prSet>
      <dgm:spPr/>
    </dgm:pt>
    <dgm:pt modelId="{DC6CED21-0951-42BF-867D-47022496CC28}" type="pres">
      <dgm:prSet presAssocID="{95A80D7E-B85E-4C96-9AEE-F95A178EF9BF}" presName="rootConnector" presStyleLbl="node4" presStyleIdx="6" presStyleCnt="7"/>
      <dgm:spPr/>
    </dgm:pt>
    <dgm:pt modelId="{B36F1D41-D769-46EC-A1DE-128718F0EE4C}" type="pres">
      <dgm:prSet presAssocID="{95A80D7E-B85E-4C96-9AEE-F95A178EF9BF}" presName="hierChild4" presStyleCnt="0"/>
      <dgm:spPr/>
    </dgm:pt>
    <dgm:pt modelId="{21FF8335-B199-4810-81E9-B147A7EA63DF}" type="pres">
      <dgm:prSet presAssocID="{95A80D7E-B85E-4C96-9AEE-F95A178EF9BF}" presName="hierChild5" presStyleCnt="0"/>
      <dgm:spPr/>
    </dgm:pt>
    <dgm:pt modelId="{83EB9B0C-E7C5-4968-B675-0F9B2A3A0C79}" type="pres">
      <dgm:prSet presAssocID="{29AFBC17-9366-4160-B6EC-A9FF262978C8}" presName="hierChild5" presStyleCnt="0"/>
      <dgm:spPr/>
    </dgm:pt>
    <dgm:pt modelId="{4DD5C4DA-AD24-4B16-8ECD-5538B8FCFB01}" type="pres">
      <dgm:prSet presAssocID="{80DD11A9-312A-445A-9BD0-8E0F6A9F3A07}" presName="hierChild5" presStyleCnt="0"/>
      <dgm:spPr/>
    </dgm:pt>
    <dgm:pt modelId="{C86E0A5A-0E18-4233-B532-D1A1A9A331E6}" type="pres">
      <dgm:prSet presAssocID="{6A0602A0-106B-4DBE-9E22-3B79EE9542A6}" presName="Name37" presStyleLbl="parChTrans1D2" presStyleIdx="1" presStyleCnt="3"/>
      <dgm:spPr/>
    </dgm:pt>
    <dgm:pt modelId="{0121E2E2-1086-4CB8-8E19-C9F242250B4F}" type="pres">
      <dgm:prSet presAssocID="{21C3254D-A992-4506-BEF5-79B71BEF3456}" presName="hierRoot2" presStyleCnt="0">
        <dgm:presLayoutVars>
          <dgm:hierBranch val="init"/>
        </dgm:presLayoutVars>
      </dgm:prSet>
      <dgm:spPr/>
    </dgm:pt>
    <dgm:pt modelId="{ECD37C95-542B-4609-BE67-0D0825F422CD}" type="pres">
      <dgm:prSet presAssocID="{21C3254D-A992-4506-BEF5-79B71BEF3456}" presName="rootComposite" presStyleCnt="0"/>
      <dgm:spPr/>
    </dgm:pt>
    <dgm:pt modelId="{830765B8-8EBA-4A6C-91B8-BD24DE0B3D70}" type="pres">
      <dgm:prSet presAssocID="{21C3254D-A992-4506-BEF5-79B71BEF3456}" presName="rootText" presStyleLbl="node2" presStyleIdx="1" presStyleCnt="3">
        <dgm:presLayoutVars>
          <dgm:chPref val="3"/>
        </dgm:presLayoutVars>
      </dgm:prSet>
      <dgm:spPr/>
    </dgm:pt>
    <dgm:pt modelId="{63DCDB63-934A-441C-B2E2-B593218B414C}" type="pres">
      <dgm:prSet presAssocID="{21C3254D-A992-4506-BEF5-79B71BEF3456}" presName="rootConnector" presStyleLbl="node2" presStyleIdx="1" presStyleCnt="3"/>
      <dgm:spPr/>
    </dgm:pt>
    <dgm:pt modelId="{C706D6F2-FBE4-483C-A6A1-276FB50CBEC1}" type="pres">
      <dgm:prSet presAssocID="{21C3254D-A992-4506-BEF5-79B71BEF3456}" presName="hierChild4" presStyleCnt="0"/>
      <dgm:spPr/>
    </dgm:pt>
    <dgm:pt modelId="{B259D130-234D-4E3C-81CD-A2A0A88661C0}" type="pres">
      <dgm:prSet presAssocID="{21C3254D-A992-4506-BEF5-79B71BEF3456}" presName="hierChild5" presStyleCnt="0"/>
      <dgm:spPr/>
    </dgm:pt>
    <dgm:pt modelId="{7241C68C-3E28-4D35-8498-09997A2263D7}" type="pres">
      <dgm:prSet presAssocID="{15CC10D7-18AD-4919-9A4D-B6B6A877A1C9}" presName="Name37" presStyleLbl="parChTrans1D2" presStyleIdx="2" presStyleCnt="3"/>
      <dgm:spPr/>
    </dgm:pt>
    <dgm:pt modelId="{6F58C239-773D-4499-902F-3BBBA10C574D}" type="pres">
      <dgm:prSet presAssocID="{0CB4D948-3AEE-4CD1-8C39-D147746A5F3B}" presName="hierRoot2" presStyleCnt="0">
        <dgm:presLayoutVars>
          <dgm:hierBranch val="init"/>
        </dgm:presLayoutVars>
      </dgm:prSet>
      <dgm:spPr/>
    </dgm:pt>
    <dgm:pt modelId="{B9212395-9CB1-464B-B3D9-9FE04EC74C9E}" type="pres">
      <dgm:prSet presAssocID="{0CB4D948-3AEE-4CD1-8C39-D147746A5F3B}" presName="rootComposite" presStyleCnt="0"/>
      <dgm:spPr/>
    </dgm:pt>
    <dgm:pt modelId="{54A742F4-60BE-4743-853B-8B5E0441E6EA}" type="pres">
      <dgm:prSet presAssocID="{0CB4D948-3AEE-4CD1-8C39-D147746A5F3B}" presName="rootText" presStyleLbl="node2" presStyleIdx="2" presStyleCnt="3" custScaleX="99351">
        <dgm:presLayoutVars>
          <dgm:chPref val="3"/>
        </dgm:presLayoutVars>
      </dgm:prSet>
      <dgm:spPr/>
    </dgm:pt>
    <dgm:pt modelId="{699F9382-7816-416E-93FB-F93DFA02E102}" type="pres">
      <dgm:prSet presAssocID="{0CB4D948-3AEE-4CD1-8C39-D147746A5F3B}" presName="rootConnector" presStyleLbl="node2" presStyleIdx="2" presStyleCnt="3"/>
      <dgm:spPr/>
    </dgm:pt>
    <dgm:pt modelId="{7D93DE71-185D-454B-96BB-6A1375052003}" type="pres">
      <dgm:prSet presAssocID="{0CB4D948-3AEE-4CD1-8C39-D147746A5F3B}" presName="hierChild4" presStyleCnt="0"/>
      <dgm:spPr/>
    </dgm:pt>
    <dgm:pt modelId="{CE3B9C0C-C490-4BF6-84F6-7AD3C312762C}" type="pres">
      <dgm:prSet presAssocID="{0CB4D948-3AEE-4CD1-8C39-D147746A5F3B}" presName="hierChild5" presStyleCnt="0"/>
      <dgm:spPr/>
    </dgm:pt>
    <dgm:pt modelId="{0701EDAE-100E-4698-B90E-47AAEBDF12DE}" type="pres">
      <dgm:prSet presAssocID="{A3D5B927-E683-496F-BAB0-F204A2063EDB}" presName="hierChild3" presStyleCnt="0"/>
      <dgm:spPr/>
    </dgm:pt>
  </dgm:ptLst>
  <dgm:cxnLst>
    <dgm:cxn modelId="{6E33DB00-F25E-40DF-91A8-C7F1EB6E715D}" type="presOf" srcId="{240B75B4-E4FF-4E65-B064-EFC587FA6F3E}" destId="{0347CFE5-A1F5-40A0-8AEC-D5299BFBF16D}" srcOrd="0" destOrd="0" presId="urn:microsoft.com/office/officeart/2005/8/layout/orgChart1"/>
    <dgm:cxn modelId="{E1BD0106-BDAB-4629-BEC1-133B59C0CCF3}" srcId="{52AD23BD-6A6B-403F-A1CF-E17D6D298673}" destId="{03FF951B-D3A0-425D-9908-63649419661A}" srcOrd="0" destOrd="0" parTransId="{240B75B4-E4FF-4E65-B064-EFC587FA6F3E}" sibTransId="{C96B7470-3DB6-4D75-9709-6417DFA1B6D3}"/>
    <dgm:cxn modelId="{98778709-7D48-4838-804D-7468A5025E49}" type="presOf" srcId="{CC28E91F-6375-4431-871B-1DCBAD545B5A}" destId="{2BAEE6E3-72C8-493D-A58D-96A6A503F35B}" srcOrd="1" destOrd="0" presId="urn:microsoft.com/office/officeart/2005/8/layout/orgChart1"/>
    <dgm:cxn modelId="{51EA4F11-5E23-4ABF-AD22-4F8830C5B421}" type="presOf" srcId="{52AD23BD-6A6B-403F-A1CF-E17D6D298673}" destId="{AB6733E8-7015-414C-854F-15CC7BE33845}" srcOrd="0" destOrd="0" presId="urn:microsoft.com/office/officeart/2005/8/layout/orgChart1"/>
    <dgm:cxn modelId="{8E28C519-23B7-4127-A93E-32F6891A045E}" type="presOf" srcId="{897A6D52-1CD6-405A-A2E1-1B092456EA5B}" destId="{0332FB84-F239-4C84-B12C-6133A3831BFF}" srcOrd="0" destOrd="0" presId="urn:microsoft.com/office/officeart/2005/8/layout/orgChart1"/>
    <dgm:cxn modelId="{6E9F0A24-E17F-4801-A7CD-980018A56700}" type="presOf" srcId="{2DE95AD6-5714-4B5A-8C54-FE491253A299}" destId="{696E0339-88B4-45AF-AF2A-51C5CD717D8E}" srcOrd="0" destOrd="0" presId="urn:microsoft.com/office/officeart/2005/8/layout/orgChart1"/>
    <dgm:cxn modelId="{C9E98F29-A8A4-4163-A133-FDB36E03327E}" type="presOf" srcId="{0C209D90-C062-496F-A87C-FD46E07DE1B5}" destId="{1B1CE9A5-2C27-4761-88D8-855D3D23EC57}" srcOrd="0" destOrd="0" presId="urn:microsoft.com/office/officeart/2005/8/layout/orgChart1"/>
    <dgm:cxn modelId="{37A8202A-928E-427B-9480-CCD7A955D804}" type="presOf" srcId="{21C3254D-A992-4506-BEF5-79B71BEF3456}" destId="{830765B8-8EBA-4A6C-91B8-BD24DE0B3D70}" srcOrd="0" destOrd="0" presId="urn:microsoft.com/office/officeart/2005/8/layout/orgChart1"/>
    <dgm:cxn modelId="{524C082C-C820-46D3-BDE1-2103BF18935F}" srcId="{29AFBC17-9366-4160-B6EC-A9FF262978C8}" destId="{5F372DF8-1917-4E6A-98E9-E6AF63B61F7E}" srcOrd="0" destOrd="0" parTransId="{0DF3FD8E-395D-4D98-9CE7-814D269F7792}" sibTransId="{EC3474C4-284C-46A5-9404-60AC852721CE}"/>
    <dgm:cxn modelId="{A6768D2E-69AB-408C-B885-9BB777420905}" type="presOf" srcId="{5F372DF8-1917-4E6A-98E9-E6AF63B61F7E}" destId="{5E50AB70-9224-489C-AA23-025D902F1490}" srcOrd="0" destOrd="0" presId="urn:microsoft.com/office/officeart/2005/8/layout/orgChart1"/>
    <dgm:cxn modelId="{CCA0CC2E-F8D1-48F5-BDB2-AE410D0432CF}" type="presOf" srcId="{42211370-339A-41E7-9327-2FC84D17EA98}" destId="{4CF83ED4-67F8-4953-B51F-8116FD7E1A1F}" srcOrd="0" destOrd="0" presId="urn:microsoft.com/office/officeart/2005/8/layout/orgChart1"/>
    <dgm:cxn modelId="{D96A1B42-2C8C-4EA9-9663-3504BD513E05}" srcId="{80DD11A9-312A-445A-9BD0-8E0F6A9F3A07}" destId="{52AD23BD-6A6B-403F-A1CF-E17D6D298673}" srcOrd="0" destOrd="0" parTransId="{2AA1D0EA-84B9-495D-8F20-826C7240C517}" sibTransId="{C18195C3-9E03-4BAD-B3C3-E199315A9909}"/>
    <dgm:cxn modelId="{BE833D44-2AB2-4C5B-A74C-055897D850D9}" type="presOf" srcId="{D797A70D-9C67-4297-BCBA-3BCEDA47E5E2}" destId="{6CECE498-0BEC-4E24-9ACD-25109247E3DA}" srcOrd="0" destOrd="0" presId="urn:microsoft.com/office/officeart/2005/8/layout/orgChart1"/>
    <dgm:cxn modelId="{AC5DC145-ECA3-45CA-911D-B7CDFFC621D2}" type="presOf" srcId="{68741193-DC18-4454-A23E-49A1E69D14F8}" destId="{5A5AB018-A611-475A-ACDE-60BBB75377CE}" srcOrd="0" destOrd="0" presId="urn:microsoft.com/office/officeart/2005/8/layout/orgChart1"/>
    <dgm:cxn modelId="{22602B47-E742-450C-8745-840AB592B130}" type="presOf" srcId="{3E636419-DB52-4647-89D8-D1D63452E384}" destId="{E6E1EA90-060E-4EC3-BF63-E1893681690A}" srcOrd="0" destOrd="0" presId="urn:microsoft.com/office/officeart/2005/8/layout/orgChart1"/>
    <dgm:cxn modelId="{0404B84B-539A-485B-A85F-6C2595D2BE8B}" srcId="{52AD23BD-6A6B-403F-A1CF-E17D6D298673}" destId="{8139D6DF-D423-4AD0-B9B7-2638B850F7B5}" srcOrd="1" destOrd="0" parTransId="{60DFB455-72B1-4C24-AFBA-A2FCEE140966}" sibTransId="{1734FB52-EC6B-47E7-B3EC-C3CC4CEE2B7E}"/>
    <dgm:cxn modelId="{4AE61F54-B03D-4BD2-BC7F-92018CF9FB87}" type="presOf" srcId="{2AA1D0EA-84B9-495D-8F20-826C7240C517}" destId="{CE83E4EB-60A9-4C37-BFB1-BD2445112A42}" srcOrd="0" destOrd="0" presId="urn:microsoft.com/office/officeart/2005/8/layout/orgChart1"/>
    <dgm:cxn modelId="{A4349554-EBFE-4FB0-AA63-B3C0E0F78E88}" srcId="{A3D5B927-E683-496F-BAB0-F204A2063EDB}" destId="{80DD11A9-312A-445A-9BD0-8E0F6A9F3A07}" srcOrd="0" destOrd="0" parTransId="{6D8EC4C2-02DF-4F19-B589-94193245674D}" sibTransId="{95EDFC39-D992-47A9-B8B6-D4CA7C037AD2}"/>
    <dgm:cxn modelId="{F9FEE45D-4958-4A73-9BFD-B6D33FBF99AF}" srcId="{80DD11A9-312A-445A-9BD0-8E0F6A9F3A07}" destId="{14DD4929-D065-4D35-9FAD-5BEA4EB03B32}" srcOrd="1" destOrd="0" parTransId="{0C209D90-C062-496F-A87C-FD46E07DE1B5}" sibTransId="{AEFE0058-A7DB-4E29-AAD3-DA1C8B5EB753}"/>
    <dgm:cxn modelId="{AC48025F-532A-4128-A06A-6BBFFDF90EEE}" type="presOf" srcId="{52AD23BD-6A6B-403F-A1CF-E17D6D298673}" destId="{745084C8-D478-4626-93D8-94A9ADED91B0}" srcOrd="1" destOrd="0" presId="urn:microsoft.com/office/officeart/2005/8/layout/orgChart1"/>
    <dgm:cxn modelId="{97B03864-7EA6-4827-9A31-17116EB21777}" type="presOf" srcId="{6D8EC4C2-02DF-4F19-B589-94193245674D}" destId="{0BD0FD5F-9121-4E47-B9B6-82A02E424E77}" srcOrd="0" destOrd="0" presId="urn:microsoft.com/office/officeart/2005/8/layout/orgChart1"/>
    <dgm:cxn modelId="{68874B68-770B-41CA-BE24-7AF01709BB3A}" type="presOf" srcId="{80DD11A9-312A-445A-9BD0-8E0F6A9F3A07}" destId="{ED1C9F73-E543-499E-BC76-A905EDDF6EB3}" srcOrd="1" destOrd="0" presId="urn:microsoft.com/office/officeart/2005/8/layout/orgChart1"/>
    <dgm:cxn modelId="{DA01CF69-C255-4910-8F57-2B594B30C4AB}" type="presOf" srcId="{14DD4929-D065-4D35-9FAD-5BEA4EB03B32}" destId="{5A8F66F0-A21A-4400-8C11-264D0B6D87DB}" srcOrd="1" destOrd="0" presId="urn:microsoft.com/office/officeart/2005/8/layout/orgChart1"/>
    <dgm:cxn modelId="{E387CA6A-FBA1-49B5-BC38-0A208AD2096E}" type="presOf" srcId="{8139D6DF-D423-4AD0-B9B7-2638B850F7B5}" destId="{E9BA2A0D-15EA-4C65-8A45-BBEA56C80BE8}" srcOrd="0" destOrd="0" presId="urn:microsoft.com/office/officeart/2005/8/layout/orgChart1"/>
    <dgm:cxn modelId="{EA5DCB6F-879D-42FF-A66F-4A5E73646DCB}" srcId="{8139D6DF-D423-4AD0-B9B7-2638B850F7B5}" destId="{CC28E91F-6375-4431-871B-1DCBAD545B5A}" srcOrd="0" destOrd="0" parTransId="{2DE95AD6-5714-4B5A-8C54-FE491253A299}" sibTransId="{D195FFA0-3E74-4F2E-B62E-31369E90681F}"/>
    <dgm:cxn modelId="{35838A78-EC24-4620-9C71-AAB586423163}" type="presOf" srcId="{68741193-DC18-4454-A23E-49A1E69D14F8}" destId="{F59B3A6F-38E8-402B-9DE9-E0E05D915674}" srcOrd="1" destOrd="0" presId="urn:microsoft.com/office/officeart/2005/8/layout/orgChart1"/>
    <dgm:cxn modelId="{9A64487C-064C-4F2B-9F84-0D9A04064CFC}" type="presOf" srcId="{8139D6DF-D423-4AD0-B9B7-2638B850F7B5}" destId="{5FD9EB34-D554-4EE5-A72C-CE84291F05E8}" srcOrd="1" destOrd="0" presId="urn:microsoft.com/office/officeart/2005/8/layout/orgChart1"/>
    <dgm:cxn modelId="{CDA96C82-F43E-4F2C-A140-C17A2612BF3B}" type="presOf" srcId="{15CC10D7-18AD-4919-9A4D-B6B6A877A1C9}" destId="{7241C68C-3E28-4D35-8498-09997A2263D7}" srcOrd="0" destOrd="0" presId="urn:microsoft.com/office/officeart/2005/8/layout/orgChart1"/>
    <dgm:cxn modelId="{5F54A68A-A283-419F-B0EE-78D3036C2C9A}" type="presOf" srcId="{5F372DF8-1917-4E6A-98E9-E6AF63B61F7E}" destId="{30582D55-75CF-400E-AA9E-AE6B571AE52F}" srcOrd="1" destOrd="0" presId="urn:microsoft.com/office/officeart/2005/8/layout/orgChart1"/>
    <dgm:cxn modelId="{792D7B94-3541-40A5-B968-5B8A710E11D2}" srcId="{A3D5B927-E683-496F-BAB0-F204A2063EDB}" destId="{0CB4D948-3AEE-4CD1-8C39-D147746A5F3B}" srcOrd="2" destOrd="0" parTransId="{15CC10D7-18AD-4919-9A4D-B6B6A877A1C9}" sibTransId="{5B671AF6-56D0-447F-B8A3-0BE58E846CBC}"/>
    <dgm:cxn modelId="{99A1FC97-5C00-4B97-A753-D2AF71D603E6}" type="presOf" srcId="{60DFB455-72B1-4C24-AFBA-A2FCEE140966}" destId="{AED8FC80-81BD-4C6F-8A86-6CB2BCC519A3}" srcOrd="0" destOrd="0" presId="urn:microsoft.com/office/officeart/2005/8/layout/orgChart1"/>
    <dgm:cxn modelId="{DE4C0B9E-172D-4861-8265-40CD5618369C}" type="presOf" srcId="{03FF951B-D3A0-425D-9908-63649419661A}" destId="{947C4828-0FC3-40DA-ADF8-AE1DD9E3F7BA}" srcOrd="0" destOrd="0" presId="urn:microsoft.com/office/officeart/2005/8/layout/orgChart1"/>
    <dgm:cxn modelId="{356CD9A1-9A6E-4E75-8CEC-08DB2310C944}" type="presOf" srcId="{5975D302-C8AD-4031-8CAA-AA2131917363}" destId="{F519E1C5-7CB5-48F2-A614-DA074131819B}" srcOrd="1" destOrd="0" presId="urn:microsoft.com/office/officeart/2005/8/layout/orgChart1"/>
    <dgm:cxn modelId="{9B8D1DA7-DA69-44BD-817F-85AEDF2339C1}" type="presOf" srcId="{29AFBC17-9366-4160-B6EC-A9FF262978C8}" destId="{2ADF90F8-BA25-412A-8417-D242E5293568}" srcOrd="1" destOrd="0" presId="urn:microsoft.com/office/officeart/2005/8/layout/orgChart1"/>
    <dgm:cxn modelId="{72CC2EA8-466A-4C0E-B5E1-8CB42F4F55E6}" type="presOf" srcId="{03FF951B-D3A0-425D-9908-63649419661A}" destId="{AE3DB869-DF3C-4817-847B-E57706A09D7A}" srcOrd="1" destOrd="0" presId="urn:microsoft.com/office/officeart/2005/8/layout/orgChart1"/>
    <dgm:cxn modelId="{6CDDD4AE-12A4-4178-8518-AC91351AB8C7}" type="presOf" srcId="{0CB4D948-3AEE-4CD1-8C39-D147746A5F3B}" destId="{54A742F4-60BE-4743-853B-8B5E0441E6EA}" srcOrd="0" destOrd="0" presId="urn:microsoft.com/office/officeart/2005/8/layout/orgChart1"/>
    <dgm:cxn modelId="{8291A4B4-E284-44DF-A151-E6D88BF00F92}" srcId="{29AFBC17-9366-4160-B6EC-A9FF262978C8}" destId="{95A80D7E-B85E-4C96-9AEE-F95A178EF9BF}" srcOrd="1" destOrd="0" parTransId="{897A6D52-1CD6-405A-A2E1-1B092456EA5B}" sibTransId="{C95314E3-9307-4968-BA4D-81B66987EF0B}"/>
    <dgm:cxn modelId="{8E4F7AB7-D569-4C16-84A9-3BC730F51809}" type="presOf" srcId="{14DD4929-D065-4D35-9FAD-5BEA4EB03B32}" destId="{B26F90E8-03E6-4343-A966-379A130B4AE9}" srcOrd="0" destOrd="0" presId="urn:microsoft.com/office/officeart/2005/8/layout/orgChart1"/>
    <dgm:cxn modelId="{C34153BB-5324-48BA-9784-464A3767717D}" type="presOf" srcId="{0CB4D948-3AEE-4CD1-8C39-D147746A5F3B}" destId="{699F9382-7816-416E-93FB-F93DFA02E102}" srcOrd="1" destOrd="0" presId="urn:microsoft.com/office/officeart/2005/8/layout/orgChart1"/>
    <dgm:cxn modelId="{32DFBABB-30B3-4DCC-86DC-38F9D1D55237}" srcId="{80DD11A9-312A-445A-9BD0-8E0F6A9F3A07}" destId="{29AFBC17-9366-4160-B6EC-A9FF262978C8}" srcOrd="2" destOrd="0" parTransId="{3E636419-DB52-4647-89D8-D1D63452E384}" sibTransId="{17A68BA5-3BA6-45C1-A2A5-92AE7536C03B}"/>
    <dgm:cxn modelId="{EF5C3DC2-729F-4DD3-8311-C44D0B85B881}" type="presOf" srcId="{2685A7CB-96F9-4917-9921-65459DDDD6F8}" destId="{4E4F0151-03BA-421A-B3A2-A87431F9C28D}" srcOrd="0" destOrd="0" presId="urn:microsoft.com/office/officeart/2005/8/layout/orgChart1"/>
    <dgm:cxn modelId="{48E995C4-D7CA-40E9-B490-87A6387D787E}" srcId="{2685A7CB-96F9-4917-9921-65459DDDD6F8}" destId="{A3D5B927-E683-496F-BAB0-F204A2063EDB}" srcOrd="0" destOrd="0" parTransId="{449CFDB1-FEC4-4D17-ADF8-A5E512B8CF43}" sibTransId="{CDDFF156-795F-4832-8153-E4A58B7F86FF}"/>
    <dgm:cxn modelId="{C1F0BBC4-FD11-44D4-BF2B-90AD38E26B0E}" srcId="{14DD4929-D065-4D35-9FAD-5BEA4EB03B32}" destId="{68741193-DC18-4454-A23E-49A1E69D14F8}" srcOrd="1" destOrd="0" parTransId="{D797A70D-9C67-4297-BCBA-3BCEDA47E5E2}" sibTransId="{6EAD1617-CB94-48EC-8F44-63026C611FDA}"/>
    <dgm:cxn modelId="{AA0473C5-2494-4482-A22C-A519D6AAB201}" srcId="{A3D5B927-E683-496F-BAB0-F204A2063EDB}" destId="{21C3254D-A992-4506-BEF5-79B71BEF3456}" srcOrd="1" destOrd="0" parTransId="{6A0602A0-106B-4DBE-9E22-3B79EE9542A6}" sibTransId="{EACA77A1-F062-469E-B962-690A271749C0}"/>
    <dgm:cxn modelId="{E68861C8-AE0A-4B5A-A42B-28F1F9DC8A28}" type="presOf" srcId="{5975D302-C8AD-4031-8CAA-AA2131917363}" destId="{C6D5DDA7-4E0C-4519-9054-236C3699E6D1}" srcOrd="0" destOrd="0" presId="urn:microsoft.com/office/officeart/2005/8/layout/orgChart1"/>
    <dgm:cxn modelId="{F39404CD-6D94-41C2-83C4-F67AA420D37D}" type="presOf" srcId="{A3D5B927-E683-496F-BAB0-F204A2063EDB}" destId="{76E399AD-AD7F-40B5-BCBE-77E550F372E9}" srcOrd="1" destOrd="0" presId="urn:microsoft.com/office/officeart/2005/8/layout/orgChart1"/>
    <dgm:cxn modelId="{740C25CE-A08F-42E0-9B23-ABC59497724D}" srcId="{14DD4929-D065-4D35-9FAD-5BEA4EB03B32}" destId="{5975D302-C8AD-4031-8CAA-AA2131917363}" srcOrd="0" destOrd="0" parTransId="{42211370-339A-41E7-9327-2FC84D17EA98}" sibTransId="{E351FF52-D274-44A4-AFFA-8311952BE36A}"/>
    <dgm:cxn modelId="{B67DC4D3-2F6D-456B-818A-FFEFF1266BCB}" type="presOf" srcId="{CC28E91F-6375-4431-871B-1DCBAD545B5A}" destId="{EB937291-2147-43E2-BE5E-588C7BFF7D50}" srcOrd="0" destOrd="0" presId="urn:microsoft.com/office/officeart/2005/8/layout/orgChart1"/>
    <dgm:cxn modelId="{448C0ED5-4EE4-4269-83DB-D15D820D08A0}" type="presOf" srcId="{0DF3FD8E-395D-4D98-9CE7-814D269F7792}" destId="{2A36E9D5-86FD-4B00-AA40-29C2A5F23A8C}" srcOrd="0" destOrd="0" presId="urn:microsoft.com/office/officeart/2005/8/layout/orgChart1"/>
    <dgm:cxn modelId="{A91F6DE9-D7A3-4626-AF30-6D834F4F0276}" type="presOf" srcId="{21C3254D-A992-4506-BEF5-79B71BEF3456}" destId="{63DCDB63-934A-441C-B2E2-B593218B414C}" srcOrd="1" destOrd="0" presId="urn:microsoft.com/office/officeart/2005/8/layout/orgChart1"/>
    <dgm:cxn modelId="{0BE539EF-4FB6-4BDC-9DC1-62C77FDC88D3}" type="presOf" srcId="{29AFBC17-9366-4160-B6EC-A9FF262978C8}" destId="{9DF53EE0-087D-4830-A13B-AFEB14B437CD}" srcOrd="0" destOrd="0" presId="urn:microsoft.com/office/officeart/2005/8/layout/orgChart1"/>
    <dgm:cxn modelId="{37D2B8F5-91F6-40A1-8AAA-593AAB85574C}" type="presOf" srcId="{80DD11A9-312A-445A-9BD0-8E0F6A9F3A07}" destId="{5B74E3ED-4107-4B21-8721-5A15C5EDC575}" srcOrd="0" destOrd="0" presId="urn:microsoft.com/office/officeart/2005/8/layout/orgChart1"/>
    <dgm:cxn modelId="{796643F9-2DCD-411A-ADD3-89CD0A315083}" type="presOf" srcId="{A3D5B927-E683-496F-BAB0-F204A2063EDB}" destId="{5A415E03-7D44-4825-A029-610D7678564C}" srcOrd="0" destOrd="0" presId="urn:microsoft.com/office/officeart/2005/8/layout/orgChart1"/>
    <dgm:cxn modelId="{2448A4FB-F0F5-4F27-B1E5-1C7BDFD15C60}" type="presOf" srcId="{95A80D7E-B85E-4C96-9AEE-F95A178EF9BF}" destId="{DC6CED21-0951-42BF-867D-47022496CC28}" srcOrd="1" destOrd="0" presId="urn:microsoft.com/office/officeart/2005/8/layout/orgChart1"/>
    <dgm:cxn modelId="{68DFF6FB-F9D5-413F-A6FF-0CD2E08D0DC2}" type="presOf" srcId="{95A80D7E-B85E-4C96-9AEE-F95A178EF9BF}" destId="{71C7E9A9-A866-403B-A62A-7DF93B910261}" srcOrd="0" destOrd="0" presId="urn:microsoft.com/office/officeart/2005/8/layout/orgChart1"/>
    <dgm:cxn modelId="{C63508FF-A6C0-453C-9621-3A60A4196180}" type="presOf" srcId="{6A0602A0-106B-4DBE-9E22-3B79EE9542A6}" destId="{C86E0A5A-0E18-4233-B532-D1A1A9A331E6}" srcOrd="0" destOrd="0" presId="urn:microsoft.com/office/officeart/2005/8/layout/orgChart1"/>
    <dgm:cxn modelId="{AF2D9BFF-F608-4A2D-8A34-CB8A3F25D062}" type="presParOf" srcId="{4E4F0151-03BA-421A-B3A2-A87431F9C28D}" destId="{F08320F1-0603-4B08-848B-365EB4F3B843}" srcOrd="0" destOrd="0" presId="urn:microsoft.com/office/officeart/2005/8/layout/orgChart1"/>
    <dgm:cxn modelId="{82E759C4-7EFF-49A2-BC35-75ECA8410E1D}" type="presParOf" srcId="{F08320F1-0603-4B08-848B-365EB4F3B843}" destId="{172B860B-0B2E-44EA-B023-A33F23C640B0}" srcOrd="0" destOrd="0" presId="urn:microsoft.com/office/officeart/2005/8/layout/orgChart1"/>
    <dgm:cxn modelId="{0DF21DBA-4C26-4151-ACB6-A6AD5DE7520A}" type="presParOf" srcId="{172B860B-0B2E-44EA-B023-A33F23C640B0}" destId="{5A415E03-7D44-4825-A029-610D7678564C}" srcOrd="0" destOrd="0" presId="urn:microsoft.com/office/officeart/2005/8/layout/orgChart1"/>
    <dgm:cxn modelId="{B6E42699-A64F-450C-A1AF-D242A266DF18}" type="presParOf" srcId="{172B860B-0B2E-44EA-B023-A33F23C640B0}" destId="{76E399AD-AD7F-40B5-BCBE-77E550F372E9}" srcOrd="1" destOrd="0" presId="urn:microsoft.com/office/officeart/2005/8/layout/orgChart1"/>
    <dgm:cxn modelId="{3ADB80A0-F0A6-4DC7-BAD0-BE7D594E8F32}" type="presParOf" srcId="{F08320F1-0603-4B08-848B-365EB4F3B843}" destId="{FA9950D5-7F04-4040-A4F4-735BBCDD9C2E}" srcOrd="1" destOrd="0" presId="urn:microsoft.com/office/officeart/2005/8/layout/orgChart1"/>
    <dgm:cxn modelId="{70AF3E4B-7B06-490F-AE6B-7CF0129F092C}" type="presParOf" srcId="{FA9950D5-7F04-4040-A4F4-735BBCDD9C2E}" destId="{0BD0FD5F-9121-4E47-B9B6-82A02E424E77}" srcOrd="0" destOrd="0" presId="urn:microsoft.com/office/officeart/2005/8/layout/orgChart1"/>
    <dgm:cxn modelId="{06AC0955-AE8E-4ABB-8173-14C38A177DCE}" type="presParOf" srcId="{FA9950D5-7F04-4040-A4F4-735BBCDD9C2E}" destId="{886BD911-B46E-4865-ADD3-8FA03055D967}" srcOrd="1" destOrd="0" presId="urn:microsoft.com/office/officeart/2005/8/layout/orgChart1"/>
    <dgm:cxn modelId="{470C0AB6-3F5F-4D39-9E04-322B87F27AD1}" type="presParOf" srcId="{886BD911-B46E-4865-ADD3-8FA03055D967}" destId="{63D6B77C-A6E4-4B72-90C2-B076336BBC93}" srcOrd="0" destOrd="0" presId="urn:microsoft.com/office/officeart/2005/8/layout/orgChart1"/>
    <dgm:cxn modelId="{C7EC98FA-0A08-4243-898A-78EBFAF43051}" type="presParOf" srcId="{63D6B77C-A6E4-4B72-90C2-B076336BBC93}" destId="{5B74E3ED-4107-4B21-8721-5A15C5EDC575}" srcOrd="0" destOrd="0" presId="urn:microsoft.com/office/officeart/2005/8/layout/orgChart1"/>
    <dgm:cxn modelId="{45315094-5EA4-4F17-9E44-0C029F200B08}" type="presParOf" srcId="{63D6B77C-A6E4-4B72-90C2-B076336BBC93}" destId="{ED1C9F73-E543-499E-BC76-A905EDDF6EB3}" srcOrd="1" destOrd="0" presId="urn:microsoft.com/office/officeart/2005/8/layout/orgChart1"/>
    <dgm:cxn modelId="{BB84960E-B0D1-4594-8750-0D55C7B82327}" type="presParOf" srcId="{886BD911-B46E-4865-ADD3-8FA03055D967}" destId="{8643400B-A966-4EAD-AE45-4CD2099A7592}" srcOrd="1" destOrd="0" presId="urn:microsoft.com/office/officeart/2005/8/layout/orgChart1"/>
    <dgm:cxn modelId="{E6466E56-9F31-4319-B1F6-3C23CE0EA466}" type="presParOf" srcId="{8643400B-A966-4EAD-AE45-4CD2099A7592}" destId="{CE83E4EB-60A9-4C37-BFB1-BD2445112A42}" srcOrd="0" destOrd="0" presId="urn:microsoft.com/office/officeart/2005/8/layout/orgChart1"/>
    <dgm:cxn modelId="{D71A016E-2900-48C4-BABD-A8B7700E382B}" type="presParOf" srcId="{8643400B-A966-4EAD-AE45-4CD2099A7592}" destId="{D1936136-331D-46B0-A6B2-C1C626A6D8B6}" srcOrd="1" destOrd="0" presId="urn:microsoft.com/office/officeart/2005/8/layout/orgChart1"/>
    <dgm:cxn modelId="{D719A150-B1FE-4C43-8C30-267F31F89151}" type="presParOf" srcId="{D1936136-331D-46B0-A6B2-C1C626A6D8B6}" destId="{D424E30D-0AE6-45B4-A46D-4B3B3BDEE881}" srcOrd="0" destOrd="0" presId="urn:microsoft.com/office/officeart/2005/8/layout/orgChart1"/>
    <dgm:cxn modelId="{38D68275-5B56-4605-AA8F-B0BBAD5D47BF}" type="presParOf" srcId="{D424E30D-0AE6-45B4-A46D-4B3B3BDEE881}" destId="{AB6733E8-7015-414C-854F-15CC7BE33845}" srcOrd="0" destOrd="0" presId="urn:microsoft.com/office/officeart/2005/8/layout/orgChart1"/>
    <dgm:cxn modelId="{52754397-DA47-4AA2-A3FA-F4D28FF6E91A}" type="presParOf" srcId="{D424E30D-0AE6-45B4-A46D-4B3B3BDEE881}" destId="{745084C8-D478-4626-93D8-94A9ADED91B0}" srcOrd="1" destOrd="0" presId="urn:microsoft.com/office/officeart/2005/8/layout/orgChart1"/>
    <dgm:cxn modelId="{8CDCC246-55CB-4194-A7C4-71CAF421A96D}" type="presParOf" srcId="{D1936136-331D-46B0-A6B2-C1C626A6D8B6}" destId="{AA5BCCA4-89E5-498A-B18A-3BABC820488A}" srcOrd="1" destOrd="0" presId="urn:microsoft.com/office/officeart/2005/8/layout/orgChart1"/>
    <dgm:cxn modelId="{B1F6FC1C-587A-4A67-8CBB-B9AE2E31DCD5}" type="presParOf" srcId="{AA5BCCA4-89E5-498A-B18A-3BABC820488A}" destId="{0347CFE5-A1F5-40A0-8AEC-D5299BFBF16D}" srcOrd="0" destOrd="0" presId="urn:microsoft.com/office/officeart/2005/8/layout/orgChart1"/>
    <dgm:cxn modelId="{AE028B64-37C6-45D6-B177-026BCE552183}" type="presParOf" srcId="{AA5BCCA4-89E5-498A-B18A-3BABC820488A}" destId="{00B44441-5D07-49AB-A263-791F631615F5}" srcOrd="1" destOrd="0" presId="urn:microsoft.com/office/officeart/2005/8/layout/orgChart1"/>
    <dgm:cxn modelId="{37DB35CD-7837-4B91-928B-D4F5B6AD1436}" type="presParOf" srcId="{00B44441-5D07-49AB-A263-791F631615F5}" destId="{6C1B12AF-51B9-468F-BE8A-747B95F3E827}" srcOrd="0" destOrd="0" presId="urn:microsoft.com/office/officeart/2005/8/layout/orgChart1"/>
    <dgm:cxn modelId="{2781DAE6-018D-4979-A7E3-F08F2A18F424}" type="presParOf" srcId="{6C1B12AF-51B9-468F-BE8A-747B95F3E827}" destId="{947C4828-0FC3-40DA-ADF8-AE1DD9E3F7BA}" srcOrd="0" destOrd="0" presId="urn:microsoft.com/office/officeart/2005/8/layout/orgChart1"/>
    <dgm:cxn modelId="{C2AC5379-FEFF-44CA-9C1F-E34591869175}" type="presParOf" srcId="{6C1B12AF-51B9-468F-BE8A-747B95F3E827}" destId="{AE3DB869-DF3C-4817-847B-E57706A09D7A}" srcOrd="1" destOrd="0" presId="urn:microsoft.com/office/officeart/2005/8/layout/orgChart1"/>
    <dgm:cxn modelId="{97BDDCFD-7F3C-49E7-8732-A86E14C03D56}" type="presParOf" srcId="{00B44441-5D07-49AB-A263-791F631615F5}" destId="{80049BDE-AA7E-46B1-AE88-8F539BF04358}" srcOrd="1" destOrd="0" presId="urn:microsoft.com/office/officeart/2005/8/layout/orgChart1"/>
    <dgm:cxn modelId="{63F62A76-581D-4A15-8976-2F24E73E7BDC}" type="presParOf" srcId="{00B44441-5D07-49AB-A263-791F631615F5}" destId="{E5282998-EDE7-4893-9333-732DCC22D9BE}" srcOrd="2" destOrd="0" presId="urn:microsoft.com/office/officeart/2005/8/layout/orgChart1"/>
    <dgm:cxn modelId="{3C423B7D-5A17-4294-ADF9-7FD5BD75C3AA}" type="presParOf" srcId="{AA5BCCA4-89E5-498A-B18A-3BABC820488A}" destId="{AED8FC80-81BD-4C6F-8A86-6CB2BCC519A3}" srcOrd="2" destOrd="0" presId="urn:microsoft.com/office/officeart/2005/8/layout/orgChart1"/>
    <dgm:cxn modelId="{12C02F35-4FBE-40A1-BEB3-74FF7A86F97D}" type="presParOf" srcId="{AA5BCCA4-89E5-498A-B18A-3BABC820488A}" destId="{30D0D1AD-9F39-41FB-8581-1E9395EB03D6}" srcOrd="3" destOrd="0" presId="urn:microsoft.com/office/officeart/2005/8/layout/orgChart1"/>
    <dgm:cxn modelId="{7EE7C15A-DC7A-4250-AF16-E9766869B889}" type="presParOf" srcId="{30D0D1AD-9F39-41FB-8581-1E9395EB03D6}" destId="{3156A546-467D-4017-8FF9-BD43EE634C47}" srcOrd="0" destOrd="0" presId="urn:microsoft.com/office/officeart/2005/8/layout/orgChart1"/>
    <dgm:cxn modelId="{C78820DB-0C0E-467D-B140-0A0619F9B990}" type="presParOf" srcId="{3156A546-467D-4017-8FF9-BD43EE634C47}" destId="{E9BA2A0D-15EA-4C65-8A45-BBEA56C80BE8}" srcOrd="0" destOrd="0" presId="urn:microsoft.com/office/officeart/2005/8/layout/orgChart1"/>
    <dgm:cxn modelId="{C0CF775B-AAF6-437B-8930-C8DCA4A44991}" type="presParOf" srcId="{3156A546-467D-4017-8FF9-BD43EE634C47}" destId="{5FD9EB34-D554-4EE5-A72C-CE84291F05E8}" srcOrd="1" destOrd="0" presId="urn:microsoft.com/office/officeart/2005/8/layout/orgChart1"/>
    <dgm:cxn modelId="{16F25E5E-40D8-4C01-93C0-4548E3C43E7C}" type="presParOf" srcId="{30D0D1AD-9F39-41FB-8581-1E9395EB03D6}" destId="{B0981A65-A673-4595-98E9-25D499CEA319}" srcOrd="1" destOrd="0" presId="urn:microsoft.com/office/officeart/2005/8/layout/orgChart1"/>
    <dgm:cxn modelId="{BBF29F66-C6C1-43B3-9A0D-CAD06C723384}" type="presParOf" srcId="{B0981A65-A673-4595-98E9-25D499CEA319}" destId="{696E0339-88B4-45AF-AF2A-51C5CD717D8E}" srcOrd="0" destOrd="0" presId="urn:microsoft.com/office/officeart/2005/8/layout/orgChart1"/>
    <dgm:cxn modelId="{5A0599A3-7C73-4C38-BBFD-96694C61F27A}" type="presParOf" srcId="{B0981A65-A673-4595-98E9-25D499CEA319}" destId="{46AFB237-E0DD-454C-9A2F-8A08076D58AD}" srcOrd="1" destOrd="0" presId="urn:microsoft.com/office/officeart/2005/8/layout/orgChart1"/>
    <dgm:cxn modelId="{BD316F3E-033C-4307-BB91-914C17F61391}" type="presParOf" srcId="{46AFB237-E0DD-454C-9A2F-8A08076D58AD}" destId="{A642776A-A123-46F8-8B7B-78C298AD01B2}" srcOrd="0" destOrd="0" presId="urn:microsoft.com/office/officeart/2005/8/layout/orgChart1"/>
    <dgm:cxn modelId="{2E99C2D3-8662-4BF1-9126-A4B71EEDB288}" type="presParOf" srcId="{A642776A-A123-46F8-8B7B-78C298AD01B2}" destId="{EB937291-2147-43E2-BE5E-588C7BFF7D50}" srcOrd="0" destOrd="0" presId="urn:microsoft.com/office/officeart/2005/8/layout/orgChart1"/>
    <dgm:cxn modelId="{DA0CED5D-DD22-4B00-9B1F-B2BBA5857A8C}" type="presParOf" srcId="{A642776A-A123-46F8-8B7B-78C298AD01B2}" destId="{2BAEE6E3-72C8-493D-A58D-96A6A503F35B}" srcOrd="1" destOrd="0" presId="urn:microsoft.com/office/officeart/2005/8/layout/orgChart1"/>
    <dgm:cxn modelId="{2F8262BC-6FD4-4A37-9815-ADA04DBB06DE}" type="presParOf" srcId="{46AFB237-E0DD-454C-9A2F-8A08076D58AD}" destId="{9255A8B0-C9BA-40B3-B1C2-0671EE668179}" srcOrd="1" destOrd="0" presId="urn:microsoft.com/office/officeart/2005/8/layout/orgChart1"/>
    <dgm:cxn modelId="{1C12AF6C-0A54-437C-971F-86E27276ECF7}" type="presParOf" srcId="{46AFB237-E0DD-454C-9A2F-8A08076D58AD}" destId="{A1CC7BCB-564B-4455-9860-70191C1C9C68}" srcOrd="2" destOrd="0" presId="urn:microsoft.com/office/officeart/2005/8/layout/orgChart1"/>
    <dgm:cxn modelId="{53C96DD9-51F2-4862-AA4F-1343E76E00E3}" type="presParOf" srcId="{30D0D1AD-9F39-41FB-8581-1E9395EB03D6}" destId="{52223D7A-0CF7-43DC-85B2-15055415B43D}" srcOrd="2" destOrd="0" presId="urn:microsoft.com/office/officeart/2005/8/layout/orgChart1"/>
    <dgm:cxn modelId="{DCA935C0-64BE-4DAD-8443-F342D50811A6}" type="presParOf" srcId="{D1936136-331D-46B0-A6B2-C1C626A6D8B6}" destId="{F44F5AAC-80E5-473D-9482-72B0B14E2C5D}" srcOrd="2" destOrd="0" presId="urn:microsoft.com/office/officeart/2005/8/layout/orgChart1"/>
    <dgm:cxn modelId="{775242C0-8817-4B80-B807-C35D97141C5E}" type="presParOf" srcId="{8643400B-A966-4EAD-AE45-4CD2099A7592}" destId="{1B1CE9A5-2C27-4761-88D8-855D3D23EC57}" srcOrd="2" destOrd="0" presId="urn:microsoft.com/office/officeart/2005/8/layout/orgChart1"/>
    <dgm:cxn modelId="{971623A1-9593-4903-A1E4-6F1C29448E04}" type="presParOf" srcId="{8643400B-A966-4EAD-AE45-4CD2099A7592}" destId="{59A9A198-8711-4D27-8437-8D3C06D371CF}" srcOrd="3" destOrd="0" presId="urn:microsoft.com/office/officeart/2005/8/layout/orgChart1"/>
    <dgm:cxn modelId="{167AEA1F-0B87-4264-83E5-07079DA26571}" type="presParOf" srcId="{59A9A198-8711-4D27-8437-8D3C06D371CF}" destId="{2CBDD81E-DE22-44F3-A17E-CFBD7E29F857}" srcOrd="0" destOrd="0" presId="urn:microsoft.com/office/officeart/2005/8/layout/orgChart1"/>
    <dgm:cxn modelId="{B36CBEA8-B723-40E2-B574-88DD63178F7B}" type="presParOf" srcId="{2CBDD81E-DE22-44F3-A17E-CFBD7E29F857}" destId="{B26F90E8-03E6-4343-A966-379A130B4AE9}" srcOrd="0" destOrd="0" presId="urn:microsoft.com/office/officeart/2005/8/layout/orgChart1"/>
    <dgm:cxn modelId="{0095AB28-656F-4E5B-A752-52751BA20692}" type="presParOf" srcId="{2CBDD81E-DE22-44F3-A17E-CFBD7E29F857}" destId="{5A8F66F0-A21A-4400-8C11-264D0B6D87DB}" srcOrd="1" destOrd="0" presId="urn:microsoft.com/office/officeart/2005/8/layout/orgChart1"/>
    <dgm:cxn modelId="{3337C4F2-4B80-4807-BE35-7004B6B74A00}" type="presParOf" srcId="{59A9A198-8711-4D27-8437-8D3C06D371CF}" destId="{35C0188F-1186-4293-A23D-A1DBF5197C40}" srcOrd="1" destOrd="0" presId="urn:microsoft.com/office/officeart/2005/8/layout/orgChart1"/>
    <dgm:cxn modelId="{CAD3ACC4-DD9D-4D56-AEB7-DBCD211C3A76}" type="presParOf" srcId="{35C0188F-1186-4293-A23D-A1DBF5197C40}" destId="{4CF83ED4-67F8-4953-B51F-8116FD7E1A1F}" srcOrd="0" destOrd="0" presId="urn:microsoft.com/office/officeart/2005/8/layout/orgChart1"/>
    <dgm:cxn modelId="{C4D3F39F-EAEA-4CA0-A71A-91A2A9C5D701}" type="presParOf" srcId="{35C0188F-1186-4293-A23D-A1DBF5197C40}" destId="{1A43AA8B-9439-4F8D-9067-8A5106186BE3}" srcOrd="1" destOrd="0" presId="urn:microsoft.com/office/officeart/2005/8/layout/orgChart1"/>
    <dgm:cxn modelId="{158CA723-FCB1-4AB2-922C-5788F615A138}" type="presParOf" srcId="{1A43AA8B-9439-4F8D-9067-8A5106186BE3}" destId="{540249F8-1333-48BF-BB8F-04B3B3D095EE}" srcOrd="0" destOrd="0" presId="urn:microsoft.com/office/officeart/2005/8/layout/orgChart1"/>
    <dgm:cxn modelId="{1A99E48B-D171-4CFE-ADD6-3D42E8BF58AB}" type="presParOf" srcId="{540249F8-1333-48BF-BB8F-04B3B3D095EE}" destId="{C6D5DDA7-4E0C-4519-9054-236C3699E6D1}" srcOrd="0" destOrd="0" presId="urn:microsoft.com/office/officeart/2005/8/layout/orgChart1"/>
    <dgm:cxn modelId="{B8849B3A-2E89-457A-AB5B-89E0B94BC819}" type="presParOf" srcId="{540249F8-1333-48BF-BB8F-04B3B3D095EE}" destId="{F519E1C5-7CB5-48F2-A614-DA074131819B}" srcOrd="1" destOrd="0" presId="urn:microsoft.com/office/officeart/2005/8/layout/orgChart1"/>
    <dgm:cxn modelId="{7088D5CE-7A74-4F67-B5DF-92541CB8D288}" type="presParOf" srcId="{1A43AA8B-9439-4F8D-9067-8A5106186BE3}" destId="{3E0A30D1-4B65-4801-BD90-31CFE0B451F8}" srcOrd="1" destOrd="0" presId="urn:microsoft.com/office/officeart/2005/8/layout/orgChart1"/>
    <dgm:cxn modelId="{1C15A3CA-3E03-4DD1-A4CB-F50254EA4918}" type="presParOf" srcId="{1A43AA8B-9439-4F8D-9067-8A5106186BE3}" destId="{CB1AD722-F737-40F9-A613-A4D029827FDC}" srcOrd="2" destOrd="0" presId="urn:microsoft.com/office/officeart/2005/8/layout/orgChart1"/>
    <dgm:cxn modelId="{60028409-4F72-4DEF-AF01-007F73946BF8}" type="presParOf" srcId="{35C0188F-1186-4293-A23D-A1DBF5197C40}" destId="{6CECE498-0BEC-4E24-9ACD-25109247E3DA}" srcOrd="2" destOrd="0" presId="urn:microsoft.com/office/officeart/2005/8/layout/orgChart1"/>
    <dgm:cxn modelId="{1F2EDD16-D473-4740-AEBE-6BD542070E27}" type="presParOf" srcId="{35C0188F-1186-4293-A23D-A1DBF5197C40}" destId="{7A73F9AB-9AE2-4CB2-85AE-AFC5A321827E}" srcOrd="3" destOrd="0" presId="urn:microsoft.com/office/officeart/2005/8/layout/orgChart1"/>
    <dgm:cxn modelId="{501FB341-15A3-4B52-B283-D63385ECC18C}" type="presParOf" srcId="{7A73F9AB-9AE2-4CB2-85AE-AFC5A321827E}" destId="{1AB2E9DF-B668-4B05-82F9-C147CDC76A5C}" srcOrd="0" destOrd="0" presId="urn:microsoft.com/office/officeart/2005/8/layout/orgChart1"/>
    <dgm:cxn modelId="{22A51E30-4B13-48A7-8ADC-632C1833E13F}" type="presParOf" srcId="{1AB2E9DF-B668-4B05-82F9-C147CDC76A5C}" destId="{5A5AB018-A611-475A-ACDE-60BBB75377CE}" srcOrd="0" destOrd="0" presId="urn:microsoft.com/office/officeart/2005/8/layout/orgChart1"/>
    <dgm:cxn modelId="{7A741295-A9BB-4AAC-A84D-82C582289397}" type="presParOf" srcId="{1AB2E9DF-B668-4B05-82F9-C147CDC76A5C}" destId="{F59B3A6F-38E8-402B-9DE9-E0E05D915674}" srcOrd="1" destOrd="0" presId="urn:microsoft.com/office/officeart/2005/8/layout/orgChart1"/>
    <dgm:cxn modelId="{A4C17EEB-D5BB-4DA7-B38B-B59FB5301065}" type="presParOf" srcId="{7A73F9AB-9AE2-4CB2-85AE-AFC5A321827E}" destId="{28DD084C-573C-4690-9F72-E9F1F654A257}" srcOrd="1" destOrd="0" presId="urn:microsoft.com/office/officeart/2005/8/layout/orgChart1"/>
    <dgm:cxn modelId="{8D6960D1-C5A8-4BCC-B345-48EF6B3FC70D}" type="presParOf" srcId="{7A73F9AB-9AE2-4CB2-85AE-AFC5A321827E}" destId="{CB8D2FF9-8A4F-4871-8F87-01CB1893D973}" srcOrd="2" destOrd="0" presId="urn:microsoft.com/office/officeart/2005/8/layout/orgChart1"/>
    <dgm:cxn modelId="{B3D53D80-5E0E-4A54-BCE4-FCAE3A4D1EE5}" type="presParOf" srcId="{59A9A198-8711-4D27-8437-8D3C06D371CF}" destId="{E04F879D-1705-4A98-9924-12CB2CE4D9B7}" srcOrd="2" destOrd="0" presId="urn:microsoft.com/office/officeart/2005/8/layout/orgChart1"/>
    <dgm:cxn modelId="{F4A80358-5AA1-431C-B2C4-CDDA8DCDA02A}" type="presParOf" srcId="{8643400B-A966-4EAD-AE45-4CD2099A7592}" destId="{E6E1EA90-060E-4EC3-BF63-E1893681690A}" srcOrd="4" destOrd="0" presId="urn:microsoft.com/office/officeart/2005/8/layout/orgChart1"/>
    <dgm:cxn modelId="{CD690373-F76D-4F09-9789-0937962CE74A}" type="presParOf" srcId="{8643400B-A966-4EAD-AE45-4CD2099A7592}" destId="{D954DE60-63A9-4677-842E-6354AB2ECD64}" srcOrd="5" destOrd="0" presId="urn:microsoft.com/office/officeart/2005/8/layout/orgChart1"/>
    <dgm:cxn modelId="{BE275ADD-43D8-4DED-9D0B-A5101ADF7FF0}" type="presParOf" srcId="{D954DE60-63A9-4677-842E-6354AB2ECD64}" destId="{3CB001DA-2A48-4EB7-A06C-1FC5E19E587F}" srcOrd="0" destOrd="0" presId="urn:microsoft.com/office/officeart/2005/8/layout/orgChart1"/>
    <dgm:cxn modelId="{27B75A02-0369-4017-84FD-CCCF169F5D00}" type="presParOf" srcId="{3CB001DA-2A48-4EB7-A06C-1FC5E19E587F}" destId="{9DF53EE0-087D-4830-A13B-AFEB14B437CD}" srcOrd="0" destOrd="0" presId="urn:microsoft.com/office/officeart/2005/8/layout/orgChart1"/>
    <dgm:cxn modelId="{2BD1C1A2-44A9-4BF8-BB31-DC2C9A173A6A}" type="presParOf" srcId="{3CB001DA-2A48-4EB7-A06C-1FC5E19E587F}" destId="{2ADF90F8-BA25-412A-8417-D242E5293568}" srcOrd="1" destOrd="0" presId="urn:microsoft.com/office/officeart/2005/8/layout/orgChart1"/>
    <dgm:cxn modelId="{97AD14BE-84B3-4108-80DA-7C94F8E2D9D8}" type="presParOf" srcId="{D954DE60-63A9-4677-842E-6354AB2ECD64}" destId="{D1AFEE18-B641-4883-847B-55833F258A82}" srcOrd="1" destOrd="0" presId="urn:microsoft.com/office/officeart/2005/8/layout/orgChart1"/>
    <dgm:cxn modelId="{8A261054-BDBA-4CF0-BB0E-2331668E5E93}" type="presParOf" srcId="{D1AFEE18-B641-4883-847B-55833F258A82}" destId="{2A36E9D5-86FD-4B00-AA40-29C2A5F23A8C}" srcOrd="0" destOrd="0" presId="urn:microsoft.com/office/officeart/2005/8/layout/orgChart1"/>
    <dgm:cxn modelId="{BEDF84A2-0C31-4921-96AE-867B04FB2CC0}" type="presParOf" srcId="{D1AFEE18-B641-4883-847B-55833F258A82}" destId="{7BAD7FBD-9BBF-46BA-8A76-3652EDD5FC27}" srcOrd="1" destOrd="0" presId="urn:microsoft.com/office/officeart/2005/8/layout/orgChart1"/>
    <dgm:cxn modelId="{D7A7B251-38B2-4BEA-8C1C-1C3444EC480A}" type="presParOf" srcId="{7BAD7FBD-9BBF-46BA-8A76-3652EDD5FC27}" destId="{DD19EE9B-D334-4313-9F8A-EB142D413FCF}" srcOrd="0" destOrd="0" presId="urn:microsoft.com/office/officeart/2005/8/layout/orgChart1"/>
    <dgm:cxn modelId="{901214E8-754D-4B54-B833-7114580ED71D}" type="presParOf" srcId="{DD19EE9B-D334-4313-9F8A-EB142D413FCF}" destId="{5E50AB70-9224-489C-AA23-025D902F1490}" srcOrd="0" destOrd="0" presId="urn:microsoft.com/office/officeart/2005/8/layout/orgChart1"/>
    <dgm:cxn modelId="{528E4D94-0622-4B7B-86B9-C0969DF85A40}" type="presParOf" srcId="{DD19EE9B-D334-4313-9F8A-EB142D413FCF}" destId="{30582D55-75CF-400E-AA9E-AE6B571AE52F}" srcOrd="1" destOrd="0" presId="urn:microsoft.com/office/officeart/2005/8/layout/orgChart1"/>
    <dgm:cxn modelId="{995B51FB-0E2A-458A-98BC-53474959DFA9}" type="presParOf" srcId="{7BAD7FBD-9BBF-46BA-8A76-3652EDD5FC27}" destId="{848EE4A7-A237-4DEB-8600-F766FA273D93}" srcOrd="1" destOrd="0" presId="urn:microsoft.com/office/officeart/2005/8/layout/orgChart1"/>
    <dgm:cxn modelId="{3F6206BF-0008-49A3-B94D-514D4E851B76}" type="presParOf" srcId="{7BAD7FBD-9BBF-46BA-8A76-3652EDD5FC27}" destId="{9450FD21-7AC5-49DA-95C4-971F93943A79}" srcOrd="2" destOrd="0" presId="urn:microsoft.com/office/officeart/2005/8/layout/orgChart1"/>
    <dgm:cxn modelId="{6C378342-5917-4A3D-B552-B5562373D628}" type="presParOf" srcId="{D1AFEE18-B641-4883-847B-55833F258A82}" destId="{0332FB84-F239-4C84-B12C-6133A3831BFF}" srcOrd="2" destOrd="0" presId="urn:microsoft.com/office/officeart/2005/8/layout/orgChart1"/>
    <dgm:cxn modelId="{63E92C53-ABE1-4B12-A005-460BE7DADEB6}" type="presParOf" srcId="{D1AFEE18-B641-4883-847B-55833F258A82}" destId="{5FF1E8B1-3A7B-4F86-9812-5FF95E81215A}" srcOrd="3" destOrd="0" presId="urn:microsoft.com/office/officeart/2005/8/layout/orgChart1"/>
    <dgm:cxn modelId="{D645485A-1E99-4244-9D6D-F05DC2C67447}" type="presParOf" srcId="{5FF1E8B1-3A7B-4F86-9812-5FF95E81215A}" destId="{C5B5FD48-EB6F-4090-9707-50BED74C5E89}" srcOrd="0" destOrd="0" presId="urn:microsoft.com/office/officeart/2005/8/layout/orgChart1"/>
    <dgm:cxn modelId="{C19171E8-4DF0-4193-B96E-D1B23F41B921}" type="presParOf" srcId="{C5B5FD48-EB6F-4090-9707-50BED74C5E89}" destId="{71C7E9A9-A866-403B-A62A-7DF93B910261}" srcOrd="0" destOrd="0" presId="urn:microsoft.com/office/officeart/2005/8/layout/orgChart1"/>
    <dgm:cxn modelId="{492CE5CD-C0DA-4F8C-93CA-C650DEBE1361}" type="presParOf" srcId="{C5B5FD48-EB6F-4090-9707-50BED74C5E89}" destId="{DC6CED21-0951-42BF-867D-47022496CC28}" srcOrd="1" destOrd="0" presId="urn:microsoft.com/office/officeart/2005/8/layout/orgChart1"/>
    <dgm:cxn modelId="{FBFC865B-B397-4167-9369-69C4061F3079}" type="presParOf" srcId="{5FF1E8B1-3A7B-4F86-9812-5FF95E81215A}" destId="{B36F1D41-D769-46EC-A1DE-128718F0EE4C}" srcOrd="1" destOrd="0" presId="urn:microsoft.com/office/officeart/2005/8/layout/orgChart1"/>
    <dgm:cxn modelId="{994D7364-DDA2-47CC-BC8D-ECD26850B6D6}" type="presParOf" srcId="{5FF1E8B1-3A7B-4F86-9812-5FF95E81215A}" destId="{21FF8335-B199-4810-81E9-B147A7EA63DF}" srcOrd="2" destOrd="0" presId="urn:microsoft.com/office/officeart/2005/8/layout/orgChart1"/>
    <dgm:cxn modelId="{313D5E58-93FF-44EB-9EC2-5CCD55F95905}" type="presParOf" srcId="{D954DE60-63A9-4677-842E-6354AB2ECD64}" destId="{83EB9B0C-E7C5-4968-B675-0F9B2A3A0C79}" srcOrd="2" destOrd="0" presId="urn:microsoft.com/office/officeart/2005/8/layout/orgChart1"/>
    <dgm:cxn modelId="{DB09F1BC-1251-44BB-9ABE-6947F32E2C11}" type="presParOf" srcId="{886BD911-B46E-4865-ADD3-8FA03055D967}" destId="{4DD5C4DA-AD24-4B16-8ECD-5538B8FCFB01}" srcOrd="2" destOrd="0" presId="urn:microsoft.com/office/officeart/2005/8/layout/orgChart1"/>
    <dgm:cxn modelId="{A72264F1-3B74-4EBC-AAEE-907BD6CADF24}" type="presParOf" srcId="{FA9950D5-7F04-4040-A4F4-735BBCDD9C2E}" destId="{C86E0A5A-0E18-4233-B532-D1A1A9A331E6}" srcOrd="2" destOrd="0" presId="urn:microsoft.com/office/officeart/2005/8/layout/orgChart1"/>
    <dgm:cxn modelId="{4D441B16-4F37-4561-A7A4-3C6C1AFADF0C}" type="presParOf" srcId="{FA9950D5-7F04-4040-A4F4-735BBCDD9C2E}" destId="{0121E2E2-1086-4CB8-8E19-C9F242250B4F}" srcOrd="3" destOrd="0" presId="urn:microsoft.com/office/officeart/2005/8/layout/orgChart1"/>
    <dgm:cxn modelId="{1164DDC9-804D-4769-A9D3-6D3AF5D01099}" type="presParOf" srcId="{0121E2E2-1086-4CB8-8E19-C9F242250B4F}" destId="{ECD37C95-542B-4609-BE67-0D0825F422CD}" srcOrd="0" destOrd="0" presId="urn:microsoft.com/office/officeart/2005/8/layout/orgChart1"/>
    <dgm:cxn modelId="{FF626CC7-8EC7-4C20-9171-B5F905F99F65}" type="presParOf" srcId="{ECD37C95-542B-4609-BE67-0D0825F422CD}" destId="{830765B8-8EBA-4A6C-91B8-BD24DE0B3D70}" srcOrd="0" destOrd="0" presId="urn:microsoft.com/office/officeart/2005/8/layout/orgChart1"/>
    <dgm:cxn modelId="{393B57FC-734D-494C-925D-E1D13F1002AC}" type="presParOf" srcId="{ECD37C95-542B-4609-BE67-0D0825F422CD}" destId="{63DCDB63-934A-441C-B2E2-B593218B414C}" srcOrd="1" destOrd="0" presId="urn:microsoft.com/office/officeart/2005/8/layout/orgChart1"/>
    <dgm:cxn modelId="{3CAF7DF6-DBF9-4856-B5DE-39EAE503F387}" type="presParOf" srcId="{0121E2E2-1086-4CB8-8E19-C9F242250B4F}" destId="{C706D6F2-FBE4-483C-A6A1-276FB50CBEC1}" srcOrd="1" destOrd="0" presId="urn:microsoft.com/office/officeart/2005/8/layout/orgChart1"/>
    <dgm:cxn modelId="{E3C848EB-4156-4B7C-9BD1-7D4B8028E59B}" type="presParOf" srcId="{0121E2E2-1086-4CB8-8E19-C9F242250B4F}" destId="{B259D130-234D-4E3C-81CD-A2A0A88661C0}" srcOrd="2" destOrd="0" presId="urn:microsoft.com/office/officeart/2005/8/layout/orgChart1"/>
    <dgm:cxn modelId="{57DFA46E-A73B-4787-819E-4FB24E1E0C37}" type="presParOf" srcId="{FA9950D5-7F04-4040-A4F4-735BBCDD9C2E}" destId="{7241C68C-3E28-4D35-8498-09997A2263D7}" srcOrd="4" destOrd="0" presId="urn:microsoft.com/office/officeart/2005/8/layout/orgChart1"/>
    <dgm:cxn modelId="{2FDD885A-494F-45A1-A086-6AE25AB25D47}" type="presParOf" srcId="{FA9950D5-7F04-4040-A4F4-735BBCDD9C2E}" destId="{6F58C239-773D-4499-902F-3BBBA10C574D}" srcOrd="5" destOrd="0" presId="urn:microsoft.com/office/officeart/2005/8/layout/orgChart1"/>
    <dgm:cxn modelId="{602A4E45-1EB8-4755-A101-26134E604F7F}" type="presParOf" srcId="{6F58C239-773D-4499-902F-3BBBA10C574D}" destId="{B9212395-9CB1-464B-B3D9-9FE04EC74C9E}" srcOrd="0" destOrd="0" presId="urn:microsoft.com/office/officeart/2005/8/layout/orgChart1"/>
    <dgm:cxn modelId="{DC6A305F-8FFA-4EDD-9CBC-F1DAEAA0CE04}" type="presParOf" srcId="{B9212395-9CB1-464B-B3D9-9FE04EC74C9E}" destId="{54A742F4-60BE-4743-853B-8B5E0441E6EA}" srcOrd="0" destOrd="0" presId="urn:microsoft.com/office/officeart/2005/8/layout/orgChart1"/>
    <dgm:cxn modelId="{31E1E32B-71B7-4038-9943-7002C44D7106}" type="presParOf" srcId="{B9212395-9CB1-464B-B3D9-9FE04EC74C9E}" destId="{699F9382-7816-416E-93FB-F93DFA02E102}" srcOrd="1" destOrd="0" presId="urn:microsoft.com/office/officeart/2005/8/layout/orgChart1"/>
    <dgm:cxn modelId="{25A2FC73-20AF-4FCE-A4AC-77797938E55A}" type="presParOf" srcId="{6F58C239-773D-4499-902F-3BBBA10C574D}" destId="{7D93DE71-185D-454B-96BB-6A1375052003}" srcOrd="1" destOrd="0" presId="urn:microsoft.com/office/officeart/2005/8/layout/orgChart1"/>
    <dgm:cxn modelId="{94B19563-CC63-4A3B-90E8-82D2808D9E6E}" type="presParOf" srcId="{6F58C239-773D-4499-902F-3BBBA10C574D}" destId="{CE3B9C0C-C490-4BF6-84F6-7AD3C312762C}" srcOrd="2" destOrd="0" presId="urn:microsoft.com/office/officeart/2005/8/layout/orgChart1"/>
    <dgm:cxn modelId="{1455934F-ED06-4BF4-A266-0A2AC40AC989}" type="presParOf" srcId="{F08320F1-0603-4B08-848B-365EB4F3B843}" destId="{0701EDAE-100E-4698-B90E-47AAEBDF12D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85A7CB-96F9-4917-9921-65459DDDD6F8}" type="doc">
      <dgm:prSet loTypeId="urn:microsoft.com/office/officeart/2005/8/layout/orgChart1" loCatId="hierarchy" qsTypeId="urn:microsoft.com/office/officeart/2005/8/quickstyle/simple1" qsCatId="simple" csTypeId="urn:microsoft.com/office/officeart/2005/8/colors/accent0_2" csCatId="mainScheme" phldr="1"/>
      <dgm:spPr/>
      <dgm:t>
        <a:bodyPr/>
        <a:lstStyle/>
        <a:p>
          <a:endParaRPr lang="it-IT"/>
        </a:p>
      </dgm:t>
    </dgm:pt>
    <dgm:pt modelId="{A3D5B927-E683-496F-BAB0-F204A2063EDB}">
      <dgm:prSet phldrT="[Testo]" custT="1"/>
      <dgm:spPr/>
      <dgm:t>
        <a:bodyPr/>
        <a:lstStyle/>
        <a:p>
          <a:r>
            <a:rPr lang="en-US" sz="1600" noProof="0" dirty="0"/>
            <a:t>Direttore generale</a:t>
          </a:r>
        </a:p>
      </dgm:t>
    </dgm:pt>
    <dgm:pt modelId="{449CFDB1-FEC4-4D17-ADF8-A5E512B8CF43}" type="parTrans" cxnId="{48E995C4-D7CA-40E9-B490-87A6387D787E}">
      <dgm:prSet/>
      <dgm:spPr/>
      <dgm:t>
        <a:bodyPr/>
        <a:lstStyle/>
        <a:p>
          <a:endParaRPr lang="en-US" sz="1600" noProof="0" dirty="0"/>
        </a:p>
      </dgm:t>
    </dgm:pt>
    <dgm:pt modelId="{CDDFF156-795F-4832-8153-E4A58B7F86FF}" type="sibTrans" cxnId="{48E995C4-D7CA-40E9-B490-87A6387D787E}">
      <dgm:prSet/>
      <dgm:spPr/>
      <dgm:t>
        <a:bodyPr/>
        <a:lstStyle/>
        <a:p>
          <a:endParaRPr lang="en-US" sz="1600" noProof="0" dirty="0"/>
        </a:p>
      </dgm:t>
    </dgm:pt>
    <dgm:pt modelId="{80DD11A9-312A-445A-9BD0-8E0F6A9F3A07}">
      <dgm:prSet phldrT="[Testo]" custT="1"/>
      <dgm:spPr>
        <a:solidFill>
          <a:srgbClr val="002060"/>
        </a:solidFill>
      </dgm:spPr>
      <dgm:t>
        <a:bodyPr/>
        <a:lstStyle/>
        <a:p>
          <a:r>
            <a:rPr lang="en-US" sz="1600" noProof="0" dirty="0">
              <a:solidFill>
                <a:schemeClr val="bg1"/>
              </a:solidFill>
            </a:rPr>
            <a:t>Responsabile di progetto</a:t>
          </a:r>
        </a:p>
      </dgm:t>
    </dgm:pt>
    <dgm:pt modelId="{6D8EC4C2-02DF-4F19-B589-94193245674D}" type="parTrans" cxnId="{A4349554-EBFE-4FB0-AA63-B3C0E0F78E88}">
      <dgm:prSet/>
      <dgm:spPr/>
      <dgm:t>
        <a:bodyPr/>
        <a:lstStyle/>
        <a:p>
          <a:endParaRPr lang="en-US" sz="1600" noProof="0" dirty="0"/>
        </a:p>
      </dgm:t>
    </dgm:pt>
    <dgm:pt modelId="{95EDFC39-D992-47A9-B8B6-D4CA7C037AD2}" type="sibTrans" cxnId="{A4349554-EBFE-4FB0-AA63-B3C0E0F78E88}">
      <dgm:prSet/>
      <dgm:spPr/>
      <dgm:t>
        <a:bodyPr/>
        <a:lstStyle/>
        <a:p>
          <a:endParaRPr lang="en-US" sz="1600" noProof="0" dirty="0"/>
        </a:p>
      </dgm:t>
    </dgm:pt>
    <dgm:pt modelId="{21C3254D-A992-4506-BEF5-79B71BEF3456}">
      <dgm:prSet phldrT="[Testo]" custT="1"/>
      <dgm:spPr>
        <a:solidFill>
          <a:srgbClr val="002060"/>
        </a:solidFill>
      </dgm:spPr>
      <dgm:t>
        <a:bodyPr/>
        <a:lstStyle/>
        <a:p>
          <a:r>
            <a:rPr lang="en-US" sz="1600" noProof="0" dirty="0">
              <a:solidFill>
                <a:schemeClr val="bg1"/>
              </a:solidFill>
            </a:rPr>
            <a:t>Direttore finanziario</a:t>
          </a:r>
        </a:p>
      </dgm:t>
    </dgm:pt>
    <dgm:pt modelId="{6A0602A0-106B-4DBE-9E22-3B79EE9542A6}" type="parTrans" cxnId="{AA0473C5-2494-4482-A22C-A519D6AAB201}">
      <dgm:prSet/>
      <dgm:spPr/>
      <dgm:t>
        <a:bodyPr/>
        <a:lstStyle/>
        <a:p>
          <a:endParaRPr lang="en-US" sz="1600" noProof="0" dirty="0"/>
        </a:p>
      </dgm:t>
    </dgm:pt>
    <dgm:pt modelId="{EACA77A1-F062-469E-B962-690A271749C0}" type="sibTrans" cxnId="{AA0473C5-2494-4482-A22C-A519D6AAB201}">
      <dgm:prSet/>
      <dgm:spPr/>
      <dgm:t>
        <a:bodyPr/>
        <a:lstStyle/>
        <a:p>
          <a:endParaRPr lang="en-US" sz="1600" noProof="0" dirty="0"/>
        </a:p>
      </dgm:t>
    </dgm:pt>
    <dgm:pt modelId="{0CB4D948-3AEE-4CD1-8C39-D147746A5F3B}">
      <dgm:prSet phldrT="[Testo]" custT="1"/>
      <dgm:spPr>
        <a:solidFill>
          <a:srgbClr val="002060"/>
        </a:solidFill>
      </dgm:spPr>
      <dgm:t>
        <a:bodyPr/>
        <a:lstStyle/>
        <a:p>
          <a:r>
            <a:rPr lang="en-US" sz="1600" noProof="0" dirty="0">
              <a:solidFill>
                <a:schemeClr val="bg1"/>
              </a:solidFill>
            </a:rPr>
            <a:t>Direttore tecnico</a:t>
          </a:r>
        </a:p>
      </dgm:t>
    </dgm:pt>
    <dgm:pt modelId="{15CC10D7-18AD-4919-9A4D-B6B6A877A1C9}" type="parTrans" cxnId="{792D7B94-3541-40A5-B968-5B8A710E11D2}">
      <dgm:prSet/>
      <dgm:spPr/>
      <dgm:t>
        <a:bodyPr/>
        <a:lstStyle/>
        <a:p>
          <a:endParaRPr lang="en-US" sz="1600" noProof="0" dirty="0"/>
        </a:p>
      </dgm:t>
    </dgm:pt>
    <dgm:pt modelId="{5B671AF6-56D0-447F-B8A3-0BE58E846CBC}" type="sibTrans" cxnId="{792D7B94-3541-40A5-B968-5B8A710E11D2}">
      <dgm:prSet/>
      <dgm:spPr/>
      <dgm:t>
        <a:bodyPr/>
        <a:lstStyle/>
        <a:p>
          <a:endParaRPr lang="en-US" sz="1600" noProof="0" dirty="0"/>
        </a:p>
      </dgm:t>
    </dgm:pt>
    <dgm:pt modelId="{DBC5F89F-A3DA-4C08-88A5-F6075F014F87}">
      <dgm:prSet phldrT="[Testo]" custT="1"/>
      <dgm:spPr>
        <a:solidFill>
          <a:srgbClr val="002060"/>
        </a:solidFill>
      </dgm:spPr>
      <dgm:t>
        <a:bodyPr/>
        <a:lstStyle/>
        <a:p>
          <a:r>
            <a:rPr lang="en-IE" sz="1600" noProof="0" dirty="0">
              <a:solidFill>
                <a:schemeClr val="bg1"/>
              </a:solidFill>
            </a:rPr>
            <a:t>Direttore Sviluppo Software</a:t>
          </a:r>
        </a:p>
      </dgm:t>
    </dgm:pt>
    <dgm:pt modelId="{F6AD5A3B-7B2F-47E2-AC9A-8CA7AF503CFD}" type="parTrans" cxnId="{2B178A72-239F-42CC-B9F1-3FEE574D80CD}">
      <dgm:prSet/>
      <dgm:spPr/>
      <dgm:t>
        <a:bodyPr/>
        <a:lstStyle/>
        <a:p>
          <a:endParaRPr lang="it-IT" sz="1600"/>
        </a:p>
      </dgm:t>
    </dgm:pt>
    <dgm:pt modelId="{FC0C165A-53C7-4FC6-8C94-8D5838A66D1E}" type="sibTrans" cxnId="{2B178A72-239F-42CC-B9F1-3FEE574D80CD}">
      <dgm:prSet/>
      <dgm:spPr/>
      <dgm:t>
        <a:bodyPr/>
        <a:lstStyle/>
        <a:p>
          <a:endParaRPr lang="it-IT" sz="1600"/>
        </a:p>
      </dgm:t>
    </dgm:pt>
    <dgm:pt modelId="{37A05890-F4A4-442B-949E-316FD4D0376C}">
      <dgm:prSet phldrT="[Testo]" custT="1"/>
      <dgm:spPr>
        <a:solidFill>
          <a:srgbClr val="002060"/>
        </a:solidFill>
      </dgm:spPr>
      <dgm:t>
        <a:bodyPr/>
        <a:lstStyle/>
        <a:p>
          <a:r>
            <a:rPr lang="en-IE" sz="1600" noProof="0" dirty="0">
              <a:solidFill>
                <a:schemeClr val="bg1"/>
              </a:solidFill>
            </a:rPr>
            <a:t>Responsabile Commerciale e Marketing</a:t>
          </a:r>
        </a:p>
      </dgm:t>
    </dgm:pt>
    <dgm:pt modelId="{83D37729-70C2-489D-8B2D-69C49A884D88}" type="parTrans" cxnId="{1A378C47-AD07-4B47-85A7-A584CF3D6608}">
      <dgm:prSet/>
      <dgm:spPr/>
      <dgm:t>
        <a:bodyPr/>
        <a:lstStyle/>
        <a:p>
          <a:endParaRPr lang="it-IT" sz="1600"/>
        </a:p>
      </dgm:t>
    </dgm:pt>
    <dgm:pt modelId="{063E0C76-C675-46B6-A42B-1B2556233100}" type="sibTrans" cxnId="{1A378C47-AD07-4B47-85A7-A584CF3D6608}">
      <dgm:prSet/>
      <dgm:spPr/>
      <dgm:t>
        <a:bodyPr/>
        <a:lstStyle/>
        <a:p>
          <a:endParaRPr lang="it-IT" sz="1600"/>
        </a:p>
      </dgm:t>
    </dgm:pt>
    <dgm:pt modelId="{4E4F0151-03BA-421A-B3A2-A87431F9C28D}" type="pres">
      <dgm:prSet presAssocID="{2685A7CB-96F9-4917-9921-65459DDDD6F8}" presName="hierChild1" presStyleCnt="0">
        <dgm:presLayoutVars>
          <dgm:orgChart val="1"/>
          <dgm:chPref val="1"/>
          <dgm:dir/>
          <dgm:animOne val="branch"/>
          <dgm:animLvl val="lvl"/>
          <dgm:resizeHandles/>
        </dgm:presLayoutVars>
      </dgm:prSet>
      <dgm:spPr/>
    </dgm:pt>
    <dgm:pt modelId="{F08320F1-0603-4B08-848B-365EB4F3B843}" type="pres">
      <dgm:prSet presAssocID="{A3D5B927-E683-496F-BAB0-F204A2063EDB}" presName="hierRoot1" presStyleCnt="0">
        <dgm:presLayoutVars>
          <dgm:hierBranch val="init"/>
        </dgm:presLayoutVars>
      </dgm:prSet>
      <dgm:spPr/>
    </dgm:pt>
    <dgm:pt modelId="{172B860B-0B2E-44EA-B023-A33F23C640B0}" type="pres">
      <dgm:prSet presAssocID="{A3D5B927-E683-496F-BAB0-F204A2063EDB}" presName="rootComposite1" presStyleCnt="0"/>
      <dgm:spPr/>
    </dgm:pt>
    <dgm:pt modelId="{5A415E03-7D44-4825-A029-610D7678564C}" type="pres">
      <dgm:prSet presAssocID="{A3D5B927-E683-496F-BAB0-F204A2063EDB}" presName="rootText1" presStyleLbl="node0" presStyleIdx="0" presStyleCnt="1">
        <dgm:presLayoutVars>
          <dgm:chPref val="3"/>
        </dgm:presLayoutVars>
      </dgm:prSet>
      <dgm:spPr/>
    </dgm:pt>
    <dgm:pt modelId="{76E399AD-AD7F-40B5-BCBE-77E550F372E9}" type="pres">
      <dgm:prSet presAssocID="{A3D5B927-E683-496F-BAB0-F204A2063EDB}" presName="rootConnector1" presStyleLbl="node1" presStyleIdx="0" presStyleCnt="0"/>
      <dgm:spPr/>
    </dgm:pt>
    <dgm:pt modelId="{FA9950D5-7F04-4040-A4F4-735BBCDD9C2E}" type="pres">
      <dgm:prSet presAssocID="{A3D5B927-E683-496F-BAB0-F204A2063EDB}" presName="hierChild2" presStyleCnt="0"/>
      <dgm:spPr/>
    </dgm:pt>
    <dgm:pt modelId="{0BD0FD5F-9121-4E47-B9B6-82A02E424E77}" type="pres">
      <dgm:prSet presAssocID="{6D8EC4C2-02DF-4F19-B589-94193245674D}" presName="Name37" presStyleLbl="parChTrans1D2" presStyleIdx="0" presStyleCnt="5"/>
      <dgm:spPr/>
    </dgm:pt>
    <dgm:pt modelId="{886BD911-B46E-4865-ADD3-8FA03055D967}" type="pres">
      <dgm:prSet presAssocID="{80DD11A9-312A-445A-9BD0-8E0F6A9F3A07}" presName="hierRoot2" presStyleCnt="0">
        <dgm:presLayoutVars>
          <dgm:hierBranch val="init"/>
        </dgm:presLayoutVars>
      </dgm:prSet>
      <dgm:spPr/>
    </dgm:pt>
    <dgm:pt modelId="{63D6B77C-A6E4-4B72-90C2-B076336BBC93}" type="pres">
      <dgm:prSet presAssocID="{80DD11A9-312A-445A-9BD0-8E0F6A9F3A07}" presName="rootComposite" presStyleCnt="0"/>
      <dgm:spPr/>
    </dgm:pt>
    <dgm:pt modelId="{5B74E3ED-4107-4B21-8721-5A15C5EDC575}" type="pres">
      <dgm:prSet presAssocID="{80DD11A9-312A-445A-9BD0-8E0F6A9F3A07}" presName="rootText" presStyleLbl="node2" presStyleIdx="0" presStyleCnt="5" custScaleX="151447" custScaleY="169987">
        <dgm:presLayoutVars>
          <dgm:chPref val="3"/>
        </dgm:presLayoutVars>
      </dgm:prSet>
      <dgm:spPr/>
    </dgm:pt>
    <dgm:pt modelId="{ED1C9F73-E543-499E-BC76-A905EDDF6EB3}" type="pres">
      <dgm:prSet presAssocID="{80DD11A9-312A-445A-9BD0-8E0F6A9F3A07}" presName="rootConnector" presStyleLbl="node2" presStyleIdx="0" presStyleCnt="5"/>
      <dgm:spPr/>
    </dgm:pt>
    <dgm:pt modelId="{8643400B-A966-4EAD-AE45-4CD2099A7592}" type="pres">
      <dgm:prSet presAssocID="{80DD11A9-312A-445A-9BD0-8E0F6A9F3A07}" presName="hierChild4" presStyleCnt="0"/>
      <dgm:spPr/>
    </dgm:pt>
    <dgm:pt modelId="{4DD5C4DA-AD24-4B16-8ECD-5538B8FCFB01}" type="pres">
      <dgm:prSet presAssocID="{80DD11A9-312A-445A-9BD0-8E0F6A9F3A07}" presName="hierChild5" presStyleCnt="0"/>
      <dgm:spPr/>
    </dgm:pt>
    <dgm:pt modelId="{C86E0A5A-0E18-4233-B532-D1A1A9A331E6}" type="pres">
      <dgm:prSet presAssocID="{6A0602A0-106B-4DBE-9E22-3B79EE9542A6}" presName="Name37" presStyleLbl="parChTrans1D2" presStyleIdx="1" presStyleCnt="5"/>
      <dgm:spPr/>
    </dgm:pt>
    <dgm:pt modelId="{0121E2E2-1086-4CB8-8E19-C9F242250B4F}" type="pres">
      <dgm:prSet presAssocID="{21C3254D-A992-4506-BEF5-79B71BEF3456}" presName="hierRoot2" presStyleCnt="0">
        <dgm:presLayoutVars>
          <dgm:hierBranch val="init"/>
        </dgm:presLayoutVars>
      </dgm:prSet>
      <dgm:spPr/>
    </dgm:pt>
    <dgm:pt modelId="{ECD37C95-542B-4609-BE67-0D0825F422CD}" type="pres">
      <dgm:prSet presAssocID="{21C3254D-A992-4506-BEF5-79B71BEF3456}" presName="rootComposite" presStyleCnt="0"/>
      <dgm:spPr/>
    </dgm:pt>
    <dgm:pt modelId="{830765B8-8EBA-4A6C-91B8-BD24DE0B3D70}" type="pres">
      <dgm:prSet presAssocID="{21C3254D-A992-4506-BEF5-79B71BEF3456}" presName="rootText" presStyleLbl="node2" presStyleIdx="1" presStyleCnt="5" custScaleX="136035" custScaleY="155148">
        <dgm:presLayoutVars>
          <dgm:chPref val="3"/>
        </dgm:presLayoutVars>
      </dgm:prSet>
      <dgm:spPr/>
    </dgm:pt>
    <dgm:pt modelId="{63DCDB63-934A-441C-B2E2-B593218B414C}" type="pres">
      <dgm:prSet presAssocID="{21C3254D-A992-4506-BEF5-79B71BEF3456}" presName="rootConnector" presStyleLbl="node2" presStyleIdx="1" presStyleCnt="5"/>
      <dgm:spPr/>
    </dgm:pt>
    <dgm:pt modelId="{C706D6F2-FBE4-483C-A6A1-276FB50CBEC1}" type="pres">
      <dgm:prSet presAssocID="{21C3254D-A992-4506-BEF5-79B71BEF3456}" presName="hierChild4" presStyleCnt="0"/>
      <dgm:spPr/>
    </dgm:pt>
    <dgm:pt modelId="{B259D130-234D-4E3C-81CD-A2A0A88661C0}" type="pres">
      <dgm:prSet presAssocID="{21C3254D-A992-4506-BEF5-79B71BEF3456}" presName="hierChild5" presStyleCnt="0"/>
      <dgm:spPr/>
    </dgm:pt>
    <dgm:pt modelId="{7241C68C-3E28-4D35-8498-09997A2263D7}" type="pres">
      <dgm:prSet presAssocID="{15CC10D7-18AD-4919-9A4D-B6B6A877A1C9}" presName="Name37" presStyleLbl="parChTrans1D2" presStyleIdx="2" presStyleCnt="5"/>
      <dgm:spPr/>
    </dgm:pt>
    <dgm:pt modelId="{6F58C239-773D-4499-902F-3BBBA10C574D}" type="pres">
      <dgm:prSet presAssocID="{0CB4D948-3AEE-4CD1-8C39-D147746A5F3B}" presName="hierRoot2" presStyleCnt="0">
        <dgm:presLayoutVars>
          <dgm:hierBranch val="init"/>
        </dgm:presLayoutVars>
      </dgm:prSet>
      <dgm:spPr/>
    </dgm:pt>
    <dgm:pt modelId="{B9212395-9CB1-464B-B3D9-9FE04EC74C9E}" type="pres">
      <dgm:prSet presAssocID="{0CB4D948-3AEE-4CD1-8C39-D147746A5F3B}" presName="rootComposite" presStyleCnt="0"/>
      <dgm:spPr/>
    </dgm:pt>
    <dgm:pt modelId="{54A742F4-60BE-4743-853B-8B5E0441E6EA}" type="pres">
      <dgm:prSet presAssocID="{0CB4D948-3AEE-4CD1-8C39-D147746A5F3B}" presName="rootText" presStyleLbl="node2" presStyleIdx="2" presStyleCnt="5" custScaleX="142854" custScaleY="155148">
        <dgm:presLayoutVars>
          <dgm:chPref val="3"/>
        </dgm:presLayoutVars>
      </dgm:prSet>
      <dgm:spPr/>
    </dgm:pt>
    <dgm:pt modelId="{699F9382-7816-416E-93FB-F93DFA02E102}" type="pres">
      <dgm:prSet presAssocID="{0CB4D948-3AEE-4CD1-8C39-D147746A5F3B}" presName="rootConnector" presStyleLbl="node2" presStyleIdx="2" presStyleCnt="5"/>
      <dgm:spPr/>
    </dgm:pt>
    <dgm:pt modelId="{7D93DE71-185D-454B-96BB-6A1375052003}" type="pres">
      <dgm:prSet presAssocID="{0CB4D948-3AEE-4CD1-8C39-D147746A5F3B}" presName="hierChild4" presStyleCnt="0"/>
      <dgm:spPr/>
    </dgm:pt>
    <dgm:pt modelId="{CE3B9C0C-C490-4BF6-84F6-7AD3C312762C}" type="pres">
      <dgm:prSet presAssocID="{0CB4D948-3AEE-4CD1-8C39-D147746A5F3B}" presName="hierChild5" presStyleCnt="0"/>
      <dgm:spPr/>
    </dgm:pt>
    <dgm:pt modelId="{EAC6FCE5-D111-47E2-92D2-412B726F1557}" type="pres">
      <dgm:prSet presAssocID="{F6AD5A3B-7B2F-47E2-AC9A-8CA7AF503CFD}" presName="Name37" presStyleLbl="parChTrans1D2" presStyleIdx="3" presStyleCnt="5"/>
      <dgm:spPr/>
    </dgm:pt>
    <dgm:pt modelId="{900A86B4-B90A-47F9-9F68-0DE903925105}" type="pres">
      <dgm:prSet presAssocID="{DBC5F89F-A3DA-4C08-88A5-F6075F014F87}" presName="hierRoot2" presStyleCnt="0">
        <dgm:presLayoutVars>
          <dgm:hierBranch val="init"/>
        </dgm:presLayoutVars>
      </dgm:prSet>
      <dgm:spPr/>
    </dgm:pt>
    <dgm:pt modelId="{C1ACF48F-9314-42E4-BD44-EA856D5BDED7}" type="pres">
      <dgm:prSet presAssocID="{DBC5F89F-A3DA-4C08-88A5-F6075F014F87}" presName="rootComposite" presStyleCnt="0"/>
      <dgm:spPr/>
    </dgm:pt>
    <dgm:pt modelId="{EF1D38ED-A559-4565-83C6-98807B88C0BE}" type="pres">
      <dgm:prSet presAssocID="{DBC5F89F-A3DA-4C08-88A5-F6075F014F87}" presName="rootText" presStyleLbl="node2" presStyleIdx="3" presStyleCnt="5" custScaleX="141336" custScaleY="185557">
        <dgm:presLayoutVars>
          <dgm:chPref val="3"/>
        </dgm:presLayoutVars>
      </dgm:prSet>
      <dgm:spPr/>
    </dgm:pt>
    <dgm:pt modelId="{39E3889A-C1AC-4869-9D86-65C42684F44A}" type="pres">
      <dgm:prSet presAssocID="{DBC5F89F-A3DA-4C08-88A5-F6075F014F87}" presName="rootConnector" presStyleLbl="node2" presStyleIdx="3" presStyleCnt="5"/>
      <dgm:spPr/>
    </dgm:pt>
    <dgm:pt modelId="{2BAD5A1C-EB06-44A0-B79F-85CFC3A9A596}" type="pres">
      <dgm:prSet presAssocID="{DBC5F89F-A3DA-4C08-88A5-F6075F014F87}" presName="hierChild4" presStyleCnt="0"/>
      <dgm:spPr/>
    </dgm:pt>
    <dgm:pt modelId="{B3134654-3E61-4633-9B1B-3164F4C2A7FF}" type="pres">
      <dgm:prSet presAssocID="{DBC5F89F-A3DA-4C08-88A5-F6075F014F87}" presName="hierChild5" presStyleCnt="0"/>
      <dgm:spPr/>
    </dgm:pt>
    <dgm:pt modelId="{703C3F65-CB7B-43B1-9BC4-FCF67ACBA6DD}" type="pres">
      <dgm:prSet presAssocID="{83D37729-70C2-489D-8B2D-69C49A884D88}" presName="Name37" presStyleLbl="parChTrans1D2" presStyleIdx="4" presStyleCnt="5"/>
      <dgm:spPr/>
    </dgm:pt>
    <dgm:pt modelId="{D16D7251-9064-4D62-8C57-87343E6D80FA}" type="pres">
      <dgm:prSet presAssocID="{37A05890-F4A4-442B-949E-316FD4D0376C}" presName="hierRoot2" presStyleCnt="0">
        <dgm:presLayoutVars>
          <dgm:hierBranch val="init"/>
        </dgm:presLayoutVars>
      </dgm:prSet>
      <dgm:spPr/>
    </dgm:pt>
    <dgm:pt modelId="{F937B032-A1BE-4DA9-95D8-718B20D9DA2B}" type="pres">
      <dgm:prSet presAssocID="{37A05890-F4A4-442B-949E-316FD4D0376C}" presName="rootComposite" presStyleCnt="0"/>
      <dgm:spPr/>
    </dgm:pt>
    <dgm:pt modelId="{A6675166-6823-4EEF-BB83-221AB2D29C2F}" type="pres">
      <dgm:prSet presAssocID="{37A05890-F4A4-442B-949E-316FD4D0376C}" presName="rootText" presStyleLbl="node2" presStyleIdx="4" presStyleCnt="5" custScaleX="142132" custScaleY="183545">
        <dgm:presLayoutVars>
          <dgm:chPref val="3"/>
        </dgm:presLayoutVars>
      </dgm:prSet>
      <dgm:spPr/>
    </dgm:pt>
    <dgm:pt modelId="{550BD6A5-9165-4EAB-84A0-620FCEA8AAB5}" type="pres">
      <dgm:prSet presAssocID="{37A05890-F4A4-442B-949E-316FD4D0376C}" presName="rootConnector" presStyleLbl="node2" presStyleIdx="4" presStyleCnt="5"/>
      <dgm:spPr/>
    </dgm:pt>
    <dgm:pt modelId="{B7A6B336-0A92-4866-8AC3-1BCCB80AD416}" type="pres">
      <dgm:prSet presAssocID="{37A05890-F4A4-442B-949E-316FD4D0376C}" presName="hierChild4" presStyleCnt="0"/>
      <dgm:spPr/>
    </dgm:pt>
    <dgm:pt modelId="{36701E06-21B8-4D3B-8282-8CE4A82CBD7F}" type="pres">
      <dgm:prSet presAssocID="{37A05890-F4A4-442B-949E-316FD4D0376C}" presName="hierChild5" presStyleCnt="0"/>
      <dgm:spPr/>
    </dgm:pt>
    <dgm:pt modelId="{0701EDAE-100E-4698-B90E-47AAEBDF12DE}" type="pres">
      <dgm:prSet presAssocID="{A3D5B927-E683-496F-BAB0-F204A2063EDB}" presName="hierChild3" presStyleCnt="0"/>
      <dgm:spPr/>
    </dgm:pt>
  </dgm:ptLst>
  <dgm:cxnLst>
    <dgm:cxn modelId="{132A1B01-CCA9-4AB1-8164-C201F89066CE}" type="presOf" srcId="{37A05890-F4A4-442B-949E-316FD4D0376C}" destId="{550BD6A5-9165-4EAB-84A0-620FCEA8AAB5}" srcOrd="1" destOrd="0" presId="urn:microsoft.com/office/officeart/2005/8/layout/orgChart1"/>
    <dgm:cxn modelId="{C1C9B711-0DBC-4FD2-8A29-6297BC9B8C08}" type="presOf" srcId="{37A05890-F4A4-442B-949E-316FD4D0376C}" destId="{A6675166-6823-4EEF-BB83-221AB2D29C2F}" srcOrd="0" destOrd="0" presId="urn:microsoft.com/office/officeart/2005/8/layout/orgChart1"/>
    <dgm:cxn modelId="{37A8202A-928E-427B-9480-CCD7A955D804}" type="presOf" srcId="{21C3254D-A992-4506-BEF5-79B71BEF3456}" destId="{830765B8-8EBA-4A6C-91B8-BD24DE0B3D70}" srcOrd="0" destOrd="0" presId="urn:microsoft.com/office/officeart/2005/8/layout/orgChart1"/>
    <dgm:cxn modelId="{1A378C47-AD07-4B47-85A7-A584CF3D6608}" srcId="{A3D5B927-E683-496F-BAB0-F204A2063EDB}" destId="{37A05890-F4A4-442B-949E-316FD4D0376C}" srcOrd="4" destOrd="0" parTransId="{83D37729-70C2-489D-8B2D-69C49A884D88}" sibTransId="{063E0C76-C675-46B6-A42B-1B2556233100}"/>
    <dgm:cxn modelId="{D1EDF452-1D91-4806-905E-EB2EA2455C7E}" type="presOf" srcId="{83D37729-70C2-489D-8B2D-69C49A884D88}" destId="{703C3F65-CB7B-43B1-9BC4-FCF67ACBA6DD}" srcOrd="0" destOrd="0" presId="urn:microsoft.com/office/officeart/2005/8/layout/orgChart1"/>
    <dgm:cxn modelId="{A4349554-EBFE-4FB0-AA63-B3C0E0F78E88}" srcId="{A3D5B927-E683-496F-BAB0-F204A2063EDB}" destId="{80DD11A9-312A-445A-9BD0-8E0F6A9F3A07}" srcOrd="0" destOrd="0" parTransId="{6D8EC4C2-02DF-4F19-B589-94193245674D}" sibTransId="{95EDFC39-D992-47A9-B8B6-D4CA7C037AD2}"/>
    <dgm:cxn modelId="{97B03864-7EA6-4827-9A31-17116EB21777}" type="presOf" srcId="{6D8EC4C2-02DF-4F19-B589-94193245674D}" destId="{0BD0FD5F-9121-4E47-B9B6-82A02E424E77}" srcOrd="0" destOrd="0" presId="urn:microsoft.com/office/officeart/2005/8/layout/orgChart1"/>
    <dgm:cxn modelId="{68874B68-770B-41CA-BE24-7AF01709BB3A}" type="presOf" srcId="{80DD11A9-312A-445A-9BD0-8E0F6A9F3A07}" destId="{ED1C9F73-E543-499E-BC76-A905EDDF6EB3}" srcOrd="1" destOrd="0" presId="urn:microsoft.com/office/officeart/2005/8/layout/orgChart1"/>
    <dgm:cxn modelId="{2B178A72-239F-42CC-B9F1-3FEE574D80CD}" srcId="{A3D5B927-E683-496F-BAB0-F204A2063EDB}" destId="{DBC5F89F-A3DA-4C08-88A5-F6075F014F87}" srcOrd="3" destOrd="0" parTransId="{F6AD5A3B-7B2F-47E2-AC9A-8CA7AF503CFD}" sibTransId="{FC0C165A-53C7-4FC6-8C94-8D5838A66D1E}"/>
    <dgm:cxn modelId="{CDA96C82-F43E-4F2C-A140-C17A2612BF3B}" type="presOf" srcId="{15CC10D7-18AD-4919-9A4D-B6B6A877A1C9}" destId="{7241C68C-3E28-4D35-8498-09997A2263D7}" srcOrd="0" destOrd="0" presId="urn:microsoft.com/office/officeart/2005/8/layout/orgChart1"/>
    <dgm:cxn modelId="{792D7B94-3541-40A5-B968-5B8A710E11D2}" srcId="{A3D5B927-E683-496F-BAB0-F204A2063EDB}" destId="{0CB4D948-3AEE-4CD1-8C39-D147746A5F3B}" srcOrd="2" destOrd="0" parTransId="{15CC10D7-18AD-4919-9A4D-B6B6A877A1C9}" sibTransId="{5B671AF6-56D0-447F-B8A3-0BE58E846CBC}"/>
    <dgm:cxn modelId="{02DAB698-B8DE-45C4-945D-C93E0F471325}" type="presOf" srcId="{DBC5F89F-A3DA-4C08-88A5-F6075F014F87}" destId="{39E3889A-C1AC-4869-9D86-65C42684F44A}" srcOrd="1" destOrd="0" presId="urn:microsoft.com/office/officeart/2005/8/layout/orgChart1"/>
    <dgm:cxn modelId="{81E1F4A0-1307-4F87-BB5A-8BDF23BC8B00}" type="presOf" srcId="{DBC5F89F-A3DA-4C08-88A5-F6075F014F87}" destId="{EF1D38ED-A559-4565-83C6-98807B88C0BE}" srcOrd="0" destOrd="0" presId="urn:microsoft.com/office/officeart/2005/8/layout/orgChart1"/>
    <dgm:cxn modelId="{6CDDD4AE-12A4-4178-8518-AC91351AB8C7}" type="presOf" srcId="{0CB4D948-3AEE-4CD1-8C39-D147746A5F3B}" destId="{54A742F4-60BE-4743-853B-8B5E0441E6EA}" srcOrd="0" destOrd="0" presId="urn:microsoft.com/office/officeart/2005/8/layout/orgChart1"/>
    <dgm:cxn modelId="{BF445BB6-CF39-477C-A406-07376290AE13}" type="presOf" srcId="{F6AD5A3B-7B2F-47E2-AC9A-8CA7AF503CFD}" destId="{EAC6FCE5-D111-47E2-92D2-412B726F1557}" srcOrd="0" destOrd="0" presId="urn:microsoft.com/office/officeart/2005/8/layout/orgChart1"/>
    <dgm:cxn modelId="{C34153BB-5324-48BA-9784-464A3767717D}" type="presOf" srcId="{0CB4D948-3AEE-4CD1-8C39-D147746A5F3B}" destId="{699F9382-7816-416E-93FB-F93DFA02E102}" srcOrd="1" destOrd="0" presId="urn:microsoft.com/office/officeart/2005/8/layout/orgChart1"/>
    <dgm:cxn modelId="{EF5C3DC2-729F-4DD3-8311-C44D0B85B881}" type="presOf" srcId="{2685A7CB-96F9-4917-9921-65459DDDD6F8}" destId="{4E4F0151-03BA-421A-B3A2-A87431F9C28D}" srcOrd="0" destOrd="0" presId="urn:microsoft.com/office/officeart/2005/8/layout/orgChart1"/>
    <dgm:cxn modelId="{48E995C4-D7CA-40E9-B490-87A6387D787E}" srcId="{2685A7CB-96F9-4917-9921-65459DDDD6F8}" destId="{A3D5B927-E683-496F-BAB0-F204A2063EDB}" srcOrd="0" destOrd="0" parTransId="{449CFDB1-FEC4-4D17-ADF8-A5E512B8CF43}" sibTransId="{CDDFF156-795F-4832-8153-E4A58B7F86FF}"/>
    <dgm:cxn modelId="{AA0473C5-2494-4482-A22C-A519D6AAB201}" srcId="{A3D5B927-E683-496F-BAB0-F204A2063EDB}" destId="{21C3254D-A992-4506-BEF5-79B71BEF3456}" srcOrd="1" destOrd="0" parTransId="{6A0602A0-106B-4DBE-9E22-3B79EE9542A6}" sibTransId="{EACA77A1-F062-469E-B962-690A271749C0}"/>
    <dgm:cxn modelId="{F39404CD-6D94-41C2-83C4-F67AA420D37D}" type="presOf" srcId="{A3D5B927-E683-496F-BAB0-F204A2063EDB}" destId="{76E399AD-AD7F-40B5-BCBE-77E550F372E9}" srcOrd="1" destOrd="0" presId="urn:microsoft.com/office/officeart/2005/8/layout/orgChart1"/>
    <dgm:cxn modelId="{A91F6DE9-D7A3-4626-AF30-6D834F4F0276}" type="presOf" srcId="{21C3254D-A992-4506-BEF5-79B71BEF3456}" destId="{63DCDB63-934A-441C-B2E2-B593218B414C}" srcOrd="1" destOrd="0" presId="urn:microsoft.com/office/officeart/2005/8/layout/orgChart1"/>
    <dgm:cxn modelId="{37D2B8F5-91F6-40A1-8AAA-593AAB85574C}" type="presOf" srcId="{80DD11A9-312A-445A-9BD0-8E0F6A9F3A07}" destId="{5B74E3ED-4107-4B21-8721-5A15C5EDC575}" srcOrd="0" destOrd="0" presId="urn:microsoft.com/office/officeart/2005/8/layout/orgChart1"/>
    <dgm:cxn modelId="{796643F9-2DCD-411A-ADD3-89CD0A315083}" type="presOf" srcId="{A3D5B927-E683-496F-BAB0-F204A2063EDB}" destId="{5A415E03-7D44-4825-A029-610D7678564C}" srcOrd="0" destOrd="0" presId="urn:microsoft.com/office/officeart/2005/8/layout/orgChart1"/>
    <dgm:cxn modelId="{C63508FF-A6C0-453C-9621-3A60A4196180}" type="presOf" srcId="{6A0602A0-106B-4DBE-9E22-3B79EE9542A6}" destId="{C86E0A5A-0E18-4233-B532-D1A1A9A331E6}" srcOrd="0" destOrd="0" presId="urn:microsoft.com/office/officeart/2005/8/layout/orgChart1"/>
    <dgm:cxn modelId="{AF2D9BFF-F608-4A2D-8A34-CB8A3F25D062}" type="presParOf" srcId="{4E4F0151-03BA-421A-B3A2-A87431F9C28D}" destId="{F08320F1-0603-4B08-848B-365EB4F3B843}" srcOrd="0" destOrd="0" presId="urn:microsoft.com/office/officeart/2005/8/layout/orgChart1"/>
    <dgm:cxn modelId="{82E759C4-7EFF-49A2-BC35-75ECA8410E1D}" type="presParOf" srcId="{F08320F1-0603-4B08-848B-365EB4F3B843}" destId="{172B860B-0B2E-44EA-B023-A33F23C640B0}" srcOrd="0" destOrd="0" presId="urn:microsoft.com/office/officeart/2005/8/layout/orgChart1"/>
    <dgm:cxn modelId="{0DF21DBA-4C26-4151-ACB6-A6AD5DE7520A}" type="presParOf" srcId="{172B860B-0B2E-44EA-B023-A33F23C640B0}" destId="{5A415E03-7D44-4825-A029-610D7678564C}" srcOrd="0" destOrd="0" presId="urn:microsoft.com/office/officeart/2005/8/layout/orgChart1"/>
    <dgm:cxn modelId="{B6E42699-A64F-450C-A1AF-D242A266DF18}" type="presParOf" srcId="{172B860B-0B2E-44EA-B023-A33F23C640B0}" destId="{76E399AD-AD7F-40B5-BCBE-77E550F372E9}" srcOrd="1" destOrd="0" presId="urn:microsoft.com/office/officeart/2005/8/layout/orgChart1"/>
    <dgm:cxn modelId="{3ADB80A0-F0A6-4DC7-BAD0-BE7D594E8F32}" type="presParOf" srcId="{F08320F1-0603-4B08-848B-365EB4F3B843}" destId="{FA9950D5-7F04-4040-A4F4-735BBCDD9C2E}" srcOrd="1" destOrd="0" presId="urn:microsoft.com/office/officeart/2005/8/layout/orgChart1"/>
    <dgm:cxn modelId="{70AF3E4B-7B06-490F-AE6B-7CF0129F092C}" type="presParOf" srcId="{FA9950D5-7F04-4040-A4F4-735BBCDD9C2E}" destId="{0BD0FD5F-9121-4E47-B9B6-82A02E424E77}" srcOrd="0" destOrd="0" presId="urn:microsoft.com/office/officeart/2005/8/layout/orgChart1"/>
    <dgm:cxn modelId="{06AC0955-AE8E-4ABB-8173-14C38A177DCE}" type="presParOf" srcId="{FA9950D5-7F04-4040-A4F4-735BBCDD9C2E}" destId="{886BD911-B46E-4865-ADD3-8FA03055D967}" srcOrd="1" destOrd="0" presId="urn:microsoft.com/office/officeart/2005/8/layout/orgChart1"/>
    <dgm:cxn modelId="{470C0AB6-3F5F-4D39-9E04-322B87F27AD1}" type="presParOf" srcId="{886BD911-B46E-4865-ADD3-8FA03055D967}" destId="{63D6B77C-A6E4-4B72-90C2-B076336BBC93}" srcOrd="0" destOrd="0" presId="urn:microsoft.com/office/officeart/2005/8/layout/orgChart1"/>
    <dgm:cxn modelId="{C7EC98FA-0A08-4243-898A-78EBFAF43051}" type="presParOf" srcId="{63D6B77C-A6E4-4B72-90C2-B076336BBC93}" destId="{5B74E3ED-4107-4B21-8721-5A15C5EDC575}" srcOrd="0" destOrd="0" presId="urn:microsoft.com/office/officeart/2005/8/layout/orgChart1"/>
    <dgm:cxn modelId="{45315094-5EA4-4F17-9E44-0C029F200B08}" type="presParOf" srcId="{63D6B77C-A6E4-4B72-90C2-B076336BBC93}" destId="{ED1C9F73-E543-499E-BC76-A905EDDF6EB3}" srcOrd="1" destOrd="0" presId="urn:microsoft.com/office/officeart/2005/8/layout/orgChart1"/>
    <dgm:cxn modelId="{BB84960E-B0D1-4594-8750-0D55C7B82327}" type="presParOf" srcId="{886BD911-B46E-4865-ADD3-8FA03055D967}" destId="{8643400B-A966-4EAD-AE45-4CD2099A7592}" srcOrd="1" destOrd="0" presId="urn:microsoft.com/office/officeart/2005/8/layout/orgChart1"/>
    <dgm:cxn modelId="{DB09F1BC-1251-44BB-9ABE-6947F32E2C11}" type="presParOf" srcId="{886BD911-B46E-4865-ADD3-8FA03055D967}" destId="{4DD5C4DA-AD24-4B16-8ECD-5538B8FCFB01}" srcOrd="2" destOrd="0" presId="urn:microsoft.com/office/officeart/2005/8/layout/orgChart1"/>
    <dgm:cxn modelId="{A72264F1-3B74-4EBC-AAEE-907BD6CADF24}" type="presParOf" srcId="{FA9950D5-7F04-4040-A4F4-735BBCDD9C2E}" destId="{C86E0A5A-0E18-4233-B532-D1A1A9A331E6}" srcOrd="2" destOrd="0" presId="urn:microsoft.com/office/officeart/2005/8/layout/orgChart1"/>
    <dgm:cxn modelId="{4D441B16-4F37-4561-A7A4-3C6C1AFADF0C}" type="presParOf" srcId="{FA9950D5-7F04-4040-A4F4-735BBCDD9C2E}" destId="{0121E2E2-1086-4CB8-8E19-C9F242250B4F}" srcOrd="3" destOrd="0" presId="urn:microsoft.com/office/officeart/2005/8/layout/orgChart1"/>
    <dgm:cxn modelId="{1164DDC9-804D-4769-A9D3-6D3AF5D01099}" type="presParOf" srcId="{0121E2E2-1086-4CB8-8E19-C9F242250B4F}" destId="{ECD37C95-542B-4609-BE67-0D0825F422CD}" srcOrd="0" destOrd="0" presId="urn:microsoft.com/office/officeart/2005/8/layout/orgChart1"/>
    <dgm:cxn modelId="{FF626CC7-8EC7-4C20-9171-B5F905F99F65}" type="presParOf" srcId="{ECD37C95-542B-4609-BE67-0D0825F422CD}" destId="{830765B8-8EBA-4A6C-91B8-BD24DE0B3D70}" srcOrd="0" destOrd="0" presId="urn:microsoft.com/office/officeart/2005/8/layout/orgChart1"/>
    <dgm:cxn modelId="{393B57FC-734D-494C-925D-E1D13F1002AC}" type="presParOf" srcId="{ECD37C95-542B-4609-BE67-0D0825F422CD}" destId="{63DCDB63-934A-441C-B2E2-B593218B414C}" srcOrd="1" destOrd="0" presId="urn:microsoft.com/office/officeart/2005/8/layout/orgChart1"/>
    <dgm:cxn modelId="{3CAF7DF6-DBF9-4856-B5DE-39EAE503F387}" type="presParOf" srcId="{0121E2E2-1086-4CB8-8E19-C9F242250B4F}" destId="{C706D6F2-FBE4-483C-A6A1-276FB50CBEC1}" srcOrd="1" destOrd="0" presId="urn:microsoft.com/office/officeart/2005/8/layout/orgChart1"/>
    <dgm:cxn modelId="{E3C848EB-4156-4B7C-9BD1-7D4B8028E59B}" type="presParOf" srcId="{0121E2E2-1086-4CB8-8E19-C9F242250B4F}" destId="{B259D130-234D-4E3C-81CD-A2A0A88661C0}" srcOrd="2" destOrd="0" presId="urn:microsoft.com/office/officeart/2005/8/layout/orgChart1"/>
    <dgm:cxn modelId="{57DFA46E-A73B-4787-819E-4FB24E1E0C37}" type="presParOf" srcId="{FA9950D5-7F04-4040-A4F4-735BBCDD9C2E}" destId="{7241C68C-3E28-4D35-8498-09997A2263D7}" srcOrd="4" destOrd="0" presId="urn:microsoft.com/office/officeart/2005/8/layout/orgChart1"/>
    <dgm:cxn modelId="{2FDD885A-494F-45A1-A086-6AE25AB25D47}" type="presParOf" srcId="{FA9950D5-7F04-4040-A4F4-735BBCDD9C2E}" destId="{6F58C239-773D-4499-902F-3BBBA10C574D}" srcOrd="5" destOrd="0" presId="urn:microsoft.com/office/officeart/2005/8/layout/orgChart1"/>
    <dgm:cxn modelId="{602A4E45-1EB8-4755-A101-26134E604F7F}" type="presParOf" srcId="{6F58C239-773D-4499-902F-3BBBA10C574D}" destId="{B9212395-9CB1-464B-B3D9-9FE04EC74C9E}" srcOrd="0" destOrd="0" presId="urn:microsoft.com/office/officeart/2005/8/layout/orgChart1"/>
    <dgm:cxn modelId="{DC6A305F-8FFA-4EDD-9CBC-F1DAEAA0CE04}" type="presParOf" srcId="{B9212395-9CB1-464B-B3D9-9FE04EC74C9E}" destId="{54A742F4-60BE-4743-853B-8B5E0441E6EA}" srcOrd="0" destOrd="0" presId="urn:microsoft.com/office/officeart/2005/8/layout/orgChart1"/>
    <dgm:cxn modelId="{31E1E32B-71B7-4038-9943-7002C44D7106}" type="presParOf" srcId="{B9212395-9CB1-464B-B3D9-9FE04EC74C9E}" destId="{699F9382-7816-416E-93FB-F93DFA02E102}" srcOrd="1" destOrd="0" presId="urn:microsoft.com/office/officeart/2005/8/layout/orgChart1"/>
    <dgm:cxn modelId="{25A2FC73-20AF-4FCE-A4AC-77797938E55A}" type="presParOf" srcId="{6F58C239-773D-4499-902F-3BBBA10C574D}" destId="{7D93DE71-185D-454B-96BB-6A1375052003}" srcOrd="1" destOrd="0" presId="urn:microsoft.com/office/officeart/2005/8/layout/orgChart1"/>
    <dgm:cxn modelId="{94B19563-CC63-4A3B-90E8-82D2808D9E6E}" type="presParOf" srcId="{6F58C239-773D-4499-902F-3BBBA10C574D}" destId="{CE3B9C0C-C490-4BF6-84F6-7AD3C312762C}" srcOrd="2" destOrd="0" presId="urn:microsoft.com/office/officeart/2005/8/layout/orgChart1"/>
    <dgm:cxn modelId="{314E74C0-CEB9-40C3-B977-5B1B4FDED6A2}" type="presParOf" srcId="{FA9950D5-7F04-4040-A4F4-735BBCDD9C2E}" destId="{EAC6FCE5-D111-47E2-92D2-412B726F1557}" srcOrd="6" destOrd="0" presId="urn:microsoft.com/office/officeart/2005/8/layout/orgChart1"/>
    <dgm:cxn modelId="{2D7E679E-E9F6-458F-A4EE-236C53FC46DD}" type="presParOf" srcId="{FA9950D5-7F04-4040-A4F4-735BBCDD9C2E}" destId="{900A86B4-B90A-47F9-9F68-0DE903925105}" srcOrd="7" destOrd="0" presId="urn:microsoft.com/office/officeart/2005/8/layout/orgChart1"/>
    <dgm:cxn modelId="{B0B5A1FE-1908-4711-A703-8119EA108F3F}" type="presParOf" srcId="{900A86B4-B90A-47F9-9F68-0DE903925105}" destId="{C1ACF48F-9314-42E4-BD44-EA856D5BDED7}" srcOrd="0" destOrd="0" presId="urn:microsoft.com/office/officeart/2005/8/layout/orgChart1"/>
    <dgm:cxn modelId="{1DE6BAB7-C722-475C-9951-66B0E024BEC4}" type="presParOf" srcId="{C1ACF48F-9314-42E4-BD44-EA856D5BDED7}" destId="{EF1D38ED-A559-4565-83C6-98807B88C0BE}" srcOrd="0" destOrd="0" presId="urn:microsoft.com/office/officeart/2005/8/layout/orgChart1"/>
    <dgm:cxn modelId="{FA178724-0A28-493B-A87B-BE27D51FDB46}" type="presParOf" srcId="{C1ACF48F-9314-42E4-BD44-EA856D5BDED7}" destId="{39E3889A-C1AC-4869-9D86-65C42684F44A}" srcOrd="1" destOrd="0" presId="urn:microsoft.com/office/officeart/2005/8/layout/orgChart1"/>
    <dgm:cxn modelId="{CF20281B-82AF-4F83-BF7E-41FD6922CD5A}" type="presParOf" srcId="{900A86B4-B90A-47F9-9F68-0DE903925105}" destId="{2BAD5A1C-EB06-44A0-B79F-85CFC3A9A596}" srcOrd="1" destOrd="0" presId="urn:microsoft.com/office/officeart/2005/8/layout/orgChart1"/>
    <dgm:cxn modelId="{0CE79420-A871-4370-A846-EDC446EA34FF}" type="presParOf" srcId="{900A86B4-B90A-47F9-9F68-0DE903925105}" destId="{B3134654-3E61-4633-9B1B-3164F4C2A7FF}" srcOrd="2" destOrd="0" presId="urn:microsoft.com/office/officeart/2005/8/layout/orgChart1"/>
    <dgm:cxn modelId="{300943DF-A15B-4B87-92CD-62BEF76E859B}" type="presParOf" srcId="{FA9950D5-7F04-4040-A4F4-735BBCDD9C2E}" destId="{703C3F65-CB7B-43B1-9BC4-FCF67ACBA6DD}" srcOrd="8" destOrd="0" presId="urn:microsoft.com/office/officeart/2005/8/layout/orgChart1"/>
    <dgm:cxn modelId="{6972B5A1-C6B9-4ED7-976D-13187078A0FE}" type="presParOf" srcId="{FA9950D5-7F04-4040-A4F4-735BBCDD9C2E}" destId="{D16D7251-9064-4D62-8C57-87343E6D80FA}" srcOrd="9" destOrd="0" presId="urn:microsoft.com/office/officeart/2005/8/layout/orgChart1"/>
    <dgm:cxn modelId="{24C593F1-AC4E-4618-B5F8-9567BE616761}" type="presParOf" srcId="{D16D7251-9064-4D62-8C57-87343E6D80FA}" destId="{F937B032-A1BE-4DA9-95D8-718B20D9DA2B}" srcOrd="0" destOrd="0" presId="urn:microsoft.com/office/officeart/2005/8/layout/orgChart1"/>
    <dgm:cxn modelId="{D326FBB5-2086-4CB3-9C50-EA6CD8C45016}" type="presParOf" srcId="{F937B032-A1BE-4DA9-95D8-718B20D9DA2B}" destId="{A6675166-6823-4EEF-BB83-221AB2D29C2F}" srcOrd="0" destOrd="0" presId="urn:microsoft.com/office/officeart/2005/8/layout/orgChart1"/>
    <dgm:cxn modelId="{67A249A5-2226-477B-9FB5-BA929ACF2720}" type="presParOf" srcId="{F937B032-A1BE-4DA9-95D8-718B20D9DA2B}" destId="{550BD6A5-9165-4EAB-84A0-620FCEA8AAB5}" srcOrd="1" destOrd="0" presId="urn:microsoft.com/office/officeart/2005/8/layout/orgChart1"/>
    <dgm:cxn modelId="{50583160-8515-45C1-812B-3755F8A50568}" type="presParOf" srcId="{D16D7251-9064-4D62-8C57-87343E6D80FA}" destId="{B7A6B336-0A92-4866-8AC3-1BCCB80AD416}" srcOrd="1" destOrd="0" presId="urn:microsoft.com/office/officeart/2005/8/layout/orgChart1"/>
    <dgm:cxn modelId="{5E224FD4-710E-4938-A5F6-E86CD6BC5628}" type="presParOf" srcId="{D16D7251-9064-4D62-8C57-87343E6D80FA}" destId="{36701E06-21B8-4D3B-8282-8CE4A82CBD7F}" srcOrd="2" destOrd="0" presId="urn:microsoft.com/office/officeart/2005/8/layout/orgChart1"/>
    <dgm:cxn modelId="{1455934F-ED06-4BF4-A266-0A2AC40AC989}" type="presParOf" srcId="{F08320F1-0603-4B08-848B-365EB4F3B843}" destId="{0701EDAE-100E-4698-B90E-47AAEBDF12D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DB52082-C378-440A-BBDD-F8B489D65D99}" type="doc">
      <dgm:prSet loTypeId="urn:microsoft.com/office/officeart/2005/8/layout/process1" loCatId="process" qsTypeId="urn:microsoft.com/office/officeart/2005/8/quickstyle/simple1" qsCatId="simple" csTypeId="urn:microsoft.com/office/officeart/2005/8/colors/accent0_1" csCatId="mainScheme" phldr="1"/>
      <dgm:spPr/>
    </dgm:pt>
    <dgm:pt modelId="{8937D179-EBB3-4CA9-9F1B-867D007F7BDF}">
      <dgm:prSet phldrT="[Testo]" custT="1"/>
      <dgm:spPr/>
      <dgm:t>
        <a:bodyPr/>
        <a:lstStyle/>
        <a:p>
          <a:r>
            <a:rPr lang="it-IT" sz="1600" dirty="0"/>
            <a:t>Progetto 2</a:t>
          </a:r>
        </a:p>
      </dgm:t>
    </dgm:pt>
    <dgm:pt modelId="{FACCDBB6-8825-4DA9-85DE-0B30EB7BA95E}" type="parTrans" cxnId="{1C0BA755-1CAE-41FC-90CB-0B7818F57D6B}">
      <dgm:prSet/>
      <dgm:spPr/>
      <dgm:t>
        <a:bodyPr/>
        <a:lstStyle/>
        <a:p>
          <a:endParaRPr lang="it-IT" sz="1600"/>
        </a:p>
      </dgm:t>
    </dgm:pt>
    <dgm:pt modelId="{D4624F32-7759-4F56-BDA1-7D3E7BB08DAC}" type="sibTrans" cxnId="{1C0BA755-1CAE-41FC-90CB-0B7818F57D6B}">
      <dgm:prSet custT="1"/>
      <dgm:spPr/>
      <dgm:t>
        <a:bodyPr/>
        <a:lstStyle/>
        <a:p>
          <a:endParaRPr lang="it-IT" sz="1600" dirty="0"/>
        </a:p>
      </dgm:t>
    </dgm:pt>
    <dgm:pt modelId="{FCC23E45-68CE-48DE-9E5E-114791ADC05F}">
      <dgm:prSet phldrT="[Testo]" custT="1"/>
      <dgm:spPr/>
      <dgm:t>
        <a:bodyPr/>
        <a:lstStyle/>
        <a:p>
          <a:r>
            <a:rPr lang="it-IT" sz="1600" dirty="0"/>
            <a:t>Membro del team finanziario</a:t>
          </a:r>
        </a:p>
      </dgm:t>
    </dgm:pt>
    <dgm:pt modelId="{B8774E08-90DC-466D-A727-89C3A75359D4}" type="parTrans" cxnId="{111D837B-62CA-4B68-9297-655FA43B4B1F}">
      <dgm:prSet/>
      <dgm:spPr/>
      <dgm:t>
        <a:bodyPr/>
        <a:lstStyle/>
        <a:p>
          <a:endParaRPr lang="it-IT" sz="1600"/>
        </a:p>
      </dgm:t>
    </dgm:pt>
    <dgm:pt modelId="{EA0E3800-1257-4E57-8B60-7BDE42A0CBD5}" type="sibTrans" cxnId="{111D837B-62CA-4B68-9297-655FA43B4B1F}">
      <dgm:prSet custT="1"/>
      <dgm:spPr/>
      <dgm:t>
        <a:bodyPr/>
        <a:lstStyle/>
        <a:p>
          <a:endParaRPr lang="it-IT" sz="1600" dirty="0"/>
        </a:p>
      </dgm:t>
    </dgm:pt>
    <dgm:pt modelId="{57172044-49A6-4B66-AC69-205575ABAD63}">
      <dgm:prSet phldrT="[Testo]" custT="1"/>
      <dgm:spPr/>
      <dgm:t>
        <a:bodyPr/>
        <a:lstStyle/>
        <a:p>
          <a:r>
            <a:rPr lang="it-IT" sz="1600" noProof="0" dirty="0"/>
            <a:t>Membro del team di ingegneri</a:t>
          </a:r>
          <a:endParaRPr lang="en-IE" sz="1600" noProof="0" dirty="0"/>
        </a:p>
      </dgm:t>
    </dgm:pt>
    <dgm:pt modelId="{40F4B0B8-B45D-4CA1-9B11-512908EB123D}" type="parTrans" cxnId="{4595E4B6-CAC8-4565-9B9A-1B9DAA8D7A0B}">
      <dgm:prSet/>
      <dgm:spPr/>
      <dgm:t>
        <a:bodyPr/>
        <a:lstStyle/>
        <a:p>
          <a:endParaRPr lang="it-IT" sz="1600"/>
        </a:p>
      </dgm:t>
    </dgm:pt>
    <dgm:pt modelId="{46FFCA61-14E8-40D4-A2AD-85F90EC73007}" type="sibTrans" cxnId="{4595E4B6-CAC8-4565-9B9A-1B9DAA8D7A0B}">
      <dgm:prSet custT="1"/>
      <dgm:spPr/>
      <dgm:t>
        <a:bodyPr/>
        <a:lstStyle/>
        <a:p>
          <a:endParaRPr lang="it-IT" sz="1600" dirty="0"/>
        </a:p>
      </dgm:t>
    </dgm:pt>
    <dgm:pt modelId="{2E7C1E45-5CF8-4B1C-85FF-925384695850}">
      <dgm:prSet phldrT="[Testo]" custT="1"/>
      <dgm:spPr/>
      <dgm:t>
        <a:bodyPr/>
        <a:lstStyle/>
        <a:p>
          <a:r>
            <a:rPr lang="en-IE" sz="1600" dirty="0"/>
            <a:t>Membro IT</a:t>
          </a:r>
        </a:p>
      </dgm:t>
    </dgm:pt>
    <dgm:pt modelId="{D3DE2416-CB32-4C92-A3B8-FC6F81AC8D6F}" type="parTrans" cxnId="{1C54567C-4C13-4403-9E64-A7153C07816F}">
      <dgm:prSet/>
      <dgm:spPr/>
      <dgm:t>
        <a:bodyPr/>
        <a:lstStyle/>
        <a:p>
          <a:endParaRPr lang="it-IT" sz="1600"/>
        </a:p>
      </dgm:t>
    </dgm:pt>
    <dgm:pt modelId="{848DCC61-D928-4D0F-A6BB-341E08911BC9}" type="sibTrans" cxnId="{1C54567C-4C13-4403-9E64-A7153C07816F}">
      <dgm:prSet custT="1"/>
      <dgm:spPr/>
      <dgm:t>
        <a:bodyPr/>
        <a:lstStyle/>
        <a:p>
          <a:endParaRPr lang="it-IT" sz="1600" dirty="0"/>
        </a:p>
      </dgm:t>
    </dgm:pt>
    <dgm:pt modelId="{79CE5B3F-93D2-42DA-AFFA-C1CC7DCA2447}">
      <dgm:prSet phldrT="[Testo]" custT="1"/>
      <dgm:spPr/>
      <dgm:t>
        <a:bodyPr/>
        <a:lstStyle/>
        <a:p>
          <a:r>
            <a:rPr lang="it-IT" sz="1600" dirty="0"/>
            <a:t>Membro Marketing</a:t>
          </a:r>
        </a:p>
      </dgm:t>
    </dgm:pt>
    <dgm:pt modelId="{BB150C50-F7EB-47D9-8041-84B4BD0C5DBC}" type="parTrans" cxnId="{D6FC57A8-B9CC-4417-89FC-E4D3E42E7DCB}">
      <dgm:prSet/>
      <dgm:spPr/>
      <dgm:t>
        <a:bodyPr/>
        <a:lstStyle/>
        <a:p>
          <a:endParaRPr lang="it-IT" sz="1600"/>
        </a:p>
      </dgm:t>
    </dgm:pt>
    <dgm:pt modelId="{783F1C4C-79C4-4B0A-8265-34E1CD18415B}" type="sibTrans" cxnId="{D6FC57A8-B9CC-4417-89FC-E4D3E42E7DCB}">
      <dgm:prSet/>
      <dgm:spPr/>
      <dgm:t>
        <a:bodyPr/>
        <a:lstStyle/>
        <a:p>
          <a:endParaRPr lang="it-IT" sz="1600"/>
        </a:p>
      </dgm:t>
    </dgm:pt>
    <dgm:pt modelId="{0143DE01-4D8C-42C7-ACB6-23325A924224}" type="pres">
      <dgm:prSet presAssocID="{8DB52082-C378-440A-BBDD-F8B489D65D99}" presName="Name0" presStyleCnt="0">
        <dgm:presLayoutVars>
          <dgm:dir/>
          <dgm:resizeHandles val="exact"/>
        </dgm:presLayoutVars>
      </dgm:prSet>
      <dgm:spPr/>
    </dgm:pt>
    <dgm:pt modelId="{AD3643EF-F582-4415-9B18-1D8496E67738}" type="pres">
      <dgm:prSet presAssocID="{8937D179-EBB3-4CA9-9F1B-867D007F7BDF}" presName="node" presStyleLbl="node1" presStyleIdx="0" presStyleCnt="5" custScaleX="106758" custLinFactNeighborX="-429" custLinFactNeighborY="676">
        <dgm:presLayoutVars>
          <dgm:bulletEnabled val="1"/>
        </dgm:presLayoutVars>
      </dgm:prSet>
      <dgm:spPr/>
    </dgm:pt>
    <dgm:pt modelId="{E1F69BCD-4BBA-4AAE-9B28-D637AE63860E}" type="pres">
      <dgm:prSet presAssocID="{D4624F32-7759-4F56-BDA1-7D3E7BB08DAC}" presName="sibTrans" presStyleLbl="sibTrans2D1" presStyleIdx="0" presStyleCnt="4"/>
      <dgm:spPr/>
    </dgm:pt>
    <dgm:pt modelId="{F0FAFBA3-BC40-460A-89B3-031A96B0DBDB}" type="pres">
      <dgm:prSet presAssocID="{D4624F32-7759-4F56-BDA1-7D3E7BB08DAC}" presName="connectorText" presStyleLbl="sibTrans2D1" presStyleIdx="0" presStyleCnt="4"/>
      <dgm:spPr/>
    </dgm:pt>
    <dgm:pt modelId="{7CC3AF05-AB5D-4962-8D36-811CE81C599A}" type="pres">
      <dgm:prSet presAssocID="{FCC23E45-68CE-48DE-9E5E-114791ADC05F}" presName="node" presStyleLbl="node1" presStyleIdx="1" presStyleCnt="5" custScaleX="137523">
        <dgm:presLayoutVars>
          <dgm:bulletEnabled val="1"/>
        </dgm:presLayoutVars>
      </dgm:prSet>
      <dgm:spPr/>
    </dgm:pt>
    <dgm:pt modelId="{1F8A89A8-47F1-4021-B51D-928B8747BF75}" type="pres">
      <dgm:prSet presAssocID="{EA0E3800-1257-4E57-8B60-7BDE42A0CBD5}" presName="sibTrans" presStyleLbl="sibTrans2D1" presStyleIdx="1" presStyleCnt="4"/>
      <dgm:spPr/>
    </dgm:pt>
    <dgm:pt modelId="{29DE4DDA-D4F9-4B7C-A361-949CD5444877}" type="pres">
      <dgm:prSet presAssocID="{EA0E3800-1257-4E57-8B60-7BDE42A0CBD5}" presName="connectorText" presStyleLbl="sibTrans2D1" presStyleIdx="1" presStyleCnt="4"/>
      <dgm:spPr/>
    </dgm:pt>
    <dgm:pt modelId="{D419397B-8C79-4048-A7BA-8A555F8B9DF4}" type="pres">
      <dgm:prSet presAssocID="{57172044-49A6-4B66-AC69-205575ABAD63}" presName="node" presStyleLbl="node1" presStyleIdx="2" presStyleCnt="5">
        <dgm:presLayoutVars>
          <dgm:bulletEnabled val="1"/>
        </dgm:presLayoutVars>
      </dgm:prSet>
      <dgm:spPr/>
    </dgm:pt>
    <dgm:pt modelId="{198C6759-1108-4712-BAE0-3C98C347066F}" type="pres">
      <dgm:prSet presAssocID="{46FFCA61-14E8-40D4-A2AD-85F90EC73007}" presName="sibTrans" presStyleLbl="sibTrans2D1" presStyleIdx="2" presStyleCnt="4"/>
      <dgm:spPr/>
    </dgm:pt>
    <dgm:pt modelId="{13973879-E7C6-4A9A-B0ED-C2A06E34F943}" type="pres">
      <dgm:prSet presAssocID="{46FFCA61-14E8-40D4-A2AD-85F90EC73007}" presName="connectorText" presStyleLbl="sibTrans2D1" presStyleIdx="2" presStyleCnt="4"/>
      <dgm:spPr/>
    </dgm:pt>
    <dgm:pt modelId="{BCE5C54B-7A2C-40DA-BE00-1917FFBF9B43}" type="pres">
      <dgm:prSet presAssocID="{2E7C1E45-5CF8-4B1C-85FF-925384695850}" presName="node" presStyleLbl="node1" presStyleIdx="3" presStyleCnt="5">
        <dgm:presLayoutVars>
          <dgm:bulletEnabled val="1"/>
        </dgm:presLayoutVars>
      </dgm:prSet>
      <dgm:spPr/>
    </dgm:pt>
    <dgm:pt modelId="{B356F2D0-AFA2-469F-9827-B360652F286A}" type="pres">
      <dgm:prSet presAssocID="{848DCC61-D928-4D0F-A6BB-341E08911BC9}" presName="sibTrans" presStyleLbl="sibTrans2D1" presStyleIdx="3" presStyleCnt="4"/>
      <dgm:spPr/>
    </dgm:pt>
    <dgm:pt modelId="{7BA9F2CB-D66F-408B-A154-45F0A5DAC973}" type="pres">
      <dgm:prSet presAssocID="{848DCC61-D928-4D0F-A6BB-341E08911BC9}" presName="connectorText" presStyleLbl="sibTrans2D1" presStyleIdx="3" presStyleCnt="4"/>
      <dgm:spPr/>
    </dgm:pt>
    <dgm:pt modelId="{D8845F8C-6F33-450F-9D6B-1EE6DAD825C6}" type="pres">
      <dgm:prSet presAssocID="{79CE5B3F-93D2-42DA-AFFA-C1CC7DCA2447}" presName="node" presStyleLbl="node1" presStyleIdx="4" presStyleCnt="5" custScaleX="113062" custLinFactNeighborX="-25289" custLinFactNeighborY="1301">
        <dgm:presLayoutVars>
          <dgm:bulletEnabled val="1"/>
        </dgm:presLayoutVars>
      </dgm:prSet>
      <dgm:spPr/>
    </dgm:pt>
  </dgm:ptLst>
  <dgm:cxnLst>
    <dgm:cxn modelId="{F4F26922-5785-41E3-827D-1F53B15F3CBE}" type="presOf" srcId="{848DCC61-D928-4D0F-A6BB-341E08911BC9}" destId="{7BA9F2CB-D66F-408B-A154-45F0A5DAC973}" srcOrd="1" destOrd="0" presId="urn:microsoft.com/office/officeart/2005/8/layout/process1"/>
    <dgm:cxn modelId="{9A430934-DDFC-4AB5-96C6-8770F86B2BE4}" type="presOf" srcId="{46FFCA61-14E8-40D4-A2AD-85F90EC73007}" destId="{198C6759-1108-4712-BAE0-3C98C347066F}" srcOrd="0" destOrd="0" presId="urn:microsoft.com/office/officeart/2005/8/layout/process1"/>
    <dgm:cxn modelId="{19B90238-49B4-4F78-8367-CD01CED268A4}" type="presOf" srcId="{EA0E3800-1257-4E57-8B60-7BDE42A0CBD5}" destId="{29DE4DDA-D4F9-4B7C-A361-949CD5444877}" srcOrd="1" destOrd="0" presId="urn:microsoft.com/office/officeart/2005/8/layout/process1"/>
    <dgm:cxn modelId="{24F4B740-816B-4672-826F-6373A202A749}" type="presOf" srcId="{79CE5B3F-93D2-42DA-AFFA-C1CC7DCA2447}" destId="{D8845F8C-6F33-450F-9D6B-1EE6DAD825C6}" srcOrd="0" destOrd="0" presId="urn:microsoft.com/office/officeart/2005/8/layout/process1"/>
    <dgm:cxn modelId="{F3E52846-43C5-48EE-B6BF-FE3DB0B44F6E}" type="presOf" srcId="{2E7C1E45-5CF8-4B1C-85FF-925384695850}" destId="{BCE5C54B-7A2C-40DA-BE00-1917FFBF9B43}" srcOrd="0" destOrd="0" presId="urn:microsoft.com/office/officeart/2005/8/layout/process1"/>
    <dgm:cxn modelId="{1C0BA755-1CAE-41FC-90CB-0B7818F57D6B}" srcId="{8DB52082-C378-440A-BBDD-F8B489D65D99}" destId="{8937D179-EBB3-4CA9-9F1B-867D007F7BDF}" srcOrd="0" destOrd="0" parTransId="{FACCDBB6-8825-4DA9-85DE-0B30EB7BA95E}" sibTransId="{D4624F32-7759-4F56-BDA1-7D3E7BB08DAC}"/>
    <dgm:cxn modelId="{1A2BCD63-E42B-4788-84C0-F0C8D64EF7F8}" type="presOf" srcId="{57172044-49A6-4B66-AC69-205575ABAD63}" destId="{D419397B-8C79-4048-A7BA-8A555F8B9DF4}" srcOrd="0" destOrd="0" presId="urn:microsoft.com/office/officeart/2005/8/layout/process1"/>
    <dgm:cxn modelId="{BE0F5E79-02C8-467D-B35D-750AEB4D8D4E}" type="presOf" srcId="{848DCC61-D928-4D0F-A6BB-341E08911BC9}" destId="{B356F2D0-AFA2-469F-9827-B360652F286A}" srcOrd="0" destOrd="0" presId="urn:microsoft.com/office/officeart/2005/8/layout/process1"/>
    <dgm:cxn modelId="{111D837B-62CA-4B68-9297-655FA43B4B1F}" srcId="{8DB52082-C378-440A-BBDD-F8B489D65D99}" destId="{FCC23E45-68CE-48DE-9E5E-114791ADC05F}" srcOrd="1" destOrd="0" parTransId="{B8774E08-90DC-466D-A727-89C3A75359D4}" sibTransId="{EA0E3800-1257-4E57-8B60-7BDE42A0CBD5}"/>
    <dgm:cxn modelId="{1C54567C-4C13-4403-9E64-A7153C07816F}" srcId="{8DB52082-C378-440A-BBDD-F8B489D65D99}" destId="{2E7C1E45-5CF8-4B1C-85FF-925384695850}" srcOrd="3" destOrd="0" parTransId="{D3DE2416-CB32-4C92-A3B8-FC6F81AC8D6F}" sibTransId="{848DCC61-D928-4D0F-A6BB-341E08911BC9}"/>
    <dgm:cxn modelId="{E8E87182-D9F1-4AEB-9F4A-6B2A831EC606}" type="presOf" srcId="{D4624F32-7759-4F56-BDA1-7D3E7BB08DAC}" destId="{F0FAFBA3-BC40-460A-89B3-031A96B0DBDB}" srcOrd="1" destOrd="0" presId="urn:microsoft.com/office/officeart/2005/8/layout/process1"/>
    <dgm:cxn modelId="{D6FC57A8-B9CC-4417-89FC-E4D3E42E7DCB}" srcId="{8DB52082-C378-440A-BBDD-F8B489D65D99}" destId="{79CE5B3F-93D2-42DA-AFFA-C1CC7DCA2447}" srcOrd="4" destOrd="0" parTransId="{BB150C50-F7EB-47D9-8041-84B4BD0C5DBC}" sibTransId="{783F1C4C-79C4-4B0A-8265-34E1CD18415B}"/>
    <dgm:cxn modelId="{DA061EAC-0A8E-44DA-86B8-EB5420C41D41}" type="presOf" srcId="{EA0E3800-1257-4E57-8B60-7BDE42A0CBD5}" destId="{1F8A89A8-47F1-4021-B51D-928B8747BF75}" srcOrd="0" destOrd="0" presId="urn:microsoft.com/office/officeart/2005/8/layout/process1"/>
    <dgm:cxn modelId="{4595E4B6-CAC8-4565-9B9A-1B9DAA8D7A0B}" srcId="{8DB52082-C378-440A-BBDD-F8B489D65D99}" destId="{57172044-49A6-4B66-AC69-205575ABAD63}" srcOrd="2" destOrd="0" parTransId="{40F4B0B8-B45D-4CA1-9B11-512908EB123D}" sibTransId="{46FFCA61-14E8-40D4-A2AD-85F90EC73007}"/>
    <dgm:cxn modelId="{72CB0ABD-1EE1-4A3E-96C0-82DE4132C860}" type="presOf" srcId="{8937D179-EBB3-4CA9-9F1B-867D007F7BDF}" destId="{AD3643EF-F582-4415-9B18-1D8496E67738}" srcOrd="0" destOrd="0" presId="urn:microsoft.com/office/officeart/2005/8/layout/process1"/>
    <dgm:cxn modelId="{125600D8-71B7-42DF-9C84-FD1D414CAC0C}" type="presOf" srcId="{8DB52082-C378-440A-BBDD-F8B489D65D99}" destId="{0143DE01-4D8C-42C7-ACB6-23325A924224}" srcOrd="0" destOrd="0" presId="urn:microsoft.com/office/officeart/2005/8/layout/process1"/>
    <dgm:cxn modelId="{0A724AE4-238E-4DA1-BC6D-64966C86DD0C}" type="presOf" srcId="{46FFCA61-14E8-40D4-A2AD-85F90EC73007}" destId="{13973879-E7C6-4A9A-B0ED-C2A06E34F943}" srcOrd="1" destOrd="0" presId="urn:microsoft.com/office/officeart/2005/8/layout/process1"/>
    <dgm:cxn modelId="{BFA62FFA-F43C-4B65-9E41-9BB177D55B82}" type="presOf" srcId="{D4624F32-7759-4F56-BDA1-7D3E7BB08DAC}" destId="{E1F69BCD-4BBA-4AAE-9B28-D637AE63860E}" srcOrd="0" destOrd="0" presId="urn:microsoft.com/office/officeart/2005/8/layout/process1"/>
    <dgm:cxn modelId="{432A4BFF-8722-4485-B44E-0FA8B8163A27}" type="presOf" srcId="{FCC23E45-68CE-48DE-9E5E-114791ADC05F}" destId="{7CC3AF05-AB5D-4962-8D36-811CE81C599A}" srcOrd="0" destOrd="0" presId="urn:microsoft.com/office/officeart/2005/8/layout/process1"/>
    <dgm:cxn modelId="{5D5B1A59-9E05-402B-A0AE-0884D7EC4D66}" type="presParOf" srcId="{0143DE01-4D8C-42C7-ACB6-23325A924224}" destId="{AD3643EF-F582-4415-9B18-1D8496E67738}" srcOrd="0" destOrd="0" presId="urn:microsoft.com/office/officeart/2005/8/layout/process1"/>
    <dgm:cxn modelId="{CB85D986-81E8-4FA7-A6B0-913AC903DAD0}" type="presParOf" srcId="{0143DE01-4D8C-42C7-ACB6-23325A924224}" destId="{E1F69BCD-4BBA-4AAE-9B28-D637AE63860E}" srcOrd="1" destOrd="0" presId="urn:microsoft.com/office/officeart/2005/8/layout/process1"/>
    <dgm:cxn modelId="{6716ADA9-E2D5-45E4-A497-EAB97024A54E}" type="presParOf" srcId="{E1F69BCD-4BBA-4AAE-9B28-D637AE63860E}" destId="{F0FAFBA3-BC40-460A-89B3-031A96B0DBDB}" srcOrd="0" destOrd="0" presId="urn:microsoft.com/office/officeart/2005/8/layout/process1"/>
    <dgm:cxn modelId="{5CA1CBF2-FB1E-4587-AE58-AF622FA57F6B}" type="presParOf" srcId="{0143DE01-4D8C-42C7-ACB6-23325A924224}" destId="{7CC3AF05-AB5D-4962-8D36-811CE81C599A}" srcOrd="2" destOrd="0" presId="urn:microsoft.com/office/officeart/2005/8/layout/process1"/>
    <dgm:cxn modelId="{3B4222F8-DB5C-42A6-BD3F-62C5185C35D2}" type="presParOf" srcId="{0143DE01-4D8C-42C7-ACB6-23325A924224}" destId="{1F8A89A8-47F1-4021-B51D-928B8747BF75}" srcOrd="3" destOrd="0" presId="urn:microsoft.com/office/officeart/2005/8/layout/process1"/>
    <dgm:cxn modelId="{7395C940-3A92-42D9-ADD2-177CED494AA9}" type="presParOf" srcId="{1F8A89A8-47F1-4021-B51D-928B8747BF75}" destId="{29DE4DDA-D4F9-4B7C-A361-949CD5444877}" srcOrd="0" destOrd="0" presId="urn:microsoft.com/office/officeart/2005/8/layout/process1"/>
    <dgm:cxn modelId="{9D3D580A-A336-4E9D-BD25-6C5204256295}" type="presParOf" srcId="{0143DE01-4D8C-42C7-ACB6-23325A924224}" destId="{D419397B-8C79-4048-A7BA-8A555F8B9DF4}" srcOrd="4" destOrd="0" presId="urn:microsoft.com/office/officeart/2005/8/layout/process1"/>
    <dgm:cxn modelId="{D58B5001-6916-42D3-B816-E8F5D5514A5F}" type="presParOf" srcId="{0143DE01-4D8C-42C7-ACB6-23325A924224}" destId="{198C6759-1108-4712-BAE0-3C98C347066F}" srcOrd="5" destOrd="0" presId="urn:microsoft.com/office/officeart/2005/8/layout/process1"/>
    <dgm:cxn modelId="{C870CF71-BA05-445D-9946-8DB6B9799DD4}" type="presParOf" srcId="{198C6759-1108-4712-BAE0-3C98C347066F}" destId="{13973879-E7C6-4A9A-B0ED-C2A06E34F943}" srcOrd="0" destOrd="0" presId="urn:microsoft.com/office/officeart/2005/8/layout/process1"/>
    <dgm:cxn modelId="{F4E0860F-DF3D-437D-BE01-36DBA04E350A}" type="presParOf" srcId="{0143DE01-4D8C-42C7-ACB6-23325A924224}" destId="{BCE5C54B-7A2C-40DA-BE00-1917FFBF9B43}" srcOrd="6" destOrd="0" presId="urn:microsoft.com/office/officeart/2005/8/layout/process1"/>
    <dgm:cxn modelId="{15BD6E39-31B1-4C67-B470-393028B5B9E0}" type="presParOf" srcId="{0143DE01-4D8C-42C7-ACB6-23325A924224}" destId="{B356F2D0-AFA2-469F-9827-B360652F286A}" srcOrd="7" destOrd="0" presId="urn:microsoft.com/office/officeart/2005/8/layout/process1"/>
    <dgm:cxn modelId="{0D88B003-3AF1-4D8B-B5D7-9811A538AB35}" type="presParOf" srcId="{B356F2D0-AFA2-469F-9827-B360652F286A}" destId="{7BA9F2CB-D66F-408B-A154-45F0A5DAC973}" srcOrd="0" destOrd="0" presId="urn:microsoft.com/office/officeart/2005/8/layout/process1"/>
    <dgm:cxn modelId="{1C96AB3F-E778-4CA4-9969-6CD879703257}" type="presParOf" srcId="{0143DE01-4D8C-42C7-ACB6-23325A924224}" destId="{D8845F8C-6F33-450F-9D6B-1EE6DAD825C6}" srcOrd="8"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DB52082-C378-440A-BBDD-F8B489D65D99}" type="doc">
      <dgm:prSet loTypeId="urn:microsoft.com/office/officeart/2005/8/layout/process1" loCatId="process" qsTypeId="urn:microsoft.com/office/officeart/2005/8/quickstyle/simple1" qsCatId="simple" csTypeId="urn:microsoft.com/office/officeart/2005/8/colors/accent0_1" csCatId="mainScheme" phldr="1"/>
      <dgm:spPr/>
    </dgm:pt>
    <dgm:pt modelId="{BB71E415-4DE7-47AE-B2B9-F48B795DEA7E}">
      <dgm:prSet phldrT="[Testo]" custT="1"/>
      <dgm:spPr/>
      <dgm:t>
        <a:bodyPr/>
        <a:lstStyle/>
        <a:p>
          <a:r>
            <a:rPr lang="it-IT" sz="1600" dirty="0"/>
            <a:t>Progetto1</a:t>
          </a:r>
        </a:p>
      </dgm:t>
    </dgm:pt>
    <dgm:pt modelId="{4E3AAFF0-6E65-4E17-9732-E2E6D6BF7192}" type="parTrans" cxnId="{14906F9B-4A47-4A3C-AB93-FFF9636E96CE}">
      <dgm:prSet/>
      <dgm:spPr/>
      <dgm:t>
        <a:bodyPr/>
        <a:lstStyle/>
        <a:p>
          <a:endParaRPr lang="it-IT" sz="1600"/>
        </a:p>
      </dgm:t>
    </dgm:pt>
    <dgm:pt modelId="{1C9D9708-8F62-4E40-89C5-CB6ECBFF1394}" type="sibTrans" cxnId="{14906F9B-4A47-4A3C-AB93-FFF9636E96CE}">
      <dgm:prSet custT="1"/>
      <dgm:spPr/>
      <dgm:t>
        <a:bodyPr/>
        <a:lstStyle/>
        <a:p>
          <a:endParaRPr lang="it-IT" sz="1600" dirty="0"/>
        </a:p>
      </dgm:t>
    </dgm:pt>
    <dgm:pt modelId="{934C4829-CC96-4B7F-B2F6-3CFD84A26FD0}">
      <dgm:prSet phldrT="[Testo]" custT="1"/>
      <dgm:spPr/>
      <dgm:t>
        <a:bodyPr/>
        <a:lstStyle/>
        <a:p>
          <a:r>
            <a:rPr lang="en-IE" sz="1600" dirty="0"/>
            <a:t>Membro del team finanziario</a:t>
          </a:r>
        </a:p>
      </dgm:t>
    </dgm:pt>
    <dgm:pt modelId="{5BC76063-2CE1-484A-8E29-B6A99453C8DC}" type="parTrans" cxnId="{FA20257D-EAFD-4D7D-8BEE-33F36ADAD05F}">
      <dgm:prSet/>
      <dgm:spPr/>
      <dgm:t>
        <a:bodyPr/>
        <a:lstStyle/>
        <a:p>
          <a:endParaRPr lang="it-IT" sz="1600"/>
        </a:p>
      </dgm:t>
    </dgm:pt>
    <dgm:pt modelId="{531A0962-2871-4A8A-960C-3A86D718EC5E}" type="sibTrans" cxnId="{FA20257D-EAFD-4D7D-8BEE-33F36ADAD05F}">
      <dgm:prSet custT="1"/>
      <dgm:spPr/>
      <dgm:t>
        <a:bodyPr/>
        <a:lstStyle/>
        <a:p>
          <a:endParaRPr lang="it-IT" sz="1600" dirty="0"/>
        </a:p>
      </dgm:t>
    </dgm:pt>
    <dgm:pt modelId="{C773FA12-1F26-458B-B9D1-0547CC81F181}">
      <dgm:prSet phldrT="[Testo]" custT="1"/>
      <dgm:spPr/>
      <dgm:t>
        <a:bodyPr/>
        <a:lstStyle/>
        <a:p>
          <a:r>
            <a:rPr lang="it-IT" sz="1600" noProof="0" dirty="0"/>
            <a:t>Membro del team di ingegneri</a:t>
          </a:r>
          <a:endParaRPr lang="en-IE" sz="1600" noProof="0" dirty="0"/>
        </a:p>
      </dgm:t>
    </dgm:pt>
    <dgm:pt modelId="{7BF28513-2B83-4ABA-B0E4-C8470FEC707A}" type="parTrans" cxnId="{FC568F88-DBF3-4F17-979E-34786707E89B}">
      <dgm:prSet/>
      <dgm:spPr/>
      <dgm:t>
        <a:bodyPr/>
        <a:lstStyle/>
        <a:p>
          <a:endParaRPr lang="it-IT" sz="1600"/>
        </a:p>
      </dgm:t>
    </dgm:pt>
    <dgm:pt modelId="{1DEBAC4A-F248-4121-B894-6CB8242AD708}" type="sibTrans" cxnId="{FC568F88-DBF3-4F17-979E-34786707E89B}">
      <dgm:prSet custT="1"/>
      <dgm:spPr/>
      <dgm:t>
        <a:bodyPr/>
        <a:lstStyle/>
        <a:p>
          <a:endParaRPr lang="it-IT" sz="1600" dirty="0"/>
        </a:p>
      </dgm:t>
    </dgm:pt>
    <dgm:pt modelId="{BA185F76-AE6D-4729-AE2D-2B29708CEB26}">
      <dgm:prSet phldrT="[Testo]" custT="1"/>
      <dgm:spPr/>
      <dgm:t>
        <a:bodyPr/>
        <a:lstStyle/>
        <a:p>
          <a:r>
            <a:rPr lang="en-IE" sz="1600" dirty="0"/>
            <a:t>Membro IT</a:t>
          </a:r>
        </a:p>
      </dgm:t>
    </dgm:pt>
    <dgm:pt modelId="{04698AAD-2AB8-417C-A113-2574B089CFC8}" type="parTrans" cxnId="{2BD8056C-9ED7-43DB-A684-C8D90FC1093B}">
      <dgm:prSet/>
      <dgm:spPr/>
      <dgm:t>
        <a:bodyPr/>
        <a:lstStyle/>
        <a:p>
          <a:endParaRPr lang="it-IT" sz="1600"/>
        </a:p>
      </dgm:t>
    </dgm:pt>
    <dgm:pt modelId="{9B487968-5293-46A5-B80D-ED35C3923D29}" type="sibTrans" cxnId="{2BD8056C-9ED7-43DB-A684-C8D90FC1093B}">
      <dgm:prSet custT="1"/>
      <dgm:spPr/>
      <dgm:t>
        <a:bodyPr/>
        <a:lstStyle/>
        <a:p>
          <a:endParaRPr lang="it-IT" sz="1600" dirty="0"/>
        </a:p>
      </dgm:t>
    </dgm:pt>
    <dgm:pt modelId="{E81DE651-5A4D-4BAB-9ADC-2BECD2A682AD}">
      <dgm:prSet phldrT="[Testo]" custT="1"/>
      <dgm:spPr/>
      <dgm:t>
        <a:bodyPr/>
        <a:lstStyle/>
        <a:p>
          <a:r>
            <a:rPr lang="en-IE" sz="1600" dirty="0"/>
            <a:t>Membro Marketing</a:t>
          </a:r>
        </a:p>
      </dgm:t>
    </dgm:pt>
    <dgm:pt modelId="{9F011AD1-9638-4871-989A-AB0F054FDE0B}" type="parTrans" cxnId="{DE8E9F2E-8927-48D3-B668-CA3B2480D997}">
      <dgm:prSet/>
      <dgm:spPr/>
      <dgm:t>
        <a:bodyPr/>
        <a:lstStyle/>
        <a:p>
          <a:endParaRPr lang="it-IT" sz="1600"/>
        </a:p>
      </dgm:t>
    </dgm:pt>
    <dgm:pt modelId="{6D829EB3-F5A3-46C8-80B1-DA6F92E1A3A2}" type="sibTrans" cxnId="{DE8E9F2E-8927-48D3-B668-CA3B2480D997}">
      <dgm:prSet/>
      <dgm:spPr/>
      <dgm:t>
        <a:bodyPr/>
        <a:lstStyle/>
        <a:p>
          <a:endParaRPr lang="it-IT" sz="1600"/>
        </a:p>
      </dgm:t>
    </dgm:pt>
    <dgm:pt modelId="{0143DE01-4D8C-42C7-ACB6-23325A924224}" type="pres">
      <dgm:prSet presAssocID="{8DB52082-C378-440A-BBDD-F8B489D65D99}" presName="Name0" presStyleCnt="0">
        <dgm:presLayoutVars>
          <dgm:dir/>
          <dgm:resizeHandles val="exact"/>
        </dgm:presLayoutVars>
      </dgm:prSet>
      <dgm:spPr/>
    </dgm:pt>
    <dgm:pt modelId="{FE51C280-30EA-4252-A2C2-F6D767415DB3}" type="pres">
      <dgm:prSet presAssocID="{BB71E415-4DE7-47AE-B2B9-F48B795DEA7E}" presName="node" presStyleLbl="node1" presStyleIdx="0" presStyleCnt="5" custScaleX="106758" custLinFactNeighborX="-429" custLinFactNeighborY="676">
        <dgm:presLayoutVars>
          <dgm:bulletEnabled val="1"/>
        </dgm:presLayoutVars>
      </dgm:prSet>
      <dgm:spPr/>
    </dgm:pt>
    <dgm:pt modelId="{2368A3AA-D9D1-4058-A108-526A5979AA6F}" type="pres">
      <dgm:prSet presAssocID="{1C9D9708-8F62-4E40-89C5-CB6ECBFF1394}" presName="sibTrans" presStyleLbl="sibTrans2D1" presStyleIdx="0" presStyleCnt="4"/>
      <dgm:spPr/>
    </dgm:pt>
    <dgm:pt modelId="{4955D148-C2B6-451F-802B-F61125123036}" type="pres">
      <dgm:prSet presAssocID="{1C9D9708-8F62-4E40-89C5-CB6ECBFF1394}" presName="connectorText" presStyleLbl="sibTrans2D1" presStyleIdx="0" presStyleCnt="4"/>
      <dgm:spPr/>
    </dgm:pt>
    <dgm:pt modelId="{3A2610D2-366C-477B-8D92-980C8D56D07F}" type="pres">
      <dgm:prSet presAssocID="{934C4829-CC96-4B7F-B2F6-3CFD84A26FD0}" presName="node" presStyleLbl="node1" presStyleIdx="1" presStyleCnt="5" custScaleX="116364">
        <dgm:presLayoutVars>
          <dgm:bulletEnabled val="1"/>
        </dgm:presLayoutVars>
      </dgm:prSet>
      <dgm:spPr/>
    </dgm:pt>
    <dgm:pt modelId="{DBEEF376-1998-4CC7-AB5E-EC57C8A9B5E9}" type="pres">
      <dgm:prSet presAssocID="{531A0962-2871-4A8A-960C-3A86D718EC5E}" presName="sibTrans" presStyleLbl="sibTrans2D1" presStyleIdx="1" presStyleCnt="4"/>
      <dgm:spPr/>
    </dgm:pt>
    <dgm:pt modelId="{3FE8EBD9-DBF7-4189-8AB5-39616E8E6D65}" type="pres">
      <dgm:prSet presAssocID="{531A0962-2871-4A8A-960C-3A86D718EC5E}" presName="connectorText" presStyleLbl="sibTrans2D1" presStyleIdx="1" presStyleCnt="4"/>
      <dgm:spPr/>
    </dgm:pt>
    <dgm:pt modelId="{EB7FF74B-87B1-42A1-9C68-BB6E31E02DCE}" type="pres">
      <dgm:prSet presAssocID="{C773FA12-1F26-458B-B9D1-0547CC81F181}" presName="node" presStyleLbl="node1" presStyleIdx="2" presStyleCnt="5">
        <dgm:presLayoutVars>
          <dgm:bulletEnabled val="1"/>
        </dgm:presLayoutVars>
      </dgm:prSet>
      <dgm:spPr/>
    </dgm:pt>
    <dgm:pt modelId="{4C8C7504-170A-4BDE-B228-995503303862}" type="pres">
      <dgm:prSet presAssocID="{1DEBAC4A-F248-4121-B894-6CB8242AD708}" presName="sibTrans" presStyleLbl="sibTrans2D1" presStyleIdx="2" presStyleCnt="4"/>
      <dgm:spPr/>
    </dgm:pt>
    <dgm:pt modelId="{DEF05465-B6AE-455C-A38A-854C3E5B5983}" type="pres">
      <dgm:prSet presAssocID="{1DEBAC4A-F248-4121-B894-6CB8242AD708}" presName="connectorText" presStyleLbl="sibTrans2D1" presStyleIdx="2" presStyleCnt="4"/>
      <dgm:spPr/>
    </dgm:pt>
    <dgm:pt modelId="{44F1F2F7-D1A5-489D-8F6B-C19D0315DD1F}" type="pres">
      <dgm:prSet presAssocID="{BA185F76-AE6D-4729-AE2D-2B29708CEB26}" presName="node" presStyleLbl="node1" presStyleIdx="3" presStyleCnt="5">
        <dgm:presLayoutVars>
          <dgm:bulletEnabled val="1"/>
        </dgm:presLayoutVars>
      </dgm:prSet>
      <dgm:spPr/>
    </dgm:pt>
    <dgm:pt modelId="{B68E6FFB-5ED7-439B-B3C2-5B009F80C82A}" type="pres">
      <dgm:prSet presAssocID="{9B487968-5293-46A5-B80D-ED35C3923D29}" presName="sibTrans" presStyleLbl="sibTrans2D1" presStyleIdx="3" presStyleCnt="4"/>
      <dgm:spPr/>
    </dgm:pt>
    <dgm:pt modelId="{4FA655FA-6FBD-4A04-8831-ECF765EAB480}" type="pres">
      <dgm:prSet presAssocID="{9B487968-5293-46A5-B80D-ED35C3923D29}" presName="connectorText" presStyleLbl="sibTrans2D1" presStyleIdx="3" presStyleCnt="4"/>
      <dgm:spPr/>
    </dgm:pt>
    <dgm:pt modelId="{E39E2F13-D3A3-4724-83CB-F9331CC7CB3B}" type="pres">
      <dgm:prSet presAssocID="{E81DE651-5A4D-4BAB-9ADC-2BECD2A682AD}" presName="node" presStyleLbl="node1" presStyleIdx="4" presStyleCnt="5" custScaleX="109865">
        <dgm:presLayoutVars>
          <dgm:bulletEnabled val="1"/>
        </dgm:presLayoutVars>
      </dgm:prSet>
      <dgm:spPr/>
    </dgm:pt>
  </dgm:ptLst>
  <dgm:cxnLst>
    <dgm:cxn modelId="{B3F52100-7A23-4E1A-9F73-53C6FAB3C15B}" type="presOf" srcId="{BA185F76-AE6D-4729-AE2D-2B29708CEB26}" destId="{44F1F2F7-D1A5-489D-8F6B-C19D0315DD1F}" srcOrd="0" destOrd="0" presId="urn:microsoft.com/office/officeart/2005/8/layout/process1"/>
    <dgm:cxn modelId="{418D6208-C023-4A7C-AD2D-706ED9EC2329}" type="presOf" srcId="{531A0962-2871-4A8A-960C-3A86D718EC5E}" destId="{DBEEF376-1998-4CC7-AB5E-EC57C8A9B5E9}" srcOrd="0" destOrd="0" presId="urn:microsoft.com/office/officeart/2005/8/layout/process1"/>
    <dgm:cxn modelId="{71C7F328-FC6B-45FF-A845-C1561F8EEDF2}" type="presOf" srcId="{E81DE651-5A4D-4BAB-9ADC-2BECD2A682AD}" destId="{E39E2F13-D3A3-4724-83CB-F9331CC7CB3B}" srcOrd="0" destOrd="0" presId="urn:microsoft.com/office/officeart/2005/8/layout/process1"/>
    <dgm:cxn modelId="{DE8E9F2E-8927-48D3-B668-CA3B2480D997}" srcId="{8DB52082-C378-440A-BBDD-F8B489D65D99}" destId="{E81DE651-5A4D-4BAB-9ADC-2BECD2A682AD}" srcOrd="4" destOrd="0" parTransId="{9F011AD1-9638-4871-989A-AB0F054FDE0B}" sibTransId="{6D829EB3-F5A3-46C8-80B1-DA6F92E1A3A2}"/>
    <dgm:cxn modelId="{8006C435-2C80-4E3F-B43D-44E21AA5C07C}" type="presOf" srcId="{1DEBAC4A-F248-4121-B894-6CB8242AD708}" destId="{4C8C7504-170A-4BDE-B228-995503303862}" srcOrd="0" destOrd="0" presId="urn:microsoft.com/office/officeart/2005/8/layout/process1"/>
    <dgm:cxn modelId="{67720456-5548-4707-A765-D40BCD412F58}" type="presOf" srcId="{1DEBAC4A-F248-4121-B894-6CB8242AD708}" destId="{DEF05465-B6AE-455C-A38A-854C3E5B5983}" srcOrd="1" destOrd="0" presId="urn:microsoft.com/office/officeart/2005/8/layout/process1"/>
    <dgm:cxn modelId="{851D3E58-11A8-4673-A1DD-CD759D1B5049}" type="presOf" srcId="{9B487968-5293-46A5-B80D-ED35C3923D29}" destId="{4FA655FA-6FBD-4A04-8831-ECF765EAB480}" srcOrd="1" destOrd="0" presId="urn:microsoft.com/office/officeart/2005/8/layout/process1"/>
    <dgm:cxn modelId="{F5021C6A-77A9-46CE-8D57-1564058B4FAF}" type="presOf" srcId="{1C9D9708-8F62-4E40-89C5-CB6ECBFF1394}" destId="{2368A3AA-D9D1-4058-A108-526A5979AA6F}" srcOrd="0" destOrd="0" presId="urn:microsoft.com/office/officeart/2005/8/layout/process1"/>
    <dgm:cxn modelId="{2BD8056C-9ED7-43DB-A684-C8D90FC1093B}" srcId="{8DB52082-C378-440A-BBDD-F8B489D65D99}" destId="{BA185F76-AE6D-4729-AE2D-2B29708CEB26}" srcOrd="3" destOrd="0" parTransId="{04698AAD-2AB8-417C-A113-2574B089CFC8}" sibTransId="{9B487968-5293-46A5-B80D-ED35C3923D29}"/>
    <dgm:cxn modelId="{FA20257D-EAFD-4D7D-8BEE-33F36ADAD05F}" srcId="{8DB52082-C378-440A-BBDD-F8B489D65D99}" destId="{934C4829-CC96-4B7F-B2F6-3CFD84A26FD0}" srcOrd="1" destOrd="0" parTransId="{5BC76063-2CE1-484A-8E29-B6A99453C8DC}" sibTransId="{531A0962-2871-4A8A-960C-3A86D718EC5E}"/>
    <dgm:cxn modelId="{FC568F88-DBF3-4F17-979E-34786707E89B}" srcId="{8DB52082-C378-440A-BBDD-F8B489D65D99}" destId="{C773FA12-1F26-458B-B9D1-0547CC81F181}" srcOrd="2" destOrd="0" parTransId="{7BF28513-2B83-4ABA-B0E4-C8470FEC707A}" sibTransId="{1DEBAC4A-F248-4121-B894-6CB8242AD708}"/>
    <dgm:cxn modelId="{465CAF90-903E-45E2-B6F0-3E2575E62CB4}" type="presOf" srcId="{9B487968-5293-46A5-B80D-ED35C3923D29}" destId="{B68E6FFB-5ED7-439B-B3C2-5B009F80C82A}" srcOrd="0" destOrd="0" presId="urn:microsoft.com/office/officeart/2005/8/layout/process1"/>
    <dgm:cxn modelId="{65D74396-1B6B-44A3-9A97-A93993F555AD}" type="presOf" srcId="{934C4829-CC96-4B7F-B2F6-3CFD84A26FD0}" destId="{3A2610D2-366C-477B-8D92-980C8D56D07F}" srcOrd="0" destOrd="0" presId="urn:microsoft.com/office/officeart/2005/8/layout/process1"/>
    <dgm:cxn modelId="{14906F9B-4A47-4A3C-AB93-FFF9636E96CE}" srcId="{8DB52082-C378-440A-BBDD-F8B489D65D99}" destId="{BB71E415-4DE7-47AE-B2B9-F48B795DEA7E}" srcOrd="0" destOrd="0" parTransId="{4E3AAFF0-6E65-4E17-9732-E2E6D6BF7192}" sibTransId="{1C9D9708-8F62-4E40-89C5-CB6ECBFF1394}"/>
    <dgm:cxn modelId="{CC03D6A2-75BD-4540-BEDB-0C78BAE06CEE}" type="presOf" srcId="{C773FA12-1F26-458B-B9D1-0547CC81F181}" destId="{EB7FF74B-87B1-42A1-9C68-BB6E31E02DCE}" srcOrd="0" destOrd="0" presId="urn:microsoft.com/office/officeart/2005/8/layout/process1"/>
    <dgm:cxn modelId="{125600D8-71B7-42DF-9C84-FD1D414CAC0C}" type="presOf" srcId="{8DB52082-C378-440A-BBDD-F8B489D65D99}" destId="{0143DE01-4D8C-42C7-ACB6-23325A924224}" srcOrd="0" destOrd="0" presId="urn:microsoft.com/office/officeart/2005/8/layout/process1"/>
    <dgm:cxn modelId="{7AA103D9-CED9-4C96-A22D-1FC709375997}" type="presOf" srcId="{BB71E415-4DE7-47AE-B2B9-F48B795DEA7E}" destId="{FE51C280-30EA-4252-A2C2-F6D767415DB3}" srcOrd="0" destOrd="0" presId="urn:microsoft.com/office/officeart/2005/8/layout/process1"/>
    <dgm:cxn modelId="{ACC1BBEB-6D20-4A3C-AE35-645AED1647A4}" type="presOf" srcId="{531A0962-2871-4A8A-960C-3A86D718EC5E}" destId="{3FE8EBD9-DBF7-4189-8AB5-39616E8E6D65}" srcOrd="1" destOrd="0" presId="urn:microsoft.com/office/officeart/2005/8/layout/process1"/>
    <dgm:cxn modelId="{FE3A45F6-408F-4101-A3F6-CED6EE66925E}" type="presOf" srcId="{1C9D9708-8F62-4E40-89C5-CB6ECBFF1394}" destId="{4955D148-C2B6-451F-802B-F61125123036}" srcOrd="1" destOrd="0" presId="urn:microsoft.com/office/officeart/2005/8/layout/process1"/>
    <dgm:cxn modelId="{FD7299CB-5212-4122-961F-C51D0F26B923}" type="presParOf" srcId="{0143DE01-4D8C-42C7-ACB6-23325A924224}" destId="{FE51C280-30EA-4252-A2C2-F6D767415DB3}" srcOrd="0" destOrd="0" presId="urn:microsoft.com/office/officeart/2005/8/layout/process1"/>
    <dgm:cxn modelId="{4991AEB6-A711-45A6-AB53-B6A1A9302415}" type="presParOf" srcId="{0143DE01-4D8C-42C7-ACB6-23325A924224}" destId="{2368A3AA-D9D1-4058-A108-526A5979AA6F}" srcOrd="1" destOrd="0" presId="urn:microsoft.com/office/officeart/2005/8/layout/process1"/>
    <dgm:cxn modelId="{87801652-DCA7-4D89-92FD-A338A09C06A0}" type="presParOf" srcId="{2368A3AA-D9D1-4058-A108-526A5979AA6F}" destId="{4955D148-C2B6-451F-802B-F61125123036}" srcOrd="0" destOrd="0" presId="urn:microsoft.com/office/officeart/2005/8/layout/process1"/>
    <dgm:cxn modelId="{D0A3FF68-1B2E-4418-941A-21C89E1E9347}" type="presParOf" srcId="{0143DE01-4D8C-42C7-ACB6-23325A924224}" destId="{3A2610D2-366C-477B-8D92-980C8D56D07F}" srcOrd="2" destOrd="0" presId="urn:microsoft.com/office/officeart/2005/8/layout/process1"/>
    <dgm:cxn modelId="{E2265A33-BB03-43C8-90E7-3BA027A37BDF}" type="presParOf" srcId="{0143DE01-4D8C-42C7-ACB6-23325A924224}" destId="{DBEEF376-1998-4CC7-AB5E-EC57C8A9B5E9}" srcOrd="3" destOrd="0" presId="urn:microsoft.com/office/officeart/2005/8/layout/process1"/>
    <dgm:cxn modelId="{110AB44A-6FC6-4A49-A26C-22EA179482F9}" type="presParOf" srcId="{DBEEF376-1998-4CC7-AB5E-EC57C8A9B5E9}" destId="{3FE8EBD9-DBF7-4189-8AB5-39616E8E6D65}" srcOrd="0" destOrd="0" presId="urn:microsoft.com/office/officeart/2005/8/layout/process1"/>
    <dgm:cxn modelId="{6EFD3B28-189F-4CC1-8B3F-BB07542592E4}" type="presParOf" srcId="{0143DE01-4D8C-42C7-ACB6-23325A924224}" destId="{EB7FF74B-87B1-42A1-9C68-BB6E31E02DCE}" srcOrd="4" destOrd="0" presId="urn:microsoft.com/office/officeart/2005/8/layout/process1"/>
    <dgm:cxn modelId="{1BE241F4-0147-44C4-813C-164A9D352777}" type="presParOf" srcId="{0143DE01-4D8C-42C7-ACB6-23325A924224}" destId="{4C8C7504-170A-4BDE-B228-995503303862}" srcOrd="5" destOrd="0" presId="urn:microsoft.com/office/officeart/2005/8/layout/process1"/>
    <dgm:cxn modelId="{C22DD338-4E10-4C5A-A3ED-F03A5B77A64D}" type="presParOf" srcId="{4C8C7504-170A-4BDE-B228-995503303862}" destId="{DEF05465-B6AE-455C-A38A-854C3E5B5983}" srcOrd="0" destOrd="0" presId="urn:microsoft.com/office/officeart/2005/8/layout/process1"/>
    <dgm:cxn modelId="{E6CE9F6E-100D-44E1-97D7-6B5CCC59DEE8}" type="presParOf" srcId="{0143DE01-4D8C-42C7-ACB6-23325A924224}" destId="{44F1F2F7-D1A5-489D-8F6B-C19D0315DD1F}" srcOrd="6" destOrd="0" presId="urn:microsoft.com/office/officeart/2005/8/layout/process1"/>
    <dgm:cxn modelId="{1CBC6B35-7025-4909-ABAE-E2CF52C924C3}" type="presParOf" srcId="{0143DE01-4D8C-42C7-ACB6-23325A924224}" destId="{B68E6FFB-5ED7-439B-B3C2-5B009F80C82A}" srcOrd="7" destOrd="0" presId="urn:microsoft.com/office/officeart/2005/8/layout/process1"/>
    <dgm:cxn modelId="{305B719B-4C68-4C1C-BE49-C6AC909024E5}" type="presParOf" srcId="{B68E6FFB-5ED7-439B-B3C2-5B009F80C82A}" destId="{4FA655FA-6FBD-4A04-8831-ECF765EAB480}" srcOrd="0" destOrd="0" presId="urn:microsoft.com/office/officeart/2005/8/layout/process1"/>
    <dgm:cxn modelId="{02BF0919-A012-443B-A6F1-28F4328C0C4F}" type="presParOf" srcId="{0143DE01-4D8C-42C7-ACB6-23325A924224}" destId="{E39E2F13-D3A3-4724-83CB-F9331CC7CB3B}" srcOrd="8"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DB52082-C378-440A-BBDD-F8B489D65D99}" type="doc">
      <dgm:prSet loTypeId="urn:microsoft.com/office/officeart/2005/8/layout/process1" loCatId="process" qsTypeId="urn:microsoft.com/office/officeart/2005/8/quickstyle/simple1" qsCatId="simple" csTypeId="urn:microsoft.com/office/officeart/2005/8/colors/accent0_1" csCatId="mainScheme" phldr="1"/>
      <dgm:spPr/>
    </dgm:pt>
    <dgm:pt modelId="{8937D179-EBB3-4CA9-9F1B-867D007F7BDF}">
      <dgm:prSet phldrT="[Testo]" custT="1"/>
      <dgm:spPr/>
      <dgm:t>
        <a:bodyPr/>
        <a:lstStyle/>
        <a:p>
          <a:r>
            <a:rPr lang="it-IT" sz="1600" dirty="0"/>
            <a:t>Progetto 3</a:t>
          </a:r>
        </a:p>
      </dgm:t>
    </dgm:pt>
    <dgm:pt modelId="{FACCDBB6-8825-4DA9-85DE-0B30EB7BA95E}" type="parTrans" cxnId="{1C0BA755-1CAE-41FC-90CB-0B7818F57D6B}">
      <dgm:prSet/>
      <dgm:spPr/>
      <dgm:t>
        <a:bodyPr/>
        <a:lstStyle/>
        <a:p>
          <a:endParaRPr lang="it-IT" sz="1600"/>
        </a:p>
      </dgm:t>
    </dgm:pt>
    <dgm:pt modelId="{D4624F32-7759-4F56-BDA1-7D3E7BB08DAC}" type="sibTrans" cxnId="{1C0BA755-1CAE-41FC-90CB-0B7818F57D6B}">
      <dgm:prSet custT="1"/>
      <dgm:spPr/>
      <dgm:t>
        <a:bodyPr/>
        <a:lstStyle/>
        <a:p>
          <a:endParaRPr lang="it-IT" sz="1600" dirty="0"/>
        </a:p>
      </dgm:t>
    </dgm:pt>
    <dgm:pt modelId="{8FAEEB2F-6C9F-467F-82A5-D78BAB226AEA}">
      <dgm:prSet phldrT="[Testo]" custT="1"/>
      <dgm:spPr/>
      <dgm:t>
        <a:bodyPr/>
        <a:lstStyle/>
        <a:p>
          <a:r>
            <a:rPr lang="en-IE" sz="1600" dirty="0"/>
            <a:t>Membro del team finanziario</a:t>
          </a:r>
        </a:p>
      </dgm:t>
    </dgm:pt>
    <dgm:pt modelId="{68B57AE0-DCA1-4A68-A04B-CE8514003778}" type="parTrans" cxnId="{DF01364A-0FC7-4E1A-81CF-CE74EDBC2D91}">
      <dgm:prSet/>
      <dgm:spPr/>
      <dgm:t>
        <a:bodyPr/>
        <a:lstStyle/>
        <a:p>
          <a:endParaRPr lang="it-IT" sz="1600"/>
        </a:p>
      </dgm:t>
    </dgm:pt>
    <dgm:pt modelId="{E81FC057-459F-462D-87C1-BA4A2CF10357}" type="sibTrans" cxnId="{DF01364A-0FC7-4E1A-81CF-CE74EDBC2D91}">
      <dgm:prSet custT="1"/>
      <dgm:spPr/>
      <dgm:t>
        <a:bodyPr/>
        <a:lstStyle/>
        <a:p>
          <a:endParaRPr lang="it-IT" sz="1600" dirty="0"/>
        </a:p>
      </dgm:t>
    </dgm:pt>
    <dgm:pt modelId="{53F4A36E-616D-4072-BEAD-442BE69751DD}">
      <dgm:prSet phldrT="[Testo]" custT="1"/>
      <dgm:spPr/>
      <dgm:t>
        <a:bodyPr/>
        <a:lstStyle/>
        <a:p>
          <a:r>
            <a:rPr lang="it-IT" sz="1600" noProof="0" dirty="0"/>
            <a:t>Membro del team di ingegneri</a:t>
          </a:r>
          <a:endParaRPr lang="en-IE" sz="1600" noProof="0" dirty="0"/>
        </a:p>
      </dgm:t>
    </dgm:pt>
    <dgm:pt modelId="{30E34115-E1C9-449C-AC19-D8AB9DC76FD6}" type="parTrans" cxnId="{FF1C3258-99B8-4F12-8C20-C4EC57484A7A}">
      <dgm:prSet/>
      <dgm:spPr/>
      <dgm:t>
        <a:bodyPr/>
        <a:lstStyle/>
        <a:p>
          <a:endParaRPr lang="it-IT" sz="1600"/>
        </a:p>
      </dgm:t>
    </dgm:pt>
    <dgm:pt modelId="{13EE26C0-D645-49B7-A76D-0E252F9730A6}" type="sibTrans" cxnId="{FF1C3258-99B8-4F12-8C20-C4EC57484A7A}">
      <dgm:prSet custT="1"/>
      <dgm:spPr/>
      <dgm:t>
        <a:bodyPr/>
        <a:lstStyle/>
        <a:p>
          <a:endParaRPr lang="it-IT" sz="1600" dirty="0"/>
        </a:p>
      </dgm:t>
    </dgm:pt>
    <dgm:pt modelId="{BB71E415-4DE7-47AE-B2B9-F48B795DEA7E}">
      <dgm:prSet phldrT="[Testo]" custT="1"/>
      <dgm:spPr/>
      <dgm:t>
        <a:bodyPr/>
        <a:lstStyle/>
        <a:p>
          <a:r>
            <a:rPr lang="it-IT" sz="1600" dirty="0"/>
            <a:t>Membro Marketing</a:t>
          </a:r>
        </a:p>
      </dgm:t>
    </dgm:pt>
    <dgm:pt modelId="{4E3AAFF0-6E65-4E17-9732-E2E6D6BF7192}" type="parTrans" cxnId="{14906F9B-4A47-4A3C-AB93-FFF9636E96CE}">
      <dgm:prSet/>
      <dgm:spPr/>
      <dgm:t>
        <a:bodyPr/>
        <a:lstStyle/>
        <a:p>
          <a:endParaRPr lang="it-IT" sz="1600"/>
        </a:p>
      </dgm:t>
    </dgm:pt>
    <dgm:pt modelId="{1C9D9708-8F62-4E40-89C5-CB6ECBFF1394}" type="sibTrans" cxnId="{14906F9B-4A47-4A3C-AB93-FFF9636E96CE}">
      <dgm:prSet/>
      <dgm:spPr/>
      <dgm:t>
        <a:bodyPr/>
        <a:lstStyle/>
        <a:p>
          <a:endParaRPr lang="it-IT" sz="1600"/>
        </a:p>
      </dgm:t>
    </dgm:pt>
    <dgm:pt modelId="{CA66F44E-B0FB-41AB-BBF8-94FFBBCBE5F2}">
      <dgm:prSet phldrT="[Testo]" custT="1"/>
      <dgm:spPr/>
      <dgm:t>
        <a:bodyPr/>
        <a:lstStyle/>
        <a:p>
          <a:r>
            <a:rPr lang="en-IE" sz="1600" dirty="0"/>
            <a:t>Membro IT</a:t>
          </a:r>
        </a:p>
      </dgm:t>
    </dgm:pt>
    <dgm:pt modelId="{9CDC2099-C918-467F-A07B-F323C1D20E0B}" type="parTrans" cxnId="{5E864A9B-9949-4333-B6A2-DA14867BB91A}">
      <dgm:prSet/>
      <dgm:spPr/>
      <dgm:t>
        <a:bodyPr/>
        <a:lstStyle/>
        <a:p>
          <a:endParaRPr lang="it-IT" sz="1600"/>
        </a:p>
      </dgm:t>
    </dgm:pt>
    <dgm:pt modelId="{9720DCDE-79E9-4D25-A678-38AE27D23C77}" type="sibTrans" cxnId="{5E864A9B-9949-4333-B6A2-DA14867BB91A}">
      <dgm:prSet custT="1"/>
      <dgm:spPr/>
      <dgm:t>
        <a:bodyPr/>
        <a:lstStyle/>
        <a:p>
          <a:endParaRPr lang="it-IT" sz="1600" dirty="0"/>
        </a:p>
      </dgm:t>
    </dgm:pt>
    <dgm:pt modelId="{0143DE01-4D8C-42C7-ACB6-23325A924224}" type="pres">
      <dgm:prSet presAssocID="{8DB52082-C378-440A-BBDD-F8B489D65D99}" presName="Name0" presStyleCnt="0">
        <dgm:presLayoutVars>
          <dgm:dir/>
          <dgm:resizeHandles val="exact"/>
        </dgm:presLayoutVars>
      </dgm:prSet>
      <dgm:spPr/>
    </dgm:pt>
    <dgm:pt modelId="{AD3643EF-F582-4415-9B18-1D8496E67738}" type="pres">
      <dgm:prSet presAssocID="{8937D179-EBB3-4CA9-9F1B-867D007F7BDF}" presName="node" presStyleLbl="node1" presStyleIdx="0" presStyleCnt="5" custScaleX="106758" custLinFactNeighborX="-429" custLinFactNeighborY="676">
        <dgm:presLayoutVars>
          <dgm:bulletEnabled val="1"/>
        </dgm:presLayoutVars>
      </dgm:prSet>
      <dgm:spPr/>
    </dgm:pt>
    <dgm:pt modelId="{E1F69BCD-4BBA-4AAE-9B28-D637AE63860E}" type="pres">
      <dgm:prSet presAssocID="{D4624F32-7759-4F56-BDA1-7D3E7BB08DAC}" presName="sibTrans" presStyleLbl="sibTrans2D1" presStyleIdx="0" presStyleCnt="4"/>
      <dgm:spPr/>
    </dgm:pt>
    <dgm:pt modelId="{F0FAFBA3-BC40-460A-89B3-031A96B0DBDB}" type="pres">
      <dgm:prSet presAssocID="{D4624F32-7759-4F56-BDA1-7D3E7BB08DAC}" presName="connectorText" presStyleLbl="sibTrans2D1" presStyleIdx="0" presStyleCnt="4"/>
      <dgm:spPr/>
    </dgm:pt>
    <dgm:pt modelId="{44ACCC51-88C9-44D1-B8C5-2A0B75E77273}" type="pres">
      <dgm:prSet presAssocID="{8FAEEB2F-6C9F-467F-82A5-D78BAB226AEA}" presName="node" presStyleLbl="node1" presStyleIdx="1" presStyleCnt="5" custScaleX="141577">
        <dgm:presLayoutVars>
          <dgm:bulletEnabled val="1"/>
        </dgm:presLayoutVars>
      </dgm:prSet>
      <dgm:spPr/>
    </dgm:pt>
    <dgm:pt modelId="{3E4CC7CF-47FD-4485-B464-583857286EF6}" type="pres">
      <dgm:prSet presAssocID="{E81FC057-459F-462D-87C1-BA4A2CF10357}" presName="sibTrans" presStyleLbl="sibTrans2D1" presStyleIdx="1" presStyleCnt="4"/>
      <dgm:spPr/>
    </dgm:pt>
    <dgm:pt modelId="{9D432BD9-7931-484B-98F2-04586E1C1CAF}" type="pres">
      <dgm:prSet presAssocID="{E81FC057-459F-462D-87C1-BA4A2CF10357}" presName="connectorText" presStyleLbl="sibTrans2D1" presStyleIdx="1" presStyleCnt="4"/>
      <dgm:spPr/>
    </dgm:pt>
    <dgm:pt modelId="{5235DDE6-2838-47EB-8757-1A39B2E0788D}" type="pres">
      <dgm:prSet presAssocID="{53F4A36E-616D-4072-BEAD-442BE69751DD}" presName="node" presStyleLbl="node1" presStyleIdx="2" presStyleCnt="5" custScaleX="104112">
        <dgm:presLayoutVars>
          <dgm:bulletEnabled val="1"/>
        </dgm:presLayoutVars>
      </dgm:prSet>
      <dgm:spPr/>
    </dgm:pt>
    <dgm:pt modelId="{8BB32468-A9E6-4BAA-853A-1A84EE09F3E9}" type="pres">
      <dgm:prSet presAssocID="{13EE26C0-D645-49B7-A76D-0E252F9730A6}" presName="sibTrans" presStyleLbl="sibTrans2D1" presStyleIdx="2" presStyleCnt="4"/>
      <dgm:spPr/>
    </dgm:pt>
    <dgm:pt modelId="{3C8CFB51-8815-492F-B2E7-AF66F0B6BF4F}" type="pres">
      <dgm:prSet presAssocID="{13EE26C0-D645-49B7-A76D-0E252F9730A6}" presName="connectorText" presStyleLbl="sibTrans2D1" presStyleIdx="2" presStyleCnt="4"/>
      <dgm:spPr/>
    </dgm:pt>
    <dgm:pt modelId="{A177ED79-8C65-45AF-8E3D-DBED3DA1CAED}" type="pres">
      <dgm:prSet presAssocID="{CA66F44E-B0FB-41AB-BBF8-94FFBBCBE5F2}" presName="node" presStyleLbl="node1" presStyleIdx="3" presStyleCnt="5">
        <dgm:presLayoutVars>
          <dgm:bulletEnabled val="1"/>
        </dgm:presLayoutVars>
      </dgm:prSet>
      <dgm:spPr/>
    </dgm:pt>
    <dgm:pt modelId="{8349CF7E-DD86-4ECB-9E3B-B4B3C94044DE}" type="pres">
      <dgm:prSet presAssocID="{9720DCDE-79E9-4D25-A678-38AE27D23C77}" presName="sibTrans" presStyleLbl="sibTrans2D1" presStyleIdx="3" presStyleCnt="4"/>
      <dgm:spPr/>
    </dgm:pt>
    <dgm:pt modelId="{37ED8BFB-8412-4A79-A457-9A2E1C780AA7}" type="pres">
      <dgm:prSet presAssocID="{9720DCDE-79E9-4D25-A678-38AE27D23C77}" presName="connectorText" presStyleLbl="sibTrans2D1" presStyleIdx="3" presStyleCnt="4"/>
      <dgm:spPr/>
    </dgm:pt>
    <dgm:pt modelId="{FE51C280-30EA-4252-A2C2-F6D767415DB3}" type="pres">
      <dgm:prSet presAssocID="{BB71E415-4DE7-47AE-B2B9-F48B795DEA7E}" presName="node" presStyleLbl="node1" presStyleIdx="4" presStyleCnt="5" custScaleX="110735">
        <dgm:presLayoutVars>
          <dgm:bulletEnabled val="1"/>
        </dgm:presLayoutVars>
      </dgm:prSet>
      <dgm:spPr/>
    </dgm:pt>
  </dgm:ptLst>
  <dgm:cxnLst>
    <dgm:cxn modelId="{DF01364A-0FC7-4E1A-81CF-CE74EDBC2D91}" srcId="{8DB52082-C378-440A-BBDD-F8B489D65D99}" destId="{8FAEEB2F-6C9F-467F-82A5-D78BAB226AEA}" srcOrd="1" destOrd="0" parTransId="{68B57AE0-DCA1-4A68-A04B-CE8514003778}" sibTransId="{E81FC057-459F-462D-87C1-BA4A2CF10357}"/>
    <dgm:cxn modelId="{AFE76D4E-BF9A-4AA2-9726-8ABA19533652}" type="presOf" srcId="{13EE26C0-D645-49B7-A76D-0E252F9730A6}" destId="{8BB32468-A9E6-4BAA-853A-1A84EE09F3E9}" srcOrd="0" destOrd="0" presId="urn:microsoft.com/office/officeart/2005/8/layout/process1"/>
    <dgm:cxn modelId="{1C0BA755-1CAE-41FC-90CB-0B7818F57D6B}" srcId="{8DB52082-C378-440A-BBDD-F8B489D65D99}" destId="{8937D179-EBB3-4CA9-9F1B-867D007F7BDF}" srcOrd="0" destOrd="0" parTransId="{FACCDBB6-8825-4DA9-85DE-0B30EB7BA95E}" sibTransId="{D4624F32-7759-4F56-BDA1-7D3E7BB08DAC}"/>
    <dgm:cxn modelId="{FF1C3258-99B8-4F12-8C20-C4EC57484A7A}" srcId="{8DB52082-C378-440A-BBDD-F8B489D65D99}" destId="{53F4A36E-616D-4072-BEAD-442BE69751DD}" srcOrd="2" destOrd="0" parTransId="{30E34115-E1C9-449C-AC19-D8AB9DC76FD6}" sibTransId="{13EE26C0-D645-49B7-A76D-0E252F9730A6}"/>
    <dgm:cxn modelId="{900EA75F-4E3B-479D-9F7D-48AF0365D250}" type="presOf" srcId="{53F4A36E-616D-4072-BEAD-442BE69751DD}" destId="{5235DDE6-2838-47EB-8757-1A39B2E0788D}" srcOrd="0" destOrd="0" presId="urn:microsoft.com/office/officeart/2005/8/layout/process1"/>
    <dgm:cxn modelId="{E8E87182-D9F1-4AEB-9F4A-6B2A831EC606}" type="presOf" srcId="{D4624F32-7759-4F56-BDA1-7D3E7BB08DAC}" destId="{F0FAFBA3-BC40-460A-89B3-031A96B0DBDB}" srcOrd="1" destOrd="0" presId="urn:microsoft.com/office/officeart/2005/8/layout/process1"/>
    <dgm:cxn modelId="{21AC5B91-110F-4FAA-A88A-FE48E9FBC0EE}" type="presOf" srcId="{E81FC057-459F-462D-87C1-BA4A2CF10357}" destId="{9D432BD9-7931-484B-98F2-04586E1C1CAF}" srcOrd="1" destOrd="0" presId="urn:microsoft.com/office/officeart/2005/8/layout/process1"/>
    <dgm:cxn modelId="{99ABE393-24E4-4CB9-92B8-1DC1C8E5666D}" type="presOf" srcId="{13EE26C0-D645-49B7-A76D-0E252F9730A6}" destId="{3C8CFB51-8815-492F-B2E7-AF66F0B6BF4F}" srcOrd="1" destOrd="0" presId="urn:microsoft.com/office/officeart/2005/8/layout/process1"/>
    <dgm:cxn modelId="{5E864A9B-9949-4333-B6A2-DA14867BB91A}" srcId="{8DB52082-C378-440A-BBDD-F8B489D65D99}" destId="{CA66F44E-B0FB-41AB-BBF8-94FFBBCBE5F2}" srcOrd="3" destOrd="0" parTransId="{9CDC2099-C918-467F-A07B-F323C1D20E0B}" sibTransId="{9720DCDE-79E9-4D25-A678-38AE27D23C77}"/>
    <dgm:cxn modelId="{14906F9B-4A47-4A3C-AB93-FFF9636E96CE}" srcId="{8DB52082-C378-440A-BBDD-F8B489D65D99}" destId="{BB71E415-4DE7-47AE-B2B9-F48B795DEA7E}" srcOrd="4" destOrd="0" parTransId="{4E3AAFF0-6E65-4E17-9732-E2E6D6BF7192}" sibTransId="{1C9D9708-8F62-4E40-89C5-CB6ECBFF1394}"/>
    <dgm:cxn modelId="{4134509C-023F-4CBF-BC62-23F513AE04A3}" type="presOf" srcId="{E81FC057-459F-462D-87C1-BA4A2CF10357}" destId="{3E4CC7CF-47FD-4485-B464-583857286EF6}" srcOrd="0" destOrd="0" presId="urn:microsoft.com/office/officeart/2005/8/layout/process1"/>
    <dgm:cxn modelId="{D07791B0-ED62-4B62-A35D-27C329A919CB}" type="presOf" srcId="{8FAEEB2F-6C9F-467F-82A5-D78BAB226AEA}" destId="{44ACCC51-88C9-44D1-B8C5-2A0B75E77273}" srcOrd="0" destOrd="0" presId="urn:microsoft.com/office/officeart/2005/8/layout/process1"/>
    <dgm:cxn modelId="{72CB0ABD-1EE1-4A3E-96C0-82DE4132C860}" type="presOf" srcId="{8937D179-EBB3-4CA9-9F1B-867D007F7BDF}" destId="{AD3643EF-F582-4415-9B18-1D8496E67738}" srcOrd="0" destOrd="0" presId="urn:microsoft.com/office/officeart/2005/8/layout/process1"/>
    <dgm:cxn modelId="{B75F26D2-A9B8-41A0-9501-EC71F608FDEF}" type="presOf" srcId="{9720DCDE-79E9-4D25-A678-38AE27D23C77}" destId="{8349CF7E-DD86-4ECB-9E3B-B4B3C94044DE}" srcOrd="0" destOrd="0" presId="urn:microsoft.com/office/officeart/2005/8/layout/process1"/>
    <dgm:cxn modelId="{125600D8-71B7-42DF-9C84-FD1D414CAC0C}" type="presOf" srcId="{8DB52082-C378-440A-BBDD-F8B489D65D99}" destId="{0143DE01-4D8C-42C7-ACB6-23325A924224}" srcOrd="0" destOrd="0" presId="urn:microsoft.com/office/officeart/2005/8/layout/process1"/>
    <dgm:cxn modelId="{7AA103D9-CED9-4C96-A22D-1FC709375997}" type="presOf" srcId="{BB71E415-4DE7-47AE-B2B9-F48B795DEA7E}" destId="{FE51C280-30EA-4252-A2C2-F6D767415DB3}" srcOrd="0" destOrd="0" presId="urn:microsoft.com/office/officeart/2005/8/layout/process1"/>
    <dgm:cxn modelId="{62A77ADA-0190-4379-B5F8-69DC1FCA945D}" type="presOf" srcId="{CA66F44E-B0FB-41AB-BBF8-94FFBBCBE5F2}" destId="{A177ED79-8C65-45AF-8E3D-DBED3DA1CAED}" srcOrd="0" destOrd="0" presId="urn:microsoft.com/office/officeart/2005/8/layout/process1"/>
    <dgm:cxn modelId="{25B040E3-5F82-4C74-8ECA-72046E493570}" type="presOf" srcId="{9720DCDE-79E9-4D25-A678-38AE27D23C77}" destId="{37ED8BFB-8412-4A79-A457-9A2E1C780AA7}" srcOrd="1" destOrd="0" presId="urn:microsoft.com/office/officeart/2005/8/layout/process1"/>
    <dgm:cxn modelId="{BFA62FFA-F43C-4B65-9E41-9BB177D55B82}" type="presOf" srcId="{D4624F32-7759-4F56-BDA1-7D3E7BB08DAC}" destId="{E1F69BCD-4BBA-4AAE-9B28-D637AE63860E}" srcOrd="0" destOrd="0" presId="urn:microsoft.com/office/officeart/2005/8/layout/process1"/>
    <dgm:cxn modelId="{5D5B1A59-9E05-402B-A0AE-0884D7EC4D66}" type="presParOf" srcId="{0143DE01-4D8C-42C7-ACB6-23325A924224}" destId="{AD3643EF-F582-4415-9B18-1D8496E67738}" srcOrd="0" destOrd="0" presId="urn:microsoft.com/office/officeart/2005/8/layout/process1"/>
    <dgm:cxn modelId="{CB85D986-81E8-4FA7-A6B0-913AC903DAD0}" type="presParOf" srcId="{0143DE01-4D8C-42C7-ACB6-23325A924224}" destId="{E1F69BCD-4BBA-4AAE-9B28-D637AE63860E}" srcOrd="1" destOrd="0" presId="urn:microsoft.com/office/officeart/2005/8/layout/process1"/>
    <dgm:cxn modelId="{6716ADA9-E2D5-45E4-A497-EAB97024A54E}" type="presParOf" srcId="{E1F69BCD-4BBA-4AAE-9B28-D637AE63860E}" destId="{F0FAFBA3-BC40-460A-89B3-031A96B0DBDB}" srcOrd="0" destOrd="0" presId="urn:microsoft.com/office/officeart/2005/8/layout/process1"/>
    <dgm:cxn modelId="{99C2FAB5-FBA2-4111-8EEA-CE10BF88F25F}" type="presParOf" srcId="{0143DE01-4D8C-42C7-ACB6-23325A924224}" destId="{44ACCC51-88C9-44D1-B8C5-2A0B75E77273}" srcOrd="2" destOrd="0" presId="urn:microsoft.com/office/officeart/2005/8/layout/process1"/>
    <dgm:cxn modelId="{F5ACB921-0A02-466F-A7D5-AB2ED162F6C4}" type="presParOf" srcId="{0143DE01-4D8C-42C7-ACB6-23325A924224}" destId="{3E4CC7CF-47FD-4485-B464-583857286EF6}" srcOrd="3" destOrd="0" presId="urn:microsoft.com/office/officeart/2005/8/layout/process1"/>
    <dgm:cxn modelId="{EC323FAF-D753-4A0D-BF7E-D68380C2E20C}" type="presParOf" srcId="{3E4CC7CF-47FD-4485-B464-583857286EF6}" destId="{9D432BD9-7931-484B-98F2-04586E1C1CAF}" srcOrd="0" destOrd="0" presId="urn:microsoft.com/office/officeart/2005/8/layout/process1"/>
    <dgm:cxn modelId="{9FD7091F-E0F2-4CD9-A235-BFB33007FA9B}" type="presParOf" srcId="{0143DE01-4D8C-42C7-ACB6-23325A924224}" destId="{5235DDE6-2838-47EB-8757-1A39B2E0788D}" srcOrd="4" destOrd="0" presId="urn:microsoft.com/office/officeart/2005/8/layout/process1"/>
    <dgm:cxn modelId="{B6A28EB8-97A0-4405-8017-686D51C03E0A}" type="presParOf" srcId="{0143DE01-4D8C-42C7-ACB6-23325A924224}" destId="{8BB32468-A9E6-4BAA-853A-1A84EE09F3E9}" srcOrd="5" destOrd="0" presId="urn:microsoft.com/office/officeart/2005/8/layout/process1"/>
    <dgm:cxn modelId="{B038939A-E844-47F8-9BB0-5457AFCCDAF4}" type="presParOf" srcId="{8BB32468-A9E6-4BAA-853A-1A84EE09F3E9}" destId="{3C8CFB51-8815-492F-B2E7-AF66F0B6BF4F}" srcOrd="0" destOrd="0" presId="urn:microsoft.com/office/officeart/2005/8/layout/process1"/>
    <dgm:cxn modelId="{8E456A9F-E698-4381-998F-6DBD4F60C5EE}" type="presParOf" srcId="{0143DE01-4D8C-42C7-ACB6-23325A924224}" destId="{A177ED79-8C65-45AF-8E3D-DBED3DA1CAED}" srcOrd="6" destOrd="0" presId="urn:microsoft.com/office/officeart/2005/8/layout/process1"/>
    <dgm:cxn modelId="{61A6948E-31ED-40F6-A95E-A624370E4B3D}" type="presParOf" srcId="{0143DE01-4D8C-42C7-ACB6-23325A924224}" destId="{8349CF7E-DD86-4ECB-9E3B-B4B3C94044DE}" srcOrd="7" destOrd="0" presId="urn:microsoft.com/office/officeart/2005/8/layout/process1"/>
    <dgm:cxn modelId="{EEE142B2-F8EA-4E28-AD92-9C7DC7B6D0AB}" type="presParOf" srcId="{8349CF7E-DD86-4ECB-9E3B-B4B3C94044DE}" destId="{37ED8BFB-8412-4A79-A457-9A2E1C780AA7}" srcOrd="0" destOrd="0" presId="urn:microsoft.com/office/officeart/2005/8/layout/process1"/>
    <dgm:cxn modelId="{FD7299CB-5212-4122-961F-C51D0F26B923}" type="presParOf" srcId="{0143DE01-4D8C-42C7-ACB6-23325A924224}" destId="{FE51C280-30EA-4252-A2C2-F6D767415DB3}" srcOrd="8" destOrd="0" presId="urn:microsoft.com/office/officeart/2005/8/layout/process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685A7CB-96F9-4917-9921-65459DDDD6F8}" type="doc">
      <dgm:prSet loTypeId="urn:microsoft.com/office/officeart/2005/8/layout/orgChart1" loCatId="hierarchy" qsTypeId="urn:microsoft.com/office/officeart/2005/8/quickstyle/simple1" qsCatId="simple" csTypeId="urn:microsoft.com/office/officeart/2005/8/colors/accent0_2" csCatId="mainScheme" phldr="1"/>
      <dgm:spPr/>
      <dgm:t>
        <a:bodyPr/>
        <a:lstStyle/>
        <a:p>
          <a:endParaRPr lang="it-IT"/>
        </a:p>
      </dgm:t>
    </dgm:pt>
    <dgm:pt modelId="{A3D5B927-E683-496F-BAB0-F204A2063EDB}">
      <dgm:prSet phldrT="[Testo]" custT="1"/>
      <dgm:spPr/>
      <dgm:t>
        <a:bodyPr/>
        <a:lstStyle/>
        <a:p>
          <a:r>
            <a:rPr lang="en-US" sz="1600" noProof="0" dirty="0"/>
            <a:t>Direttore generale/ Fondatore</a:t>
          </a:r>
        </a:p>
      </dgm:t>
    </dgm:pt>
    <dgm:pt modelId="{449CFDB1-FEC4-4D17-ADF8-A5E512B8CF43}" type="parTrans" cxnId="{48E995C4-D7CA-40E9-B490-87A6387D787E}">
      <dgm:prSet/>
      <dgm:spPr/>
      <dgm:t>
        <a:bodyPr/>
        <a:lstStyle/>
        <a:p>
          <a:endParaRPr lang="en-US" sz="1600" noProof="0" dirty="0"/>
        </a:p>
      </dgm:t>
    </dgm:pt>
    <dgm:pt modelId="{CDDFF156-795F-4832-8153-E4A58B7F86FF}" type="sibTrans" cxnId="{48E995C4-D7CA-40E9-B490-87A6387D787E}">
      <dgm:prSet/>
      <dgm:spPr/>
      <dgm:t>
        <a:bodyPr/>
        <a:lstStyle/>
        <a:p>
          <a:endParaRPr lang="en-US" sz="1600" noProof="0" dirty="0"/>
        </a:p>
      </dgm:t>
    </dgm:pt>
    <dgm:pt modelId="{D81D1173-F486-44D0-999C-8A79EBD051E6}">
      <dgm:prSet phldrT="[Testo]" custT="1"/>
      <dgm:spPr>
        <a:solidFill>
          <a:srgbClr val="002060"/>
        </a:solidFill>
      </dgm:spPr>
      <dgm:t>
        <a:bodyPr/>
        <a:lstStyle/>
        <a:p>
          <a:r>
            <a:rPr lang="en-US" sz="1600" noProof="0" dirty="0">
              <a:solidFill>
                <a:schemeClr val="bg1"/>
              </a:solidFill>
            </a:rPr>
            <a:t>Team Leader 3</a:t>
          </a:r>
        </a:p>
      </dgm:t>
    </dgm:pt>
    <dgm:pt modelId="{DA8E1DDE-2291-48D9-A9B2-FA8398CC67B7}" type="parTrans" cxnId="{C25ABF69-C23E-46A7-9F36-2BBF53652D95}">
      <dgm:prSet/>
      <dgm:spPr/>
      <dgm:t>
        <a:bodyPr/>
        <a:lstStyle/>
        <a:p>
          <a:endParaRPr lang="en-US" sz="1600" noProof="0" dirty="0"/>
        </a:p>
      </dgm:t>
    </dgm:pt>
    <dgm:pt modelId="{AAD63C4C-28D0-467D-AB81-93C7404CB924}" type="sibTrans" cxnId="{C25ABF69-C23E-46A7-9F36-2BBF53652D95}">
      <dgm:prSet/>
      <dgm:spPr/>
      <dgm:t>
        <a:bodyPr/>
        <a:lstStyle/>
        <a:p>
          <a:endParaRPr lang="en-US" sz="1600" noProof="0" dirty="0"/>
        </a:p>
      </dgm:t>
    </dgm:pt>
    <dgm:pt modelId="{21C3254D-A992-4506-BEF5-79B71BEF3456}">
      <dgm:prSet phldrT="[Testo]" custT="1"/>
      <dgm:spPr>
        <a:solidFill>
          <a:srgbClr val="002060"/>
        </a:solidFill>
      </dgm:spPr>
      <dgm:t>
        <a:bodyPr/>
        <a:lstStyle/>
        <a:p>
          <a:r>
            <a:rPr lang="en-US" sz="1600" noProof="0" dirty="0">
              <a:solidFill>
                <a:schemeClr val="bg1"/>
              </a:solidFill>
            </a:rPr>
            <a:t>Team Leader 2</a:t>
          </a:r>
        </a:p>
      </dgm:t>
    </dgm:pt>
    <dgm:pt modelId="{6A0602A0-106B-4DBE-9E22-3B79EE9542A6}" type="parTrans" cxnId="{AA0473C5-2494-4482-A22C-A519D6AAB201}">
      <dgm:prSet/>
      <dgm:spPr/>
      <dgm:t>
        <a:bodyPr/>
        <a:lstStyle/>
        <a:p>
          <a:endParaRPr lang="en-US" sz="1600" noProof="0" dirty="0"/>
        </a:p>
      </dgm:t>
    </dgm:pt>
    <dgm:pt modelId="{EACA77A1-F062-469E-B962-690A271749C0}" type="sibTrans" cxnId="{AA0473C5-2494-4482-A22C-A519D6AAB201}">
      <dgm:prSet/>
      <dgm:spPr/>
      <dgm:t>
        <a:bodyPr/>
        <a:lstStyle/>
        <a:p>
          <a:endParaRPr lang="en-US" sz="1600" noProof="0" dirty="0"/>
        </a:p>
      </dgm:t>
    </dgm:pt>
    <dgm:pt modelId="{52AD23BD-6A6B-403F-A1CF-E17D6D298673}">
      <dgm:prSet phldrT="[Testo]" custT="1"/>
      <dgm:spPr/>
      <dgm:t>
        <a:bodyPr/>
        <a:lstStyle/>
        <a:p>
          <a:r>
            <a:rPr lang="en-US" sz="1600" noProof="0" dirty="0"/>
            <a:t>Membro 1</a:t>
          </a:r>
        </a:p>
      </dgm:t>
    </dgm:pt>
    <dgm:pt modelId="{2AA1D0EA-84B9-495D-8F20-826C7240C517}" type="parTrans" cxnId="{D96A1B42-2C8C-4EA9-9663-3504BD513E05}">
      <dgm:prSet/>
      <dgm:spPr/>
      <dgm:t>
        <a:bodyPr/>
        <a:lstStyle/>
        <a:p>
          <a:endParaRPr lang="it-IT" sz="1600"/>
        </a:p>
      </dgm:t>
    </dgm:pt>
    <dgm:pt modelId="{C18195C3-9E03-4BAD-B3C3-E199315A9909}" type="sibTrans" cxnId="{D96A1B42-2C8C-4EA9-9663-3504BD513E05}">
      <dgm:prSet/>
      <dgm:spPr/>
      <dgm:t>
        <a:bodyPr/>
        <a:lstStyle/>
        <a:p>
          <a:endParaRPr lang="it-IT" sz="1600"/>
        </a:p>
      </dgm:t>
    </dgm:pt>
    <dgm:pt modelId="{29AFBC17-9366-4160-B6EC-A9FF262978C8}">
      <dgm:prSet phldrT="[Testo]" custT="1"/>
      <dgm:spPr/>
      <dgm:t>
        <a:bodyPr/>
        <a:lstStyle/>
        <a:p>
          <a:r>
            <a:rPr lang="en-US" sz="1600" noProof="0" dirty="0"/>
            <a:t>Membro 2</a:t>
          </a:r>
        </a:p>
      </dgm:t>
    </dgm:pt>
    <dgm:pt modelId="{3E636419-DB52-4647-89D8-D1D63452E384}" type="parTrans" cxnId="{32DFBABB-30B3-4DCC-86DC-38F9D1D55237}">
      <dgm:prSet/>
      <dgm:spPr/>
      <dgm:t>
        <a:bodyPr/>
        <a:lstStyle/>
        <a:p>
          <a:endParaRPr lang="it-IT" sz="1600"/>
        </a:p>
      </dgm:t>
    </dgm:pt>
    <dgm:pt modelId="{17A68BA5-3BA6-45C1-A2A5-92AE7536C03B}" type="sibTrans" cxnId="{32DFBABB-30B3-4DCC-86DC-38F9D1D55237}">
      <dgm:prSet/>
      <dgm:spPr/>
      <dgm:t>
        <a:bodyPr/>
        <a:lstStyle/>
        <a:p>
          <a:endParaRPr lang="it-IT" sz="1600"/>
        </a:p>
      </dgm:t>
    </dgm:pt>
    <dgm:pt modelId="{5E1F3A0D-E470-4FD4-8858-8316688525F1}">
      <dgm:prSet phldrT="[Testo]" custT="1"/>
      <dgm:spPr/>
      <dgm:t>
        <a:bodyPr/>
        <a:lstStyle/>
        <a:p>
          <a:r>
            <a:rPr lang="en-US" sz="1600" noProof="0" dirty="0"/>
            <a:t>Membro 2</a:t>
          </a:r>
        </a:p>
      </dgm:t>
    </dgm:pt>
    <dgm:pt modelId="{8FE6067F-81F8-4558-AB4C-D76567C18557}" type="parTrans" cxnId="{05E9AF67-F60C-425C-97FA-7888E3B2B773}">
      <dgm:prSet/>
      <dgm:spPr/>
      <dgm:t>
        <a:bodyPr/>
        <a:lstStyle/>
        <a:p>
          <a:endParaRPr lang="it-IT" sz="1600"/>
        </a:p>
      </dgm:t>
    </dgm:pt>
    <dgm:pt modelId="{5102B9D4-909D-4328-BE64-6FB4B2533218}" type="sibTrans" cxnId="{05E9AF67-F60C-425C-97FA-7888E3B2B773}">
      <dgm:prSet/>
      <dgm:spPr/>
      <dgm:t>
        <a:bodyPr/>
        <a:lstStyle/>
        <a:p>
          <a:endParaRPr lang="it-IT" sz="1600"/>
        </a:p>
      </dgm:t>
    </dgm:pt>
    <dgm:pt modelId="{4DB93814-EC97-4279-8B83-426293F137D1}">
      <dgm:prSet phldrT="[Testo]" custT="1"/>
      <dgm:spPr/>
      <dgm:t>
        <a:bodyPr/>
        <a:lstStyle/>
        <a:p>
          <a:r>
            <a:rPr lang="en-US" sz="1600" noProof="0" dirty="0"/>
            <a:t>Membro 1</a:t>
          </a:r>
        </a:p>
      </dgm:t>
    </dgm:pt>
    <dgm:pt modelId="{F90BB8B6-50E4-4C01-97D3-C7EAA3DCB2ED}" type="parTrans" cxnId="{1FA2416E-F5D4-475C-A13E-C72459BF72F2}">
      <dgm:prSet/>
      <dgm:spPr/>
      <dgm:t>
        <a:bodyPr/>
        <a:lstStyle/>
        <a:p>
          <a:endParaRPr lang="it-IT" sz="1600"/>
        </a:p>
      </dgm:t>
    </dgm:pt>
    <dgm:pt modelId="{E6CA1861-9FFE-424D-8296-07FB6F1A77D5}" type="sibTrans" cxnId="{1FA2416E-F5D4-475C-A13E-C72459BF72F2}">
      <dgm:prSet/>
      <dgm:spPr/>
      <dgm:t>
        <a:bodyPr/>
        <a:lstStyle/>
        <a:p>
          <a:endParaRPr lang="it-IT" sz="1600"/>
        </a:p>
      </dgm:t>
    </dgm:pt>
    <dgm:pt modelId="{62E73FF4-7C7F-4A14-9135-82D263E5314D}">
      <dgm:prSet phldrT="[Testo]" custT="1"/>
      <dgm:spPr>
        <a:noFill/>
      </dgm:spPr>
      <dgm:t>
        <a:bodyPr/>
        <a:lstStyle/>
        <a:p>
          <a:r>
            <a:rPr lang="en-US" sz="1600" noProof="0" dirty="0"/>
            <a:t>Membro 1</a:t>
          </a:r>
        </a:p>
      </dgm:t>
    </dgm:pt>
    <dgm:pt modelId="{D4B92FE8-E149-40E3-9B4E-51A2E2C12FCD}" type="parTrans" cxnId="{9B52443B-7CE5-49A8-80DF-C1B6157F6237}">
      <dgm:prSet/>
      <dgm:spPr/>
      <dgm:t>
        <a:bodyPr/>
        <a:lstStyle/>
        <a:p>
          <a:endParaRPr lang="it-IT" sz="1600"/>
        </a:p>
      </dgm:t>
    </dgm:pt>
    <dgm:pt modelId="{EF3F00F5-6454-4146-8E63-F27CF28FC1B6}" type="sibTrans" cxnId="{9B52443B-7CE5-49A8-80DF-C1B6157F6237}">
      <dgm:prSet/>
      <dgm:spPr/>
      <dgm:t>
        <a:bodyPr/>
        <a:lstStyle/>
        <a:p>
          <a:endParaRPr lang="it-IT" sz="1600"/>
        </a:p>
      </dgm:t>
    </dgm:pt>
    <dgm:pt modelId="{80DD11A9-312A-445A-9BD0-8E0F6A9F3A07}">
      <dgm:prSet phldrT="[Testo]" custT="1"/>
      <dgm:spPr>
        <a:solidFill>
          <a:srgbClr val="002060"/>
        </a:solidFill>
      </dgm:spPr>
      <dgm:t>
        <a:bodyPr/>
        <a:lstStyle/>
        <a:p>
          <a:r>
            <a:rPr lang="en-US" sz="1600" noProof="0" dirty="0">
              <a:solidFill>
                <a:schemeClr val="bg1"/>
              </a:solidFill>
            </a:rPr>
            <a:t>Team Leader 1</a:t>
          </a:r>
        </a:p>
      </dgm:t>
    </dgm:pt>
    <dgm:pt modelId="{95EDFC39-D992-47A9-B8B6-D4CA7C037AD2}" type="sibTrans" cxnId="{A4349554-EBFE-4FB0-AA63-B3C0E0F78E88}">
      <dgm:prSet/>
      <dgm:spPr/>
      <dgm:t>
        <a:bodyPr/>
        <a:lstStyle/>
        <a:p>
          <a:endParaRPr lang="en-US" sz="1600" noProof="0" dirty="0"/>
        </a:p>
      </dgm:t>
    </dgm:pt>
    <dgm:pt modelId="{6D8EC4C2-02DF-4F19-B589-94193245674D}" type="parTrans" cxnId="{A4349554-EBFE-4FB0-AA63-B3C0E0F78E88}">
      <dgm:prSet/>
      <dgm:spPr/>
      <dgm:t>
        <a:bodyPr/>
        <a:lstStyle/>
        <a:p>
          <a:endParaRPr lang="en-US" sz="1600" noProof="0" dirty="0"/>
        </a:p>
      </dgm:t>
    </dgm:pt>
    <dgm:pt modelId="{8A43E2A2-8649-4658-9043-68A6B524169E}">
      <dgm:prSet phldrT="[Testo]" custT="1"/>
      <dgm:spPr>
        <a:noFill/>
      </dgm:spPr>
      <dgm:t>
        <a:bodyPr/>
        <a:lstStyle/>
        <a:p>
          <a:r>
            <a:rPr lang="en-US" sz="1600" noProof="0" dirty="0"/>
            <a:t>Membro 2</a:t>
          </a:r>
        </a:p>
      </dgm:t>
    </dgm:pt>
    <dgm:pt modelId="{9A9FD804-40D2-48BC-8252-1BC132289845}" type="parTrans" cxnId="{FCFDA1C9-D482-4058-993A-D28C740BFA3E}">
      <dgm:prSet/>
      <dgm:spPr/>
      <dgm:t>
        <a:bodyPr/>
        <a:lstStyle/>
        <a:p>
          <a:endParaRPr lang="it-IT" sz="1600"/>
        </a:p>
      </dgm:t>
    </dgm:pt>
    <dgm:pt modelId="{D6F38934-2B3E-4B95-9AF3-7CD0B78C7E33}" type="sibTrans" cxnId="{FCFDA1C9-D482-4058-993A-D28C740BFA3E}">
      <dgm:prSet/>
      <dgm:spPr/>
      <dgm:t>
        <a:bodyPr/>
        <a:lstStyle/>
        <a:p>
          <a:endParaRPr lang="it-IT" sz="1600"/>
        </a:p>
      </dgm:t>
    </dgm:pt>
    <dgm:pt modelId="{4E4F0151-03BA-421A-B3A2-A87431F9C28D}" type="pres">
      <dgm:prSet presAssocID="{2685A7CB-96F9-4917-9921-65459DDDD6F8}" presName="hierChild1" presStyleCnt="0">
        <dgm:presLayoutVars>
          <dgm:orgChart val="1"/>
          <dgm:chPref val="1"/>
          <dgm:dir/>
          <dgm:animOne val="branch"/>
          <dgm:animLvl val="lvl"/>
          <dgm:resizeHandles/>
        </dgm:presLayoutVars>
      </dgm:prSet>
      <dgm:spPr/>
    </dgm:pt>
    <dgm:pt modelId="{F08320F1-0603-4B08-848B-365EB4F3B843}" type="pres">
      <dgm:prSet presAssocID="{A3D5B927-E683-496F-BAB0-F204A2063EDB}" presName="hierRoot1" presStyleCnt="0">
        <dgm:presLayoutVars>
          <dgm:hierBranch val="init"/>
        </dgm:presLayoutVars>
      </dgm:prSet>
      <dgm:spPr/>
    </dgm:pt>
    <dgm:pt modelId="{172B860B-0B2E-44EA-B023-A33F23C640B0}" type="pres">
      <dgm:prSet presAssocID="{A3D5B927-E683-496F-BAB0-F204A2063EDB}" presName="rootComposite1" presStyleCnt="0"/>
      <dgm:spPr/>
    </dgm:pt>
    <dgm:pt modelId="{5A415E03-7D44-4825-A029-610D7678564C}" type="pres">
      <dgm:prSet presAssocID="{A3D5B927-E683-496F-BAB0-F204A2063EDB}" presName="rootText1" presStyleLbl="node0" presStyleIdx="0" presStyleCnt="1">
        <dgm:presLayoutVars>
          <dgm:chPref val="3"/>
        </dgm:presLayoutVars>
      </dgm:prSet>
      <dgm:spPr/>
    </dgm:pt>
    <dgm:pt modelId="{76E399AD-AD7F-40B5-BCBE-77E550F372E9}" type="pres">
      <dgm:prSet presAssocID="{A3D5B927-E683-496F-BAB0-F204A2063EDB}" presName="rootConnector1" presStyleLbl="node1" presStyleIdx="0" presStyleCnt="0"/>
      <dgm:spPr/>
    </dgm:pt>
    <dgm:pt modelId="{FA9950D5-7F04-4040-A4F4-735BBCDD9C2E}" type="pres">
      <dgm:prSet presAssocID="{A3D5B927-E683-496F-BAB0-F204A2063EDB}" presName="hierChild2" presStyleCnt="0"/>
      <dgm:spPr/>
    </dgm:pt>
    <dgm:pt modelId="{0BD0FD5F-9121-4E47-B9B6-82A02E424E77}" type="pres">
      <dgm:prSet presAssocID="{6D8EC4C2-02DF-4F19-B589-94193245674D}" presName="Name37" presStyleLbl="parChTrans1D2" presStyleIdx="0" presStyleCnt="3"/>
      <dgm:spPr/>
    </dgm:pt>
    <dgm:pt modelId="{886BD911-B46E-4865-ADD3-8FA03055D967}" type="pres">
      <dgm:prSet presAssocID="{80DD11A9-312A-445A-9BD0-8E0F6A9F3A07}" presName="hierRoot2" presStyleCnt="0">
        <dgm:presLayoutVars>
          <dgm:hierBranch val="init"/>
        </dgm:presLayoutVars>
      </dgm:prSet>
      <dgm:spPr/>
    </dgm:pt>
    <dgm:pt modelId="{63D6B77C-A6E4-4B72-90C2-B076336BBC93}" type="pres">
      <dgm:prSet presAssocID="{80DD11A9-312A-445A-9BD0-8E0F6A9F3A07}" presName="rootComposite" presStyleCnt="0"/>
      <dgm:spPr/>
    </dgm:pt>
    <dgm:pt modelId="{5B74E3ED-4107-4B21-8721-5A15C5EDC575}" type="pres">
      <dgm:prSet presAssocID="{80DD11A9-312A-445A-9BD0-8E0F6A9F3A07}" presName="rootText" presStyleLbl="node2" presStyleIdx="0" presStyleCnt="3">
        <dgm:presLayoutVars>
          <dgm:chPref val="3"/>
        </dgm:presLayoutVars>
      </dgm:prSet>
      <dgm:spPr/>
    </dgm:pt>
    <dgm:pt modelId="{ED1C9F73-E543-499E-BC76-A905EDDF6EB3}" type="pres">
      <dgm:prSet presAssocID="{80DD11A9-312A-445A-9BD0-8E0F6A9F3A07}" presName="rootConnector" presStyleLbl="node2" presStyleIdx="0" presStyleCnt="3"/>
      <dgm:spPr/>
    </dgm:pt>
    <dgm:pt modelId="{8643400B-A966-4EAD-AE45-4CD2099A7592}" type="pres">
      <dgm:prSet presAssocID="{80DD11A9-312A-445A-9BD0-8E0F6A9F3A07}" presName="hierChild4" presStyleCnt="0"/>
      <dgm:spPr/>
    </dgm:pt>
    <dgm:pt modelId="{CE83E4EB-60A9-4C37-BFB1-BD2445112A42}" type="pres">
      <dgm:prSet presAssocID="{2AA1D0EA-84B9-495D-8F20-826C7240C517}" presName="Name37" presStyleLbl="parChTrans1D3" presStyleIdx="0" presStyleCnt="6"/>
      <dgm:spPr/>
    </dgm:pt>
    <dgm:pt modelId="{D1936136-331D-46B0-A6B2-C1C626A6D8B6}" type="pres">
      <dgm:prSet presAssocID="{52AD23BD-6A6B-403F-A1CF-E17D6D298673}" presName="hierRoot2" presStyleCnt="0">
        <dgm:presLayoutVars>
          <dgm:hierBranch val="init"/>
        </dgm:presLayoutVars>
      </dgm:prSet>
      <dgm:spPr/>
    </dgm:pt>
    <dgm:pt modelId="{D424E30D-0AE6-45B4-A46D-4B3B3BDEE881}" type="pres">
      <dgm:prSet presAssocID="{52AD23BD-6A6B-403F-A1CF-E17D6D298673}" presName="rootComposite" presStyleCnt="0"/>
      <dgm:spPr/>
    </dgm:pt>
    <dgm:pt modelId="{AB6733E8-7015-414C-854F-15CC7BE33845}" type="pres">
      <dgm:prSet presAssocID="{52AD23BD-6A6B-403F-A1CF-E17D6D298673}" presName="rootText" presStyleLbl="node3" presStyleIdx="0" presStyleCnt="6">
        <dgm:presLayoutVars>
          <dgm:chPref val="3"/>
        </dgm:presLayoutVars>
      </dgm:prSet>
      <dgm:spPr/>
    </dgm:pt>
    <dgm:pt modelId="{745084C8-D478-4626-93D8-94A9ADED91B0}" type="pres">
      <dgm:prSet presAssocID="{52AD23BD-6A6B-403F-A1CF-E17D6D298673}" presName="rootConnector" presStyleLbl="node3" presStyleIdx="0" presStyleCnt="6"/>
      <dgm:spPr/>
    </dgm:pt>
    <dgm:pt modelId="{AA5BCCA4-89E5-498A-B18A-3BABC820488A}" type="pres">
      <dgm:prSet presAssocID="{52AD23BD-6A6B-403F-A1CF-E17D6D298673}" presName="hierChild4" presStyleCnt="0"/>
      <dgm:spPr/>
    </dgm:pt>
    <dgm:pt modelId="{F44F5AAC-80E5-473D-9482-72B0B14E2C5D}" type="pres">
      <dgm:prSet presAssocID="{52AD23BD-6A6B-403F-A1CF-E17D6D298673}" presName="hierChild5" presStyleCnt="0"/>
      <dgm:spPr/>
    </dgm:pt>
    <dgm:pt modelId="{E6E1EA90-060E-4EC3-BF63-E1893681690A}" type="pres">
      <dgm:prSet presAssocID="{3E636419-DB52-4647-89D8-D1D63452E384}" presName="Name37" presStyleLbl="parChTrans1D3" presStyleIdx="1" presStyleCnt="6"/>
      <dgm:spPr/>
    </dgm:pt>
    <dgm:pt modelId="{D954DE60-63A9-4677-842E-6354AB2ECD64}" type="pres">
      <dgm:prSet presAssocID="{29AFBC17-9366-4160-B6EC-A9FF262978C8}" presName="hierRoot2" presStyleCnt="0">
        <dgm:presLayoutVars>
          <dgm:hierBranch val="init"/>
        </dgm:presLayoutVars>
      </dgm:prSet>
      <dgm:spPr/>
    </dgm:pt>
    <dgm:pt modelId="{3CB001DA-2A48-4EB7-A06C-1FC5E19E587F}" type="pres">
      <dgm:prSet presAssocID="{29AFBC17-9366-4160-B6EC-A9FF262978C8}" presName="rootComposite" presStyleCnt="0"/>
      <dgm:spPr/>
    </dgm:pt>
    <dgm:pt modelId="{9DF53EE0-087D-4830-A13B-AFEB14B437CD}" type="pres">
      <dgm:prSet presAssocID="{29AFBC17-9366-4160-B6EC-A9FF262978C8}" presName="rootText" presStyleLbl="node3" presStyleIdx="1" presStyleCnt="6">
        <dgm:presLayoutVars>
          <dgm:chPref val="3"/>
        </dgm:presLayoutVars>
      </dgm:prSet>
      <dgm:spPr/>
    </dgm:pt>
    <dgm:pt modelId="{2ADF90F8-BA25-412A-8417-D242E5293568}" type="pres">
      <dgm:prSet presAssocID="{29AFBC17-9366-4160-B6EC-A9FF262978C8}" presName="rootConnector" presStyleLbl="node3" presStyleIdx="1" presStyleCnt="6"/>
      <dgm:spPr/>
    </dgm:pt>
    <dgm:pt modelId="{D1AFEE18-B641-4883-847B-55833F258A82}" type="pres">
      <dgm:prSet presAssocID="{29AFBC17-9366-4160-B6EC-A9FF262978C8}" presName="hierChild4" presStyleCnt="0"/>
      <dgm:spPr/>
    </dgm:pt>
    <dgm:pt modelId="{83EB9B0C-E7C5-4968-B675-0F9B2A3A0C79}" type="pres">
      <dgm:prSet presAssocID="{29AFBC17-9366-4160-B6EC-A9FF262978C8}" presName="hierChild5" presStyleCnt="0"/>
      <dgm:spPr/>
    </dgm:pt>
    <dgm:pt modelId="{4DD5C4DA-AD24-4B16-8ECD-5538B8FCFB01}" type="pres">
      <dgm:prSet presAssocID="{80DD11A9-312A-445A-9BD0-8E0F6A9F3A07}" presName="hierChild5" presStyleCnt="0"/>
      <dgm:spPr/>
    </dgm:pt>
    <dgm:pt modelId="{C86E0A5A-0E18-4233-B532-D1A1A9A331E6}" type="pres">
      <dgm:prSet presAssocID="{6A0602A0-106B-4DBE-9E22-3B79EE9542A6}" presName="Name37" presStyleLbl="parChTrans1D2" presStyleIdx="1" presStyleCnt="3"/>
      <dgm:spPr/>
    </dgm:pt>
    <dgm:pt modelId="{0121E2E2-1086-4CB8-8E19-C9F242250B4F}" type="pres">
      <dgm:prSet presAssocID="{21C3254D-A992-4506-BEF5-79B71BEF3456}" presName="hierRoot2" presStyleCnt="0">
        <dgm:presLayoutVars>
          <dgm:hierBranch val="init"/>
        </dgm:presLayoutVars>
      </dgm:prSet>
      <dgm:spPr/>
    </dgm:pt>
    <dgm:pt modelId="{ECD37C95-542B-4609-BE67-0D0825F422CD}" type="pres">
      <dgm:prSet presAssocID="{21C3254D-A992-4506-BEF5-79B71BEF3456}" presName="rootComposite" presStyleCnt="0"/>
      <dgm:spPr/>
    </dgm:pt>
    <dgm:pt modelId="{830765B8-8EBA-4A6C-91B8-BD24DE0B3D70}" type="pres">
      <dgm:prSet presAssocID="{21C3254D-A992-4506-BEF5-79B71BEF3456}" presName="rootText" presStyleLbl="node2" presStyleIdx="1" presStyleCnt="3">
        <dgm:presLayoutVars>
          <dgm:chPref val="3"/>
        </dgm:presLayoutVars>
      </dgm:prSet>
      <dgm:spPr/>
    </dgm:pt>
    <dgm:pt modelId="{63DCDB63-934A-441C-B2E2-B593218B414C}" type="pres">
      <dgm:prSet presAssocID="{21C3254D-A992-4506-BEF5-79B71BEF3456}" presName="rootConnector" presStyleLbl="node2" presStyleIdx="1" presStyleCnt="3"/>
      <dgm:spPr/>
    </dgm:pt>
    <dgm:pt modelId="{C706D6F2-FBE4-483C-A6A1-276FB50CBEC1}" type="pres">
      <dgm:prSet presAssocID="{21C3254D-A992-4506-BEF5-79B71BEF3456}" presName="hierChild4" presStyleCnt="0"/>
      <dgm:spPr/>
    </dgm:pt>
    <dgm:pt modelId="{023F0598-B851-4629-9F7D-D66B8A4C2708}" type="pres">
      <dgm:prSet presAssocID="{D4B92FE8-E149-40E3-9B4E-51A2E2C12FCD}" presName="Name37" presStyleLbl="parChTrans1D3" presStyleIdx="2" presStyleCnt="6"/>
      <dgm:spPr/>
    </dgm:pt>
    <dgm:pt modelId="{C4282909-F9C9-483F-9421-FE66A081FFB8}" type="pres">
      <dgm:prSet presAssocID="{62E73FF4-7C7F-4A14-9135-82D263E5314D}" presName="hierRoot2" presStyleCnt="0">
        <dgm:presLayoutVars>
          <dgm:hierBranch val="init"/>
        </dgm:presLayoutVars>
      </dgm:prSet>
      <dgm:spPr/>
    </dgm:pt>
    <dgm:pt modelId="{6451A1CE-A661-46DF-BFC4-805CDFA9E18F}" type="pres">
      <dgm:prSet presAssocID="{62E73FF4-7C7F-4A14-9135-82D263E5314D}" presName="rootComposite" presStyleCnt="0"/>
      <dgm:spPr/>
    </dgm:pt>
    <dgm:pt modelId="{845F8322-0F59-4106-A6A3-C179FD3498F9}" type="pres">
      <dgm:prSet presAssocID="{62E73FF4-7C7F-4A14-9135-82D263E5314D}" presName="rootText" presStyleLbl="node3" presStyleIdx="2" presStyleCnt="6">
        <dgm:presLayoutVars>
          <dgm:chPref val="3"/>
        </dgm:presLayoutVars>
      </dgm:prSet>
      <dgm:spPr/>
    </dgm:pt>
    <dgm:pt modelId="{310090A5-354C-43DC-8B33-A4C9A7357D54}" type="pres">
      <dgm:prSet presAssocID="{62E73FF4-7C7F-4A14-9135-82D263E5314D}" presName="rootConnector" presStyleLbl="node3" presStyleIdx="2" presStyleCnt="6"/>
      <dgm:spPr/>
    </dgm:pt>
    <dgm:pt modelId="{BE2F1CCE-8481-42DD-8F08-07B060D76954}" type="pres">
      <dgm:prSet presAssocID="{62E73FF4-7C7F-4A14-9135-82D263E5314D}" presName="hierChild4" presStyleCnt="0"/>
      <dgm:spPr/>
    </dgm:pt>
    <dgm:pt modelId="{D0EE859A-C8FA-4529-8BEB-8203663AB7F5}" type="pres">
      <dgm:prSet presAssocID="{62E73FF4-7C7F-4A14-9135-82D263E5314D}" presName="hierChild5" presStyleCnt="0"/>
      <dgm:spPr/>
    </dgm:pt>
    <dgm:pt modelId="{CE0E3DED-1204-4268-8FBE-D29E16D45ACE}" type="pres">
      <dgm:prSet presAssocID="{9A9FD804-40D2-48BC-8252-1BC132289845}" presName="Name37" presStyleLbl="parChTrans1D3" presStyleIdx="3" presStyleCnt="6"/>
      <dgm:spPr/>
    </dgm:pt>
    <dgm:pt modelId="{FF31A650-5339-4837-8601-946B8CEFA219}" type="pres">
      <dgm:prSet presAssocID="{8A43E2A2-8649-4658-9043-68A6B524169E}" presName="hierRoot2" presStyleCnt="0">
        <dgm:presLayoutVars>
          <dgm:hierBranch val="init"/>
        </dgm:presLayoutVars>
      </dgm:prSet>
      <dgm:spPr/>
    </dgm:pt>
    <dgm:pt modelId="{1B08CD58-E4AB-408D-BEC3-4E1E9C2239A3}" type="pres">
      <dgm:prSet presAssocID="{8A43E2A2-8649-4658-9043-68A6B524169E}" presName="rootComposite" presStyleCnt="0"/>
      <dgm:spPr/>
    </dgm:pt>
    <dgm:pt modelId="{5A8775C6-A694-41A5-BA30-E77BDF44F6E1}" type="pres">
      <dgm:prSet presAssocID="{8A43E2A2-8649-4658-9043-68A6B524169E}" presName="rootText" presStyleLbl="node3" presStyleIdx="3" presStyleCnt="6">
        <dgm:presLayoutVars>
          <dgm:chPref val="3"/>
        </dgm:presLayoutVars>
      </dgm:prSet>
      <dgm:spPr/>
    </dgm:pt>
    <dgm:pt modelId="{38DEB41E-1FFD-477A-A810-C9747038DEF9}" type="pres">
      <dgm:prSet presAssocID="{8A43E2A2-8649-4658-9043-68A6B524169E}" presName="rootConnector" presStyleLbl="node3" presStyleIdx="3" presStyleCnt="6"/>
      <dgm:spPr/>
    </dgm:pt>
    <dgm:pt modelId="{DF5F901F-ECE1-4862-8422-492A16A137B1}" type="pres">
      <dgm:prSet presAssocID="{8A43E2A2-8649-4658-9043-68A6B524169E}" presName="hierChild4" presStyleCnt="0"/>
      <dgm:spPr/>
    </dgm:pt>
    <dgm:pt modelId="{5CB58F67-73F8-434F-BE3A-7CE20F541DC8}" type="pres">
      <dgm:prSet presAssocID="{8A43E2A2-8649-4658-9043-68A6B524169E}" presName="hierChild5" presStyleCnt="0"/>
      <dgm:spPr/>
    </dgm:pt>
    <dgm:pt modelId="{B259D130-234D-4E3C-81CD-A2A0A88661C0}" type="pres">
      <dgm:prSet presAssocID="{21C3254D-A992-4506-BEF5-79B71BEF3456}" presName="hierChild5" presStyleCnt="0"/>
      <dgm:spPr/>
    </dgm:pt>
    <dgm:pt modelId="{AA49DD4A-283D-4693-B1CE-962B9797C517}" type="pres">
      <dgm:prSet presAssocID="{DA8E1DDE-2291-48D9-A9B2-FA8398CC67B7}" presName="Name37" presStyleLbl="parChTrans1D2" presStyleIdx="2" presStyleCnt="3"/>
      <dgm:spPr/>
    </dgm:pt>
    <dgm:pt modelId="{1B47903F-3161-4A1F-B2F1-1E6563515EF4}" type="pres">
      <dgm:prSet presAssocID="{D81D1173-F486-44D0-999C-8A79EBD051E6}" presName="hierRoot2" presStyleCnt="0">
        <dgm:presLayoutVars>
          <dgm:hierBranch val="init"/>
        </dgm:presLayoutVars>
      </dgm:prSet>
      <dgm:spPr/>
    </dgm:pt>
    <dgm:pt modelId="{AE05A9BB-47E1-47A7-9279-4F5131DA3BC1}" type="pres">
      <dgm:prSet presAssocID="{D81D1173-F486-44D0-999C-8A79EBD051E6}" presName="rootComposite" presStyleCnt="0"/>
      <dgm:spPr/>
    </dgm:pt>
    <dgm:pt modelId="{CD095349-242A-4047-91E2-F1D485A77C9B}" type="pres">
      <dgm:prSet presAssocID="{D81D1173-F486-44D0-999C-8A79EBD051E6}" presName="rootText" presStyleLbl="node2" presStyleIdx="2" presStyleCnt="3">
        <dgm:presLayoutVars>
          <dgm:chPref val="3"/>
        </dgm:presLayoutVars>
      </dgm:prSet>
      <dgm:spPr/>
    </dgm:pt>
    <dgm:pt modelId="{19E9D482-9B1B-43A4-B736-F9D06E8CD37F}" type="pres">
      <dgm:prSet presAssocID="{D81D1173-F486-44D0-999C-8A79EBD051E6}" presName="rootConnector" presStyleLbl="node2" presStyleIdx="2" presStyleCnt="3"/>
      <dgm:spPr/>
    </dgm:pt>
    <dgm:pt modelId="{6400036B-00AC-4B26-B454-3B0A161E304A}" type="pres">
      <dgm:prSet presAssocID="{D81D1173-F486-44D0-999C-8A79EBD051E6}" presName="hierChild4" presStyleCnt="0"/>
      <dgm:spPr/>
    </dgm:pt>
    <dgm:pt modelId="{C4F9F3B6-A965-4051-8E72-BB70E592B868}" type="pres">
      <dgm:prSet presAssocID="{F90BB8B6-50E4-4C01-97D3-C7EAA3DCB2ED}" presName="Name37" presStyleLbl="parChTrans1D3" presStyleIdx="4" presStyleCnt="6"/>
      <dgm:spPr/>
    </dgm:pt>
    <dgm:pt modelId="{9A2AD7BF-122C-4DFC-B732-205430F5D44A}" type="pres">
      <dgm:prSet presAssocID="{4DB93814-EC97-4279-8B83-426293F137D1}" presName="hierRoot2" presStyleCnt="0">
        <dgm:presLayoutVars>
          <dgm:hierBranch val="init"/>
        </dgm:presLayoutVars>
      </dgm:prSet>
      <dgm:spPr/>
    </dgm:pt>
    <dgm:pt modelId="{818CBC8A-A68B-4374-B422-7DDA537E046B}" type="pres">
      <dgm:prSet presAssocID="{4DB93814-EC97-4279-8B83-426293F137D1}" presName="rootComposite" presStyleCnt="0"/>
      <dgm:spPr/>
    </dgm:pt>
    <dgm:pt modelId="{D3A873B4-9B73-4FA3-AE84-BAA65D8B147C}" type="pres">
      <dgm:prSet presAssocID="{4DB93814-EC97-4279-8B83-426293F137D1}" presName="rootText" presStyleLbl="node3" presStyleIdx="4" presStyleCnt="6">
        <dgm:presLayoutVars>
          <dgm:chPref val="3"/>
        </dgm:presLayoutVars>
      </dgm:prSet>
      <dgm:spPr/>
    </dgm:pt>
    <dgm:pt modelId="{49C8B493-B644-4E59-AF05-E60A62345FBC}" type="pres">
      <dgm:prSet presAssocID="{4DB93814-EC97-4279-8B83-426293F137D1}" presName="rootConnector" presStyleLbl="node3" presStyleIdx="4" presStyleCnt="6"/>
      <dgm:spPr/>
    </dgm:pt>
    <dgm:pt modelId="{17635571-29FC-4605-AF40-82D59CCF0653}" type="pres">
      <dgm:prSet presAssocID="{4DB93814-EC97-4279-8B83-426293F137D1}" presName="hierChild4" presStyleCnt="0"/>
      <dgm:spPr/>
    </dgm:pt>
    <dgm:pt modelId="{C6C35F69-3B66-4B13-8A57-AC4ADBA6A65F}" type="pres">
      <dgm:prSet presAssocID="{4DB93814-EC97-4279-8B83-426293F137D1}" presName="hierChild5" presStyleCnt="0"/>
      <dgm:spPr/>
    </dgm:pt>
    <dgm:pt modelId="{6516A03B-EDC8-40B9-93B8-B602505FA435}" type="pres">
      <dgm:prSet presAssocID="{8FE6067F-81F8-4558-AB4C-D76567C18557}" presName="Name37" presStyleLbl="parChTrans1D3" presStyleIdx="5" presStyleCnt="6"/>
      <dgm:spPr/>
    </dgm:pt>
    <dgm:pt modelId="{C0D406C5-BE97-4D27-8506-A027FAD69363}" type="pres">
      <dgm:prSet presAssocID="{5E1F3A0D-E470-4FD4-8858-8316688525F1}" presName="hierRoot2" presStyleCnt="0">
        <dgm:presLayoutVars>
          <dgm:hierBranch val="init"/>
        </dgm:presLayoutVars>
      </dgm:prSet>
      <dgm:spPr/>
    </dgm:pt>
    <dgm:pt modelId="{6579D79F-0F57-4B02-9F38-DCE8A64ED83E}" type="pres">
      <dgm:prSet presAssocID="{5E1F3A0D-E470-4FD4-8858-8316688525F1}" presName="rootComposite" presStyleCnt="0"/>
      <dgm:spPr/>
    </dgm:pt>
    <dgm:pt modelId="{95467C1A-3C87-4989-BCB3-198B9121BA63}" type="pres">
      <dgm:prSet presAssocID="{5E1F3A0D-E470-4FD4-8858-8316688525F1}" presName="rootText" presStyleLbl="node3" presStyleIdx="5" presStyleCnt="6">
        <dgm:presLayoutVars>
          <dgm:chPref val="3"/>
        </dgm:presLayoutVars>
      </dgm:prSet>
      <dgm:spPr/>
    </dgm:pt>
    <dgm:pt modelId="{F6D3A597-93BB-45BA-9E7C-10220989C7DE}" type="pres">
      <dgm:prSet presAssocID="{5E1F3A0D-E470-4FD4-8858-8316688525F1}" presName="rootConnector" presStyleLbl="node3" presStyleIdx="5" presStyleCnt="6"/>
      <dgm:spPr/>
    </dgm:pt>
    <dgm:pt modelId="{0F496B60-4AF3-4A33-A79E-FB618811CB5F}" type="pres">
      <dgm:prSet presAssocID="{5E1F3A0D-E470-4FD4-8858-8316688525F1}" presName="hierChild4" presStyleCnt="0"/>
      <dgm:spPr/>
    </dgm:pt>
    <dgm:pt modelId="{D9519CEA-4AE3-4B90-9A6D-00764536D4EB}" type="pres">
      <dgm:prSet presAssocID="{5E1F3A0D-E470-4FD4-8858-8316688525F1}" presName="hierChild5" presStyleCnt="0"/>
      <dgm:spPr/>
    </dgm:pt>
    <dgm:pt modelId="{EF866ED1-AD8C-455C-BAD4-B7A1A50ECFE8}" type="pres">
      <dgm:prSet presAssocID="{D81D1173-F486-44D0-999C-8A79EBD051E6}" presName="hierChild5" presStyleCnt="0"/>
      <dgm:spPr/>
    </dgm:pt>
    <dgm:pt modelId="{0701EDAE-100E-4698-B90E-47AAEBDF12DE}" type="pres">
      <dgm:prSet presAssocID="{A3D5B927-E683-496F-BAB0-F204A2063EDB}" presName="hierChild3" presStyleCnt="0"/>
      <dgm:spPr/>
    </dgm:pt>
  </dgm:ptLst>
  <dgm:cxnLst>
    <dgm:cxn modelId="{EA16CA07-6E49-4060-8A61-753F5BB5592D}" type="presOf" srcId="{6A0602A0-106B-4DBE-9E22-3B79EE9542A6}" destId="{C86E0A5A-0E18-4233-B532-D1A1A9A331E6}" srcOrd="0" destOrd="0" presId="urn:microsoft.com/office/officeart/2005/8/layout/orgChart1"/>
    <dgm:cxn modelId="{E8B3AB12-C9FA-4CB8-9BF8-55519727653A}" type="presOf" srcId="{4DB93814-EC97-4279-8B83-426293F137D1}" destId="{49C8B493-B644-4E59-AF05-E60A62345FBC}" srcOrd="1" destOrd="0" presId="urn:microsoft.com/office/officeart/2005/8/layout/orgChart1"/>
    <dgm:cxn modelId="{5C278514-FBA2-4D92-8659-766E15BA4025}" type="presOf" srcId="{D81D1173-F486-44D0-999C-8A79EBD051E6}" destId="{19E9D482-9B1B-43A4-B736-F9D06E8CD37F}" srcOrd="1" destOrd="0" presId="urn:microsoft.com/office/officeart/2005/8/layout/orgChart1"/>
    <dgm:cxn modelId="{6F37951C-8857-4CC3-AFEC-C776A5ABE177}" type="presOf" srcId="{5E1F3A0D-E470-4FD4-8858-8316688525F1}" destId="{F6D3A597-93BB-45BA-9E7C-10220989C7DE}" srcOrd="1" destOrd="0" presId="urn:microsoft.com/office/officeart/2005/8/layout/orgChart1"/>
    <dgm:cxn modelId="{FFA51C2B-F42B-4286-AA5E-E6996F5C3342}" type="presOf" srcId="{62E73FF4-7C7F-4A14-9135-82D263E5314D}" destId="{845F8322-0F59-4106-A6A3-C179FD3498F9}" srcOrd="0" destOrd="0" presId="urn:microsoft.com/office/officeart/2005/8/layout/orgChart1"/>
    <dgm:cxn modelId="{C5758D2E-CBE9-495C-8FED-75A2B6AB453D}" type="presOf" srcId="{4DB93814-EC97-4279-8B83-426293F137D1}" destId="{D3A873B4-9B73-4FA3-AE84-BAA65D8B147C}" srcOrd="0" destOrd="0" presId="urn:microsoft.com/office/officeart/2005/8/layout/orgChart1"/>
    <dgm:cxn modelId="{9B52443B-7CE5-49A8-80DF-C1B6157F6237}" srcId="{21C3254D-A992-4506-BEF5-79B71BEF3456}" destId="{62E73FF4-7C7F-4A14-9135-82D263E5314D}" srcOrd="0" destOrd="0" parTransId="{D4B92FE8-E149-40E3-9B4E-51A2E2C12FCD}" sibTransId="{EF3F00F5-6454-4146-8E63-F27CF28FC1B6}"/>
    <dgm:cxn modelId="{D3322141-7C28-455C-9FF0-C93F4C99ABE6}" type="presOf" srcId="{52AD23BD-6A6B-403F-A1CF-E17D6D298673}" destId="{745084C8-D478-4626-93D8-94A9ADED91B0}" srcOrd="1" destOrd="0" presId="urn:microsoft.com/office/officeart/2005/8/layout/orgChart1"/>
    <dgm:cxn modelId="{D96A1B42-2C8C-4EA9-9663-3504BD513E05}" srcId="{80DD11A9-312A-445A-9BD0-8E0F6A9F3A07}" destId="{52AD23BD-6A6B-403F-A1CF-E17D6D298673}" srcOrd="0" destOrd="0" parTransId="{2AA1D0EA-84B9-495D-8F20-826C7240C517}" sibTransId="{C18195C3-9E03-4BAD-B3C3-E199315A9909}"/>
    <dgm:cxn modelId="{281CE445-2E6F-4BA4-BD7A-75B824ADD42D}" type="presOf" srcId="{9A9FD804-40D2-48BC-8252-1BC132289845}" destId="{CE0E3DED-1204-4268-8FBE-D29E16D45ACE}" srcOrd="0" destOrd="0" presId="urn:microsoft.com/office/officeart/2005/8/layout/orgChart1"/>
    <dgm:cxn modelId="{4B220F46-9798-4B30-B92A-08BE4D3AE89D}" type="presOf" srcId="{29AFBC17-9366-4160-B6EC-A9FF262978C8}" destId="{2ADF90F8-BA25-412A-8417-D242E5293568}" srcOrd="1" destOrd="0" presId="urn:microsoft.com/office/officeart/2005/8/layout/orgChart1"/>
    <dgm:cxn modelId="{A4349554-EBFE-4FB0-AA63-B3C0E0F78E88}" srcId="{A3D5B927-E683-496F-BAB0-F204A2063EDB}" destId="{80DD11A9-312A-445A-9BD0-8E0F6A9F3A07}" srcOrd="0" destOrd="0" parTransId="{6D8EC4C2-02DF-4F19-B589-94193245674D}" sibTransId="{95EDFC39-D992-47A9-B8B6-D4CA7C037AD2}"/>
    <dgm:cxn modelId="{05E9AF67-F60C-425C-97FA-7888E3B2B773}" srcId="{D81D1173-F486-44D0-999C-8A79EBD051E6}" destId="{5E1F3A0D-E470-4FD4-8858-8316688525F1}" srcOrd="1" destOrd="0" parTransId="{8FE6067F-81F8-4558-AB4C-D76567C18557}" sibTransId="{5102B9D4-909D-4328-BE64-6FB4B2533218}"/>
    <dgm:cxn modelId="{C25ABF69-C23E-46A7-9F36-2BBF53652D95}" srcId="{A3D5B927-E683-496F-BAB0-F204A2063EDB}" destId="{D81D1173-F486-44D0-999C-8A79EBD051E6}" srcOrd="2" destOrd="0" parTransId="{DA8E1DDE-2291-48D9-A9B2-FA8398CC67B7}" sibTransId="{AAD63C4C-28D0-467D-AB81-93C7404CB924}"/>
    <dgm:cxn modelId="{7C9E1A6C-ACFC-43BD-BBF1-027C0C8DEF72}" type="presOf" srcId="{6D8EC4C2-02DF-4F19-B589-94193245674D}" destId="{0BD0FD5F-9121-4E47-B9B6-82A02E424E77}" srcOrd="0" destOrd="0" presId="urn:microsoft.com/office/officeart/2005/8/layout/orgChart1"/>
    <dgm:cxn modelId="{1FA2416E-F5D4-475C-A13E-C72459BF72F2}" srcId="{D81D1173-F486-44D0-999C-8A79EBD051E6}" destId="{4DB93814-EC97-4279-8B83-426293F137D1}" srcOrd="0" destOrd="0" parTransId="{F90BB8B6-50E4-4C01-97D3-C7EAA3DCB2ED}" sibTransId="{E6CA1861-9FFE-424D-8296-07FB6F1A77D5}"/>
    <dgm:cxn modelId="{E624A56F-643F-448C-86BE-757143F4CAAC}" type="presOf" srcId="{62E73FF4-7C7F-4A14-9135-82D263E5314D}" destId="{310090A5-354C-43DC-8B33-A4C9A7357D54}" srcOrd="1" destOrd="0" presId="urn:microsoft.com/office/officeart/2005/8/layout/orgChart1"/>
    <dgm:cxn modelId="{73256E70-DC12-4769-B18D-6FAE3F5C50FE}" type="presOf" srcId="{DA8E1DDE-2291-48D9-A9B2-FA8398CC67B7}" destId="{AA49DD4A-283D-4693-B1CE-962B9797C517}" srcOrd="0" destOrd="0" presId="urn:microsoft.com/office/officeart/2005/8/layout/orgChart1"/>
    <dgm:cxn modelId="{04FEE37B-E94C-4741-AC17-CC914D407D3D}" type="presOf" srcId="{3E636419-DB52-4647-89D8-D1D63452E384}" destId="{E6E1EA90-060E-4EC3-BF63-E1893681690A}" srcOrd="0" destOrd="0" presId="urn:microsoft.com/office/officeart/2005/8/layout/orgChart1"/>
    <dgm:cxn modelId="{B8201185-8521-423A-8614-DB1E5A8BA502}" type="presOf" srcId="{29AFBC17-9366-4160-B6EC-A9FF262978C8}" destId="{9DF53EE0-087D-4830-A13B-AFEB14B437CD}" srcOrd="0" destOrd="0" presId="urn:microsoft.com/office/officeart/2005/8/layout/orgChart1"/>
    <dgm:cxn modelId="{95ED8C93-E376-4231-A3C8-79EB8FC16210}" type="presOf" srcId="{21C3254D-A992-4506-BEF5-79B71BEF3456}" destId="{63DCDB63-934A-441C-B2E2-B593218B414C}" srcOrd="1" destOrd="0" presId="urn:microsoft.com/office/officeart/2005/8/layout/orgChart1"/>
    <dgm:cxn modelId="{62D3D2A5-00C4-4F41-8227-033C516A25F8}" type="presOf" srcId="{8A43E2A2-8649-4658-9043-68A6B524169E}" destId="{5A8775C6-A694-41A5-BA30-E77BDF44F6E1}" srcOrd="0" destOrd="0" presId="urn:microsoft.com/office/officeart/2005/8/layout/orgChart1"/>
    <dgm:cxn modelId="{478ED5A7-ACF2-4B8D-AFED-0E2821FBEFE7}" type="presOf" srcId="{8A43E2A2-8649-4658-9043-68A6B524169E}" destId="{38DEB41E-1FFD-477A-A810-C9747038DEF9}" srcOrd="1" destOrd="0" presId="urn:microsoft.com/office/officeart/2005/8/layout/orgChart1"/>
    <dgm:cxn modelId="{89488DAB-E220-4BBF-AE00-90E471C06C4E}" type="presOf" srcId="{D4B92FE8-E149-40E3-9B4E-51A2E2C12FCD}" destId="{023F0598-B851-4629-9F7D-D66B8A4C2708}" srcOrd="0" destOrd="0" presId="urn:microsoft.com/office/officeart/2005/8/layout/orgChart1"/>
    <dgm:cxn modelId="{2A8196B5-6213-45B6-ABE1-2EFC880013FD}" type="presOf" srcId="{8FE6067F-81F8-4558-AB4C-D76567C18557}" destId="{6516A03B-EDC8-40B9-93B8-B602505FA435}" srcOrd="0" destOrd="0" presId="urn:microsoft.com/office/officeart/2005/8/layout/orgChart1"/>
    <dgm:cxn modelId="{32DFBABB-30B3-4DCC-86DC-38F9D1D55237}" srcId="{80DD11A9-312A-445A-9BD0-8E0F6A9F3A07}" destId="{29AFBC17-9366-4160-B6EC-A9FF262978C8}" srcOrd="1" destOrd="0" parTransId="{3E636419-DB52-4647-89D8-D1D63452E384}" sibTransId="{17A68BA5-3BA6-45C1-A2A5-92AE7536C03B}"/>
    <dgm:cxn modelId="{4EF7F4BB-2D5E-48BF-A64B-02AA73534222}" type="presOf" srcId="{D81D1173-F486-44D0-999C-8A79EBD051E6}" destId="{CD095349-242A-4047-91E2-F1D485A77C9B}" srcOrd="0" destOrd="0" presId="urn:microsoft.com/office/officeart/2005/8/layout/orgChart1"/>
    <dgm:cxn modelId="{EF5C3DC2-729F-4DD3-8311-C44D0B85B881}" type="presOf" srcId="{2685A7CB-96F9-4917-9921-65459DDDD6F8}" destId="{4E4F0151-03BA-421A-B3A2-A87431F9C28D}" srcOrd="0" destOrd="0" presId="urn:microsoft.com/office/officeart/2005/8/layout/orgChart1"/>
    <dgm:cxn modelId="{48E995C4-D7CA-40E9-B490-87A6387D787E}" srcId="{2685A7CB-96F9-4917-9921-65459DDDD6F8}" destId="{A3D5B927-E683-496F-BAB0-F204A2063EDB}" srcOrd="0" destOrd="0" parTransId="{449CFDB1-FEC4-4D17-ADF8-A5E512B8CF43}" sibTransId="{CDDFF156-795F-4832-8153-E4A58B7F86FF}"/>
    <dgm:cxn modelId="{AA0473C5-2494-4482-A22C-A519D6AAB201}" srcId="{A3D5B927-E683-496F-BAB0-F204A2063EDB}" destId="{21C3254D-A992-4506-BEF5-79B71BEF3456}" srcOrd="1" destOrd="0" parTransId="{6A0602A0-106B-4DBE-9E22-3B79EE9542A6}" sibTransId="{EACA77A1-F062-469E-B962-690A271749C0}"/>
    <dgm:cxn modelId="{FCFDA1C9-D482-4058-993A-D28C740BFA3E}" srcId="{21C3254D-A992-4506-BEF5-79B71BEF3456}" destId="{8A43E2A2-8649-4658-9043-68A6B524169E}" srcOrd="1" destOrd="0" parTransId="{9A9FD804-40D2-48BC-8252-1BC132289845}" sibTransId="{D6F38934-2B3E-4B95-9AF3-7CD0B78C7E33}"/>
    <dgm:cxn modelId="{9090BBCC-E792-4040-A407-9DC64E724698}" type="presOf" srcId="{21C3254D-A992-4506-BEF5-79B71BEF3456}" destId="{830765B8-8EBA-4A6C-91B8-BD24DE0B3D70}" srcOrd="0" destOrd="0" presId="urn:microsoft.com/office/officeart/2005/8/layout/orgChart1"/>
    <dgm:cxn modelId="{F39404CD-6D94-41C2-83C4-F67AA420D37D}" type="presOf" srcId="{A3D5B927-E683-496F-BAB0-F204A2063EDB}" destId="{76E399AD-AD7F-40B5-BCBE-77E550F372E9}" srcOrd="1" destOrd="0" presId="urn:microsoft.com/office/officeart/2005/8/layout/orgChart1"/>
    <dgm:cxn modelId="{23FA3BDC-D7B3-44E6-B768-8E1FADFD87E9}" type="presOf" srcId="{2AA1D0EA-84B9-495D-8F20-826C7240C517}" destId="{CE83E4EB-60A9-4C37-BFB1-BD2445112A42}" srcOrd="0" destOrd="0" presId="urn:microsoft.com/office/officeart/2005/8/layout/orgChart1"/>
    <dgm:cxn modelId="{A91281E1-EB85-4375-9451-A92E10DF6683}" type="presOf" srcId="{52AD23BD-6A6B-403F-A1CF-E17D6D298673}" destId="{AB6733E8-7015-414C-854F-15CC7BE33845}" srcOrd="0" destOrd="0" presId="urn:microsoft.com/office/officeart/2005/8/layout/orgChart1"/>
    <dgm:cxn modelId="{304B07E2-1529-4102-BDA8-5C7375581E5F}" type="presOf" srcId="{F90BB8B6-50E4-4C01-97D3-C7EAA3DCB2ED}" destId="{C4F9F3B6-A965-4051-8E72-BB70E592B868}" srcOrd="0" destOrd="0" presId="urn:microsoft.com/office/officeart/2005/8/layout/orgChart1"/>
    <dgm:cxn modelId="{766F37E7-4993-4BA8-9448-3D20ABBE4492}" type="presOf" srcId="{80DD11A9-312A-445A-9BD0-8E0F6A9F3A07}" destId="{ED1C9F73-E543-499E-BC76-A905EDDF6EB3}" srcOrd="1" destOrd="0" presId="urn:microsoft.com/office/officeart/2005/8/layout/orgChart1"/>
    <dgm:cxn modelId="{D7A993F3-49C8-465F-8280-E7424583B75F}" type="presOf" srcId="{80DD11A9-312A-445A-9BD0-8E0F6A9F3A07}" destId="{5B74E3ED-4107-4B21-8721-5A15C5EDC575}" srcOrd="0" destOrd="0" presId="urn:microsoft.com/office/officeart/2005/8/layout/orgChart1"/>
    <dgm:cxn modelId="{796643F9-2DCD-411A-ADD3-89CD0A315083}" type="presOf" srcId="{A3D5B927-E683-496F-BAB0-F204A2063EDB}" destId="{5A415E03-7D44-4825-A029-610D7678564C}" srcOrd="0" destOrd="0" presId="urn:microsoft.com/office/officeart/2005/8/layout/orgChart1"/>
    <dgm:cxn modelId="{1B0CAAFD-AA7A-467F-A761-23117FEC27E1}" type="presOf" srcId="{5E1F3A0D-E470-4FD4-8858-8316688525F1}" destId="{95467C1A-3C87-4989-BCB3-198B9121BA63}" srcOrd="0" destOrd="0" presId="urn:microsoft.com/office/officeart/2005/8/layout/orgChart1"/>
    <dgm:cxn modelId="{AF2D9BFF-F608-4A2D-8A34-CB8A3F25D062}" type="presParOf" srcId="{4E4F0151-03BA-421A-B3A2-A87431F9C28D}" destId="{F08320F1-0603-4B08-848B-365EB4F3B843}" srcOrd="0" destOrd="0" presId="urn:microsoft.com/office/officeart/2005/8/layout/orgChart1"/>
    <dgm:cxn modelId="{82E759C4-7EFF-49A2-BC35-75ECA8410E1D}" type="presParOf" srcId="{F08320F1-0603-4B08-848B-365EB4F3B843}" destId="{172B860B-0B2E-44EA-B023-A33F23C640B0}" srcOrd="0" destOrd="0" presId="urn:microsoft.com/office/officeart/2005/8/layout/orgChart1"/>
    <dgm:cxn modelId="{0DF21DBA-4C26-4151-ACB6-A6AD5DE7520A}" type="presParOf" srcId="{172B860B-0B2E-44EA-B023-A33F23C640B0}" destId="{5A415E03-7D44-4825-A029-610D7678564C}" srcOrd="0" destOrd="0" presId="urn:microsoft.com/office/officeart/2005/8/layout/orgChart1"/>
    <dgm:cxn modelId="{B6E42699-A64F-450C-A1AF-D242A266DF18}" type="presParOf" srcId="{172B860B-0B2E-44EA-B023-A33F23C640B0}" destId="{76E399AD-AD7F-40B5-BCBE-77E550F372E9}" srcOrd="1" destOrd="0" presId="urn:microsoft.com/office/officeart/2005/8/layout/orgChart1"/>
    <dgm:cxn modelId="{3ADB80A0-F0A6-4DC7-BAD0-BE7D594E8F32}" type="presParOf" srcId="{F08320F1-0603-4B08-848B-365EB4F3B843}" destId="{FA9950D5-7F04-4040-A4F4-735BBCDD9C2E}" srcOrd="1" destOrd="0" presId="urn:microsoft.com/office/officeart/2005/8/layout/orgChart1"/>
    <dgm:cxn modelId="{76820AD2-D8CF-40F1-88B0-2D7AC2AFAF5D}" type="presParOf" srcId="{FA9950D5-7F04-4040-A4F4-735BBCDD9C2E}" destId="{0BD0FD5F-9121-4E47-B9B6-82A02E424E77}" srcOrd="0" destOrd="0" presId="urn:microsoft.com/office/officeart/2005/8/layout/orgChart1"/>
    <dgm:cxn modelId="{F74D1AC4-0C95-4DA8-8D51-B416C23AB66E}" type="presParOf" srcId="{FA9950D5-7F04-4040-A4F4-735BBCDD9C2E}" destId="{886BD911-B46E-4865-ADD3-8FA03055D967}" srcOrd="1" destOrd="0" presId="urn:microsoft.com/office/officeart/2005/8/layout/orgChart1"/>
    <dgm:cxn modelId="{564EA35D-0A96-4172-8EF5-0E62512465AC}" type="presParOf" srcId="{886BD911-B46E-4865-ADD3-8FA03055D967}" destId="{63D6B77C-A6E4-4B72-90C2-B076336BBC93}" srcOrd="0" destOrd="0" presId="urn:microsoft.com/office/officeart/2005/8/layout/orgChart1"/>
    <dgm:cxn modelId="{7C9E1A2E-D88B-4375-AA8E-618954AD2164}" type="presParOf" srcId="{63D6B77C-A6E4-4B72-90C2-B076336BBC93}" destId="{5B74E3ED-4107-4B21-8721-5A15C5EDC575}" srcOrd="0" destOrd="0" presId="urn:microsoft.com/office/officeart/2005/8/layout/orgChart1"/>
    <dgm:cxn modelId="{BD70EB6F-15DD-4994-B11D-2FE48671209C}" type="presParOf" srcId="{63D6B77C-A6E4-4B72-90C2-B076336BBC93}" destId="{ED1C9F73-E543-499E-BC76-A905EDDF6EB3}" srcOrd="1" destOrd="0" presId="urn:microsoft.com/office/officeart/2005/8/layout/orgChart1"/>
    <dgm:cxn modelId="{09E36EF6-559C-46A7-B7F4-BD2995B72CDB}" type="presParOf" srcId="{886BD911-B46E-4865-ADD3-8FA03055D967}" destId="{8643400B-A966-4EAD-AE45-4CD2099A7592}" srcOrd="1" destOrd="0" presId="urn:microsoft.com/office/officeart/2005/8/layout/orgChart1"/>
    <dgm:cxn modelId="{EEDBC1FB-74BC-4D36-B4F6-05E5A817F744}" type="presParOf" srcId="{8643400B-A966-4EAD-AE45-4CD2099A7592}" destId="{CE83E4EB-60A9-4C37-BFB1-BD2445112A42}" srcOrd="0" destOrd="0" presId="urn:microsoft.com/office/officeart/2005/8/layout/orgChart1"/>
    <dgm:cxn modelId="{31C32DD5-10D8-40BE-A282-4452F8A1BD72}" type="presParOf" srcId="{8643400B-A966-4EAD-AE45-4CD2099A7592}" destId="{D1936136-331D-46B0-A6B2-C1C626A6D8B6}" srcOrd="1" destOrd="0" presId="urn:microsoft.com/office/officeart/2005/8/layout/orgChart1"/>
    <dgm:cxn modelId="{1BF7DB14-0AC2-4384-862B-608F34E0EBC1}" type="presParOf" srcId="{D1936136-331D-46B0-A6B2-C1C626A6D8B6}" destId="{D424E30D-0AE6-45B4-A46D-4B3B3BDEE881}" srcOrd="0" destOrd="0" presId="urn:microsoft.com/office/officeart/2005/8/layout/orgChart1"/>
    <dgm:cxn modelId="{6D157BC5-2A8D-482D-96A9-D26473652ADA}" type="presParOf" srcId="{D424E30D-0AE6-45B4-A46D-4B3B3BDEE881}" destId="{AB6733E8-7015-414C-854F-15CC7BE33845}" srcOrd="0" destOrd="0" presId="urn:microsoft.com/office/officeart/2005/8/layout/orgChart1"/>
    <dgm:cxn modelId="{714262D7-0F90-47AA-B0F4-8A4F9D902D4B}" type="presParOf" srcId="{D424E30D-0AE6-45B4-A46D-4B3B3BDEE881}" destId="{745084C8-D478-4626-93D8-94A9ADED91B0}" srcOrd="1" destOrd="0" presId="urn:microsoft.com/office/officeart/2005/8/layout/orgChart1"/>
    <dgm:cxn modelId="{D0077BB3-FA57-4406-A54D-C01D52525DE1}" type="presParOf" srcId="{D1936136-331D-46B0-A6B2-C1C626A6D8B6}" destId="{AA5BCCA4-89E5-498A-B18A-3BABC820488A}" srcOrd="1" destOrd="0" presId="urn:microsoft.com/office/officeart/2005/8/layout/orgChart1"/>
    <dgm:cxn modelId="{2B1F9C81-EFEB-4E22-8AA8-97FD603855C1}" type="presParOf" srcId="{D1936136-331D-46B0-A6B2-C1C626A6D8B6}" destId="{F44F5AAC-80E5-473D-9482-72B0B14E2C5D}" srcOrd="2" destOrd="0" presId="urn:microsoft.com/office/officeart/2005/8/layout/orgChart1"/>
    <dgm:cxn modelId="{85E6EABB-5347-49C6-A84D-3A91EBEACE53}" type="presParOf" srcId="{8643400B-A966-4EAD-AE45-4CD2099A7592}" destId="{E6E1EA90-060E-4EC3-BF63-E1893681690A}" srcOrd="2" destOrd="0" presId="urn:microsoft.com/office/officeart/2005/8/layout/orgChart1"/>
    <dgm:cxn modelId="{34B574A6-3581-42AC-AA29-F332837FC930}" type="presParOf" srcId="{8643400B-A966-4EAD-AE45-4CD2099A7592}" destId="{D954DE60-63A9-4677-842E-6354AB2ECD64}" srcOrd="3" destOrd="0" presId="urn:microsoft.com/office/officeart/2005/8/layout/orgChart1"/>
    <dgm:cxn modelId="{005EF53C-4F7D-474C-985F-1930F5A4E4DA}" type="presParOf" srcId="{D954DE60-63A9-4677-842E-6354AB2ECD64}" destId="{3CB001DA-2A48-4EB7-A06C-1FC5E19E587F}" srcOrd="0" destOrd="0" presId="urn:microsoft.com/office/officeart/2005/8/layout/orgChart1"/>
    <dgm:cxn modelId="{694FA0CB-A4A4-4150-94F5-A1A915B395C0}" type="presParOf" srcId="{3CB001DA-2A48-4EB7-A06C-1FC5E19E587F}" destId="{9DF53EE0-087D-4830-A13B-AFEB14B437CD}" srcOrd="0" destOrd="0" presId="urn:microsoft.com/office/officeart/2005/8/layout/orgChart1"/>
    <dgm:cxn modelId="{D0B1A4E2-B7E3-4D5E-8FFB-1F54CF5FE4A2}" type="presParOf" srcId="{3CB001DA-2A48-4EB7-A06C-1FC5E19E587F}" destId="{2ADF90F8-BA25-412A-8417-D242E5293568}" srcOrd="1" destOrd="0" presId="urn:microsoft.com/office/officeart/2005/8/layout/orgChart1"/>
    <dgm:cxn modelId="{65746BBE-E771-4E71-8260-31D48B5303FB}" type="presParOf" srcId="{D954DE60-63A9-4677-842E-6354AB2ECD64}" destId="{D1AFEE18-B641-4883-847B-55833F258A82}" srcOrd="1" destOrd="0" presId="urn:microsoft.com/office/officeart/2005/8/layout/orgChart1"/>
    <dgm:cxn modelId="{4AAC9A8E-8A96-4610-B11B-BC44070F36F6}" type="presParOf" srcId="{D954DE60-63A9-4677-842E-6354AB2ECD64}" destId="{83EB9B0C-E7C5-4968-B675-0F9B2A3A0C79}" srcOrd="2" destOrd="0" presId="urn:microsoft.com/office/officeart/2005/8/layout/orgChart1"/>
    <dgm:cxn modelId="{A097819C-492C-4456-99B1-273E2B8CDA77}" type="presParOf" srcId="{886BD911-B46E-4865-ADD3-8FA03055D967}" destId="{4DD5C4DA-AD24-4B16-8ECD-5538B8FCFB01}" srcOrd="2" destOrd="0" presId="urn:microsoft.com/office/officeart/2005/8/layout/orgChart1"/>
    <dgm:cxn modelId="{BE1EA362-DC60-4ADD-B39D-E17C52D6B610}" type="presParOf" srcId="{FA9950D5-7F04-4040-A4F4-735BBCDD9C2E}" destId="{C86E0A5A-0E18-4233-B532-D1A1A9A331E6}" srcOrd="2" destOrd="0" presId="urn:microsoft.com/office/officeart/2005/8/layout/orgChart1"/>
    <dgm:cxn modelId="{EE950E83-4544-45A1-8DA4-91AB6E949BCD}" type="presParOf" srcId="{FA9950D5-7F04-4040-A4F4-735BBCDD9C2E}" destId="{0121E2E2-1086-4CB8-8E19-C9F242250B4F}" srcOrd="3" destOrd="0" presId="urn:microsoft.com/office/officeart/2005/8/layout/orgChart1"/>
    <dgm:cxn modelId="{E818610B-1293-4B59-8F80-F7535E06393D}" type="presParOf" srcId="{0121E2E2-1086-4CB8-8E19-C9F242250B4F}" destId="{ECD37C95-542B-4609-BE67-0D0825F422CD}" srcOrd="0" destOrd="0" presId="urn:microsoft.com/office/officeart/2005/8/layout/orgChart1"/>
    <dgm:cxn modelId="{0D4CF931-DEB6-4529-AF10-E69AA97D01A1}" type="presParOf" srcId="{ECD37C95-542B-4609-BE67-0D0825F422CD}" destId="{830765B8-8EBA-4A6C-91B8-BD24DE0B3D70}" srcOrd="0" destOrd="0" presId="urn:microsoft.com/office/officeart/2005/8/layout/orgChart1"/>
    <dgm:cxn modelId="{23E90972-A256-4FC9-A4BD-DE8DFDBB65B0}" type="presParOf" srcId="{ECD37C95-542B-4609-BE67-0D0825F422CD}" destId="{63DCDB63-934A-441C-B2E2-B593218B414C}" srcOrd="1" destOrd="0" presId="urn:microsoft.com/office/officeart/2005/8/layout/orgChart1"/>
    <dgm:cxn modelId="{BDEE5B1E-CB53-45CD-B98F-8BC5AFCC4775}" type="presParOf" srcId="{0121E2E2-1086-4CB8-8E19-C9F242250B4F}" destId="{C706D6F2-FBE4-483C-A6A1-276FB50CBEC1}" srcOrd="1" destOrd="0" presId="urn:microsoft.com/office/officeart/2005/8/layout/orgChart1"/>
    <dgm:cxn modelId="{386BC291-BDA8-47D5-B547-442C89172FED}" type="presParOf" srcId="{C706D6F2-FBE4-483C-A6A1-276FB50CBEC1}" destId="{023F0598-B851-4629-9F7D-D66B8A4C2708}" srcOrd="0" destOrd="0" presId="urn:microsoft.com/office/officeart/2005/8/layout/orgChart1"/>
    <dgm:cxn modelId="{27C4C40D-3618-4F41-BE21-5602158A4CA4}" type="presParOf" srcId="{C706D6F2-FBE4-483C-A6A1-276FB50CBEC1}" destId="{C4282909-F9C9-483F-9421-FE66A081FFB8}" srcOrd="1" destOrd="0" presId="urn:microsoft.com/office/officeart/2005/8/layout/orgChart1"/>
    <dgm:cxn modelId="{F0E8884B-35FA-453A-974C-5F669E35A2E8}" type="presParOf" srcId="{C4282909-F9C9-483F-9421-FE66A081FFB8}" destId="{6451A1CE-A661-46DF-BFC4-805CDFA9E18F}" srcOrd="0" destOrd="0" presId="urn:microsoft.com/office/officeart/2005/8/layout/orgChart1"/>
    <dgm:cxn modelId="{73E93F15-3CA8-4C45-91C9-98631A62A328}" type="presParOf" srcId="{6451A1CE-A661-46DF-BFC4-805CDFA9E18F}" destId="{845F8322-0F59-4106-A6A3-C179FD3498F9}" srcOrd="0" destOrd="0" presId="urn:microsoft.com/office/officeart/2005/8/layout/orgChart1"/>
    <dgm:cxn modelId="{E11CD155-795E-4E7C-957C-9CF175A502BB}" type="presParOf" srcId="{6451A1CE-A661-46DF-BFC4-805CDFA9E18F}" destId="{310090A5-354C-43DC-8B33-A4C9A7357D54}" srcOrd="1" destOrd="0" presId="urn:microsoft.com/office/officeart/2005/8/layout/orgChart1"/>
    <dgm:cxn modelId="{2F9EBEB5-8881-46ED-A572-9C808143EA87}" type="presParOf" srcId="{C4282909-F9C9-483F-9421-FE66A081FFB8}" destId="{BE2F1CCE-8481-42DD-8F08-07B060D76954}" srcOrd="1" destOrd="0" presId="urn:microsoft.com/office/officeart/2005/8/layout/orgChart1"/>
    <dgm:cxn modelId="{4F605CC9-A6B1-4884-B840-83CAC5E65B17}" type="presParOf" srcId="{C4282909-F9C9-483F-9421-FE66A081FFB8}" destId="{D0EE859A-C8FA-4529-8BEB-8203663AB7F5}" srcOrd="2" destOrd="0" presId="urn:microsoft.com/office/officeart/2005/8/layout/orgChart1"/>
    <dgm:cxn modelId="{59B6E260-4E20-404D-92D2-0551D9C8C97A}" type="presParOf" srcId="{C706D6F2-FBE4-483C-A6A1-276FB50CBEC1}" destId="{CE0E3DED-1204-4268-8FBE-D29E16D45ACE}" srcOrd="2" destOrd="0" presId="urn:microsoft.com/office/officeart/2005/8/layout/orgChart1"/>
    <dgm:cxn modelId="{BBD7D440-DEC5-409C-A745-85845131068B}" type="presParOf" srcId="{C706D6F2-FBE4-483C-A6A1-276FB50CBEC1}" destId="{FF31A650-5339-4837-8601-946B8CEFA219}" srcOrd="3" destOrd="0" presId="urn:microsoft.com/office/officeart/2005/8/layout/orgChart1"/>
    <dgm:cxn modelId="{7EA51055-F183-41C3-9AEC-B217D1EE0E20}" type="presParOf" srcId="{FF31A650-5339-4837-8601-946B8CEFA219}" destId="{1B08CD58-E4AB-408D-BEC3-4E1E9C2239A3}" srcOrd="0" destOrd="0" presId="urn:microsoft.com/office/officeart/2005/8/layout/orgChart1"/>
    <dgm:cxn modelId="{01E1D88A-4AF3-4385-AD7F-3F7C40BD16DB}" type="presParOf" srcId="{1B08CD58-E4AB-408D-BEC3-4E1E9C2239A3}" destId="{5A8775C6-A694-41A5-BA30-E77BDF44F6E1}" srcOrd="0" destOrd="0" presId="urn:microsoft.com/office/officeart/2005/8/layout/orgChart1"/>
    <dgm:cxn modelId="{FDB9FE78-6432-449F-9C3A-6552F8EBD84D}" type="presParOf" srcId="{1B08CD58-E4AB-408D-BEC3-4E1E9C2239A3}" destId="{38DEB41E-1FFD-477A-A810-C9747038DEF9}" srcOrd="1" destOrd="0" presId="urn:microsoft.com/office/officeart/2005/8/layout/orgChart1"/>
    <dgm:cxn modelId="{49B31540-5940-4D72-94D0-B30370E38D06}" type="presParOf" srcId="{FF31A650-5339-4837-8601-946B8CEFA219}" destId="{DF5F901F-ECE1-4862-8422-492A16A137B1}" srcOrd="1" destOrd="0" presId="urn:microsoft.com/office/officeart/2005/8/layout/orgChart1"/>
    <dgm:cxn modelId="{F95ED551-A4D4-479B-BFB3-36FC7DEE2BAC}" type="presParOf" srcId="{FF31A650-5339-4837-8601-946B8CEFA219}" destId="{5CB58F67-73F8-434F-BE3A-7CE20F541DC8}" srcOrd="2" destOrd="0" presId="urn:microsoft.com/office/officeart/2005/8/layout/orgChart1"/>
    <dgm:cxn modelId="{FD90B865-82B4-49E8-93E7-44E31F724907}" type="presParOf" srcId="{0121E2E2-1086-4CB8-8E19-C9F242250B4F}" destId="{B259D130-234D-4E3C-81CD-A2A0A88661C0}" srcOrd="2" destOrd="0" presId="urn:microsoft.com/office/officeart/2005/8/layout/orgChart1"/>
    <dgm:cxn modelId="{73498B45-37D5-4ECB-884A-71D54C9ED129}" type="presParOf" srcId="{FA9950D5-7F04-4040-A4F4-735BBCDD9C2E}" destId="{AA49DD4A-283D-4693-B1CE-962B9797C517}" srcOrd="4" destOrd="0" presId="urn:microsoft.com/office/officeart/2005/8/layout/orgChart1"/>
    <dgm:cxn modelId="{FBA06677-A383-4960-9A25-68A7DA41A7F4}" type="presParOf" srcId="{FA9950D5-7F04-4040-A4F4-735BBCDD9C2E}" destId="{1B47903F-3161-4A1F-B2F1-1E6563515EF4}" srcOrd="5" destOrd="0" presId="urn:microsoft.com/office/officeart/2005/8/layout/orgChart1"/>
    <dgm:cxn modelId="{4AD3E191-03F1-4293-8D18-87856631A447}" type="presParOf" srcId="{1B47903F-3161-4A1F-B2F1-1E6563515EF4}" destId="{AE05A9BB-47E1-47A7-9279-4F5131DA3BC1}" srcOrd="0" destOrd="0" presId="urn:microsoft.com/office/officeart/2005/8/layout/orgChart1"/>
    <dgm:cxn modelId="{13FE58A0-410F-491A-8FC3-1E458DD886C9}" type="presParOf" srcId="{AE05A9BB-47E1-47A7-9279-4F5131DA3BC1}" destId="{CD095349-242A-4047-91E2-F1D485A77C9B}" srcOrd="0" destOrd="0" presId="urn:microsoft.com/office/officeart/2005/8/layout/orgChart1"/>
    <dgm:cxn modelId="{7EC75917-589F-4BAF-8C8F-2B58A9A2AC80}" type="presParOf" srcId="{AE05A9BB-47E1-47A7-9279-4F5131DA3BC1}" destId="{19E9D482-9B1B-43A4-B736-F9D06E8CD37F}" srcOrd="1" destOrd="0" presId="urn:microsoft.com/office/officeart/2005/8/layout/orgChart1"/>
    <dgm:cxn modelId="{91EDE741-4D57-4B75-BD56-6AB500129A8E}" type="presParOf" srcId="{1B47903F-3161-4A1F-B2F1-1E6563515EF4}" destId="{6400036B-00AC-4B26-B454-3B0A161E304A}" srcOrd="1" destOrd="0" presId="urn:microsoft.com/office/officeart/2005/8/layout/orgChart1"/>
    <dgm:cxn modelId="{FD7A47EB-C55A-4550-B173-91E3919AC70A}" type="presParOf" srcId="{6400036B-00AC-4B26-B454-3B0A161E304A}" destId="{C4F9F3B6-A965-4051-8E72-BB70E592B868}" srcOrd="0" destOrd="0" presId="urn:microsoft.com/office/officeart/2005/8/layout/orgChart1"/>
    <dgm:cxn modelId="{399B0BAB-F3F2-4AF1-BC63-F6E68959A15D}" type="presParOf" srcId="{6400036B-00AC-4B26-B454-3B0A161E304A}" destId="{9A2AD7BF-122C-4DFC-B732-205430F5D44A}" srcOrd="1" destOrd="0" presId="urn:microsoft.com/office/officeart/2005/8/layout/orgChart1"/>
    <dgm:cxn modelId="{E8E8B581-E1ED-4A4A-A10D-CB90F96E32C3}" type="presParOf" srcId="{9A2AD7BF-122C-4DFC-B732-205430F5D44A}" destId="{818CBC8A-A68B-4374-B422-7DDA537E046B}" srcOrd="0" destOrd="0" presId="urn:microsoft.com/office/officeart/2005/8/layout/orgChart1"/>
    <dgm:cxn modelId="{F9C63E42-1057-419B-94C7-3A3EE2F74C9E}" type="presParOf" srcId="{818CBC8A-A68B-4374-B422-7DDA537E046B}" destId="{D3A873B4-9B73-4FA3-AE84-BAA65D8B147C}" srcOrd="0" destOrd="0" presId="urn:microsoft.com/office/officeart/2005/8/layout/orgChart1"/>
    <dgm:cxn modelId="{00DFA374-E383-4237-9BE7-543D471C52C3}" type="presParOf" srcId="{818CBC8A-A68B-4374-B422-7DDA537E046B}" destId="{49C8B493-B644-4E59-AF05-E60A62345FBC}" srcOrd="1" destOrd="0" presId="urn:microsoft.com/office/officeart/2005/8/layout/orgChart1"/>
    <dgm:cxn modelId="{EA972520-5FA7-4506-9E76-E2D1AD1242CC}" type="presParOf" srcId="{9A2AD7BF-122C-4DFC-B732-205430F5D44A}" destId="{17635571-29FC-4605-AF40-82D59CCF0653}" srcOrd="1" destOrd="0" presId="urn:microsoft.com/office/officeart/2005/8/layout/orgChart1"/>
    <dgm:cxn modelId="{F6977CD8-C703-463A-9DF2-9BF0CC54EDD5}" type="presParOf" srcId="{9A2AD7BF-122C-4DFC-B732-205430F5D44A}" destId="{C6C35F69-3B66-4B13-8A57-AC4ADBA6A65F}" srcOrd="2" destOrd="0" presId="urn:microsoft.com/office/officeart/2005/8/layout/orgChart1"/>
    <dgm:cxn modelId="{7A615511-75EE-48D1-BEF6-B5AD70781C1B}" type="presParOf" srcId="{6400036B-00AC-4B26-B454-3B0A161E304A}" destId="{6516A03B-EDC8-40B9-93B8-B602505FA435}" srcOrd="2" destOrd="0" presId="urn:microsoft.com/office/officeart/2005/8/layout/orgChart1"/>
    <dgm:cxn modelId="{40DEE8D5-EB67-4D0C-97D6-613EE98337BA}" type="presParOf" srcId="{6400036B-00AC-4B26-B454-3B0A161E304A}" destId="{C0D406C5-BE97-4D27-8506-A027FAD69363}" srcOrd="3" destOrd="0" presId="urn:microsoft.com/office/officeart/2005/8/layout/orgChart1"/>
    <dgm:cxn modelId="{A815C6A5-5105-4C52-9280-3EBA6A43270D}" type="presParOf" srcId="{C0D406C5-BE97-4D27-8506-A027FAD69363}" destId="{6579D79F-0F57-4B02-9F38-DCE8A64ED83E}" srcOrd="0" destOrd="0" presId="urn:microsoft.com/office/officeart/2005/8/layout/orgChart1"/>
    <dgm:cxn modelId="{09A84933-53C6-4FCA-8ED8-B94A4445D32F}" type="presParOf" srcId="{6579D79F-0F57-4B02-9F38-DCE8A64ED83E}" destId="{95467C1A-3C87-4989-BCB3-198B9121BA63}" srcOrd="0" destOrd="0" presId="urn:microsoft.com/office/officeart/2005/8/layout/orgChart1"/>
    <dgm:cxn modelId="{A8E6D1CD-65CC-4D6C-B716-F9D53BAB0B18}" type="presParOf" srcId="{6579D79F-0F57-4B02-9F38-DCE8A64ED83E}" destId="{F6D3A597-93BB-45BA-9E7C-10220989C7DE}" srcOrd="1" destOrd="0" presId="urn:microsoft.com/office/officeart/2005/8/layout/orgChart1"/>
    <dgm:cxn modelId="{8B222250-D0DF-4BF1-91D3-28FA1C4C29BC}" type="presParOf" srcId="{C0D406C5-BE97-4D27-8506-A027FAD69363}" destId="{0F496B60-4AF3-4A33-A79E-FB618811CB5F}" srcOrd="1" destOrd="0" presId="urn:microsoft.com/office/officeart/2005/8/layout/orgChart1"/>
    <dgm:cxn modelId="{2FCEBC9D-FE8A-4BB8-9A70-17E660B916B7}" type="presParOf" srcId="{C0D406C5-BE97-4D27-8506-A027FAD69363}" destId="{D9519CEA-4AE3-4B90-9A6D-00764536D4EB}" srcOrd="2" destOrd="0" presId="urn:microsoft.com/office/officeart/2005/8/layout/orgChart1"/>
    <dgm:cxn modelId="{E6C2F6D9-81E0-4FA1-AE4A-10B2EC816E21}" type="presParOf" srcId="{1B47903F-3161-4A1F-B2F1-1E6563515EF4}" destId="{EF866ED1-AD8C-455C-BAD4-B7A1A50ECFE8}" srcOrd="2" destOrd="0" presId="urn:microsoft.com/office/officeart/2005/8/layout/orgChart1"/>
    <dgm:cxn modelId="{1455934F-ED06-4BF4-A266-0A2AC40AC989}" type="presParOf" srcId="{F08320F1-0603-4B08-848B-365EB4F3B843}" destId="{0701EDAE-100E-4698-B90E-47AAEBDF12D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F85592-F6AA-41DC-8BE9-0CDF576CCF23}">
      <dsp:nvSpPr>
        <dsp:cNvPr id="0" name=""/>
        <dsp:cNvSpPr/>
      </dsp:nvSpPr>
      <dsp:spPr>
        <a:xfrm>
          <a:off x="3453309" y="1259373"/>
          <a:ext cx="2455902" cy="164408"/>
        </a:xfrm>
        <a:custGeom>
          <a:avLst/>
          <a:gdLst/>
          <a:ahLst/>
          <a:cxnLst/>
          <a:rect l="0" t="0" r="0" b="0"/>
          <a:pathLst>
            <a:path>
              <a:moveTo>
                <a:pt x="0" y="0"/>
              </a:moveTo>
              <a:lnTo>
                <a:pt x="0" y="82204"/>
              </a:lnTo>
              <a:lnTo>
                <a:pt x="2455902" y="82204"/>
              </a:lnTo>
              <a:lnTo>
                <a:pt x="2455902" y="16440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F41C6F-2370-4FB1-AE2C-04B6F8B918B6}">
      <dsp:nvSpPr>
        <dsp:cNvPr id="0" name=""/>
        <dsp:cNvSpPr/>
      </dsp:nvSpPr>
      <dsp:spPr>
        <a:xfrm>
          <a:off x="6494917" y="2628400"/>
          <a:ext cx="129421" cy="2845663"/>
        </a:xfrm>
        <a:custGeom>
          <a:avLst/>
          <a:gdLst/>
          <a:ahLst/>
          <a:cxnLst/>
          <a:rect l="0" t="0" r="0" b="0"/>
          <a:pathLst>
            <a:path>
              <a:moveTo>
                <a:pt x="0" y="0"/>
              </a:moveTo>
              <a:lnTo>
                <a:pt x="0" y="2845663"/>
              </a:lnTo>
              <a:lnTo>
                <a:pt x="129421" y="284566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1385EE-E38F-440F-AD9D-482B16E91145}">
      <dsp:nvSpPr>
        <dsp:cNvPr id="0" name=""/>
        <dsp:cNvSpPr/>
      </dsp:nvSpPr>
      <dsp:spPr>
        <a:xfrm>
          <a:off x="6494917" y="2628400"/>
          <a:ext cx="129421" cy="2159965"/>
        </a:xfrm>
        <a:custGeom>
          <a:avLst/>
          <a:gdLst/>
          <a:ahLst/>
          <a:cxnLst/>
          <a:rect l="0" t="0" r="0" b="0"/>
          <a:pathLst>
            <a:path>
              <a:moveTo>
                <a:pt x="0" y="0"/>
              </a:moveTo>
              <a:lnTo>
                <a:pt x="0" y="2159965"/>
              </a:lnTo>
              <a:lnTo>
                <a:pt x="129421" y="215996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1B842E-D2EB-4745-B392-8F49B7088EF7}">
      <dsp:nvSpPr>
        <dsp:cNvPr id="0" name=""/>
        <dsp:cNvSpPr/>
      </dsp:nvSpPr>
      <dsp:spPr>
        <a:xfrm>
          <a:off x="6494917" y="2628400"/>
          <a:ext cx="129421" cy="1328733"/>
        </a:xfrm>
        <a:custGeom>
          <a:avLst/>
          <a:gdLst/>
          <a:ahLst/>
          <a:cxnLst/>
          <a:rect l="0" t="0" r="0" b="0"/>
          <a:pathLst>
            <a:path>
              <a:moveTo>
                <a:pt x="0" y="0"/>
              </a:moveTo>
              <a:lnTo>
                <a:pt x="0" y="1328733"/>
              </a:lnTo>
              <a:lnTo>
                <a:pt x="129421" y="132873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6F3AF0-FF9A-40B2-8807-B98946E5ED0D}">
      <dsp:nvSpPr>
        <dsp:cNvPr id="0" name=""/>
        <dsp:cNvSpPr/>
      </dsp:nvSpPr>
      <dsp:spPr>
        <a:xfrm>
          <a:off x="6494917" y="2628400"/>
          <a:ext cx="129421" cy="506707"/>
        </a:xfrm>
        <a:custGeom>
          <a:avLst/>
          <a:gdLst/>
          <a:ahLst/>
          <a:cxnLst/>
          <a:rect l="0" t="0" r="0" b="0"/>
          <a:pathLst>
            <a:path>
              <a:moveTo>
                <a:pt x="0" y="0"/>
              </a:moveTo>
              <a:lnTo>
                <a:pt x="0" y="506707"/>
              </a:lnTo>
              <a:lnTo>
                <a:pt x="129421" y="50670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49DD4A-283D-4693-B1CE-962B9797C517}">
      <dsp:nvSpPr>
        <dsp:cNvPr id="0" name=""/>
        <dsp:cNvSpPr/>
      </dsp:nvSpPr>
      <dsp:spPr>
        <a:xfrm>
          <a:off x="4626961" y="1842531"/>
          <a:ext cx="2213079" cy="164408"/>
        </a:xfrm>
        <a:custGeom>
          <a:avLst/>
          <a:gdLst/>
          <a:ahLst/>
          <a:cxnLst/>
          <a:rect l="0" t="0" r="0" b="0"/>
          <a:pathLst>
            <a:path>
              <a:moveTo>
                <a:pt x="0" y="0"/>
              </a:moveTo>
              <a:lnTo>
                <a:pt x="0" y="82204"/>
              </a:lnTo>
              <a:lnTo>
                <a:pt x="2213079" y="82204"/>
              </a:lnTo>
              <a:lnTo>
                <a:pt x="2213079" y="16440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02251B-23DC-49A2-85C6-89E90EB8A45D}">
      <dsp:nvSpPr>
        <dsp:cNvPr id="0" name=""/>
        <dsp:cNvSpPr/>
      </dsp:nvSpPr>
      <dsp:spPr>
        <a:xfrm>
          <a:off x="4944096" y="2680549"/>
          <a:ext cx="205644" cy="2311116"/>
        </a:xfrm>
        <a:custGeom>
          <a:avLst/>
          <a:gdLst/>
          <a:ahLst/>
          <a:cxnLst/>
          <a:rect l="0" t="0" r="0" b="0"/>
          <a:pathLst>
            <a:path>
              <a:moveTo>
                <a:pt x="0" y="0"/>
              </a:moveTo>
              <a:lnTo>
                <a:pt x="0" y="2311116"/>
              </a:lnTo>
              <a:lnTo>
                <a:pt x="205644" y="231111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2F177D-3FF7-4136-83ED-CBAB1ADA51E9}">
      <dsp:nvSpPr>
        <dsp:cNvPr id="0" name=""/>
        <dsp:cNvSpPr/>
      </dsp:nvSpPr>
      <dsp:spPr>
        <a:xfrm>
          <a:off x="4944096" y="2680549"/>
          <a:ext cx="205644" cy="1631787"/>
        </a:xfrm>
        <a:custGeom>
          <a:avLst/>
          <a:gdLst/>
          <a:ahLst/>
          <a:cxnLst/>
          <a:rect l="0" t="0" r="0" b="0"/>
          <a:pathLst>
            <a:path>
              <a:moveTo>
                <a:pt x="0" y="0"/>
              </a:moveTo>
              <a:lnTo>
                <a:pt x="0" y="1631787"/>
              </a:lnTo>
              <a:lnTo>
                <a:pt x="205644" y="163178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366207-A9D4-4227-9CCE-DBEB0148F44A}">
      <dsp:nvSpPr>
        <dsp:cNvPr id="0" name=""/>
        <dsp:cNvSpPr/>
      </dsp:nvSpPr>
      <dsp:spPr>
        <a:xfrm>
          <a:off x="4944096" y="2680549"/>
          <a:ext cx="205644" cy="1034032"/>
        </a:xfrm>
        <a:custGeom>
          <a:avLst/>
          <a:gdLst/>
          <a:ahLst/>
          <a:cxnLst/>
          <a:rect l="0" t="0" r="0" b="0"/>
          <a:pathLst>
            <a:path>
              <a:moveTo>
                <a:pt x="0" y="0"/>
              </a:moveTo>
              <a:lnTo>
                <a:pt x="0" y="1034032"/>
              </a:lnTo>
              <a:lnTo>
                <a:pt x="205644" y="103403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1BF927-C8C9-4716-9E6F-A73E40CEA6BC}">
      <dsp:nvSpPr>
        <dsp:cNvPr id="0" name=""/>
        <dsp:cNvSpPr/>
      </dsp:nvSpPr>
      <dsp:spPr>
        <a:xfrm>
          <a:off x="4944096" y="2680549"/>
          <a:ext cx="205644" cy="428437"/>
        </a:xfrm>
        <a:custGeom>
          <a:avLst/>
          <a:gdLst/>
          <a:ahLst/>
          <a:cxnLst/>
          <a:rect l="0" t="0" r="0" b="0"/>
          <a:pathLst>
            <a:path>
              <a:moveTo>
                <a:pt x="0" y="0"/>
              </a:moveTo>
              <a:lnTo>
                <a:pt x="0" y="428437"/>
              </a:lnTo>
              <a:lnTo>
                <a:pt x="205644" y="42843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41C68C-3E28-4D35-8498-09997A2263D7}">
      <dsp:nvSpPr>
        <dsp:cNvPr id="0" name=""/>
        <dsp:cNvSpPr/>
      </dsp:nvSpPr>
      <dsp:spPr>
        <a:xfrm>
          <a:off x="4626961" y="1842531"/>
          <a:ext cx="865521" cy="164408"/>
        </a:xfrm>
        <a:custGeom>
          <a:avLst/>
          <a:gdLst/>
          <a:ahLst/>
          <a:cxnLst/>
          <a:rect l="0" t="0" r="0" b="0"/>
          <a:pathLst>
            <a:path>
              <a:moveTo>
                <a:pt x="0" y="0"/>
              </a:moveTo>
              <a:lnTo>
                <a:pt x="0" y="82204"/>
              </a:lnTo>
              <a:lnTo>
                <a:pt x="865521" y="82204"/>
              </a:lnTo>
              <a:lnTo>
                <a:pt x="865521" y="16440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838A24-0656-4638-8EFB-FE16DFF5D861}">
      <dsp:nvSpPr>
        <dsp:cNvPr id="0" name=""/>
        <dsp:cNvSpPr/>
      </dsp:nvSpPr>
      <dsp:spPr>
        <a:xfrm>
          <a:off x="3623214" y="2627590"/>
          <a:ext cx="160494" cy="2570588"/>
        </a:xfrm>
        <a:custGeom>
          <a:avLst/>
          <a:gdLst/>
          <a:ahLst/>
          <a:cxnLst/>
          <a:rect l="0" t="0" r="0" b="0"/>
          <a:pathLst>
            <a:path>
              <a:moveTo>
                <a:pt x="0" y="0"/>
              </a:moveTo>
              <a:lnTo>
                <a:pt x="0" y="2570588"/>
              </a:lnTo>
              <a:lnTo>
                <a:pt x="160494" y="257058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E8A329-8957-464D-AF2D-BA87F80884B2}">
      <dsp:nvSpPr>
        <dsp:cNvPr id="0" name=""/>
        <dsp:cNvSpPr/>
      </dsp:nvSpPr>
      <dsp:spPr>
        <a:xfrm>
          <a:off x="3623214" y="2627590"/>
          <a:ext cx="160494" cy="1951679"/>
        </a:xfrm>
        <a:custGeom>
          <a:avLst/>
          <a:gdLst/>
          <a:ahLst/>
          <a:cxnLst/>
          <a:rect l="0" t="0" r="0" b="0"/>
          <a:pathLst>
            <a:path>
              <a:moveTo>
                <a:pt x="0" y="0"/>
              </a:moveTo>
              <a:lnTo>
                <a:pt x="0" y="1951679"/>
              </a:lnTo>
              <a:lnTo>
                <a:pt x="160494" y="195167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4D7B96-C8EE-40C3-9C41-A4124DFFCEA9}">
      <dsp:nvSpPr>
        <dsp:cNvPr id="0" name=""/>
        <dsp:cNvSpPr/>
      </dsp:nvSpPr>
      <dsp:spPr>
        <a:xfrm>
          <a:off x="3623214" y="2627590"/>
          <a:ext cx="160494" cy="1167015"/>
        </a:xfrm>
        <a:custGeom>
          <a:avLst/>
          <a:gdLst/>
          <a:ahLst/>
          <a:cxnLst/>
          <a:rect l="0" t="0" r="0" b="0"/>
          <a:pathLst>
            <a:path>
              <a:moveTo>
                <a:pt x="0" y="0"/>
              </a:moveTo>
              <a:lnTo>
                <a:pt x="0" y="1167015"/>
              </a:lnTo>
              <a:lnTo>
                <a:pt x="160494" y="116701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546222-A144-4966-8B26-9275833C2337}">
      <dsp:nvSpPr>
        <dsp:cNvPr id="0" name=""/>
        <dsp:cNvSpPr/>
      </dsp:nvSpPr>
      <dsp:spPr>
        <a:xfrm>
          <a:off x="3623214" y="2627590"/>
          <a:ext cx="160494" cy="415713"/>
        </a:xfrm>
        <a:custGeom>
          <a:avLst/>
          <a:gdLst/>
          <a:ahLst/>
          <a:cxnLst/>
          <a:rect l="0" t="0" r="0" b="0"/>
          <a:pathLst>
            <a:path>
              <a:moveTo>
                <a:pt x="0" y="0"/>
              </a:moveTo>
              <a:lnTo>
                <a:pt x="0" y="415713"/>
              </a:lnTo>
              <a:lnTo>
                <a:pt x="160494" y="41571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6E0A5A-0E18-4233-B532-D1A1A9A331E6}">
      <dsp:nvSpPr>
        <dsp:cNvPr id="0" name=""/>
        <dsp:cNvSpPr/>
      </dsp:nvSpPr>
      <dsp:spPr>
        <a:xfrm>
          <a:off x="4051199" y="1842531"/>
          <a:ext cx="575761" cy="164408"/>
        </a:xfrm>
        <a:custGeom>
          <a:avLst/>
          <a:gdLst/>
          <a:ahLst/>
          <a:cxnLst/>
          <a:rect l="0" t="0" r="0" b="0"/>
          <a:pathLst>
            <a:path>
              <a:moveTo>
                <a:pt x="575761" y="0"/>
              </a:moveTo>
              <a:lnTo>
                <a:pt x="575761" y="82204"/>
              </a:lnTo>
              <a:lnTo>
                <a:pt x="0" y="82204"/>
              </a:lnTo>
              <a:lnTo>
                <a:pt x="0" y="16440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C05853-BA60-48DF-93FD-15BA754BE75A}">
      <dsp:nvSpPr>
        <dsp:cNvPr id="0" name=""/>
        <dsp:cNvSpPr/>
      </dsp:nvSpPr>
      <dsp:spPr>
        <a:xfrm>
          <a:off x="2078593" y="2452358"/>
          <a:ext cx="144174" cy="2728377"/>
        </a:xfrm>
        <a:custGeom>
          <a:avLst/>
          <a:gdLst/>
          <a:ahLst/>
          <a:cxnLst/>
          <a:rect l="0" t="0" r="0" b="0"/>
          <a:pathLst>
            <a:path>
              <a:moveTo>
                <a:pt x="0" y="0"/>
              </a:moveTo>
              <a:lnTo>
                <a:pt x="0" y="2728377"/>
              </a:lnTo>
              <a:lnTo>
                <a:pt x="144174" y="272837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D3B196-165D-49D3-A5B8-A699C74D5E90}">
      <dsp:nvSpPr>
        <dsp:cNvPr id="0" name=""/>
        <dsp:cNvSpPr/>
      </dsp:nvSpPr>
      <dsp:spPr>
        <a:xfrm>
          <a:off x="2078593" y="2452358"/>
          <a:ext cx="144174" cy="1968823"/>
        </a:xfrm>
        <a:custGeom>
          <a:avLst/>
          <a:gdLst/>
          <a:ahLst/>
          <a:cxnLst/>
          <a:rect l="0" t="0" r="0" b="0"/>
          <a:pathLst>
            <a:path>
              <a:moveTo>
                <a:pt x="0" y="0"/>
              </a:moveTo>
              <a:lnTo>
                <a:pt x="0" y="1968823"/>
              </a:lnTo>
              <a:lnTo>
                <a:pt x="144174" y="196882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EBB9C8-D438-47D7-8917-9214B58F4A01}">
      <dsp:nvSpPr>
        <dsp:cNvPr id="0" name=""/>
        <dsp:cNvSpPr/>
      </dsp:nvSpPr>
      <dsp:spPr>
        <a:xfrm>
          <a:off x="2078593" y="2452358"/>
          <a:ext cx="144174" cy="1182313"/>
        </a:xfrm>
        <a:custGeom>
          <a:avLst/>
          <a:gdLst/>
          <a:ahLst/>
          <a:cxnLst/>
          <a:rect l="0" t="0" r="0" b="0"/>
          <a:pathLst>
            <a:path>
              <a:moveTo>
                <a:pt x="0" y="0"/>
              </a:moveTo>
              <a:lnTo>
                <a:pt x="0" y="1182313"/>
              </a:lnTo>
              <a:lnTo>
                <a:pt x="144174" y="118231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9AB0E4-E458-423E-AB43-B569D9B729B3}">
      <dsp:nvSpPr>
        <dsp:cNvPr id="0" name=""/>
        <dsp:cNvSpPr/>
      </dsp:nvSpPr>
      <dsp:spPr>
        <a:xfrm>
          <a:off x="2078593" y="2452358"/>
          <a:ext cx="144174" cy="403736"/>
        </a:xfrm>
        <a:custGeom>
          <a:avLst/>
          <a:gdLst/>
          <a:ahLst/>
          <a:cxnLst/>
          <a:rect l="0" t="0" r="0" b="0"/>
          <a:pathLst>
            <a:path>
              <a:moveTo>
                <a:pt x="0" y="0"/>
              </a:moveTo>
              <a:lnTo>
                <a:pt x="0" y="403736"/>
              </a:lnTo>
              <a:lnTo>
                <a:pt x="144174" y="40373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D0FD5F-9121-4E47-B9B6-82A02E424E77}">
      <dsp:nvSpPr>
        <dsp:cNvPr id="0" name=""/>
        <dsp:cNvSpPr/>
      </dsp:nvSpPr>
      <dsp:spPr>
        <a:xfrm>
          <a:off x="2463059" y="1842531"/>
          <a:ext cx="2163901" cy="164408"/>
        </a:xfrm>
        <a:custGeom>
          <a:avLst/>
          <a:gdLst/>
          <a:ahLst/>
          <a:cxnLst/>
          <a:rect l="0" t="0" r="0" b="0"/>
          <a:pathLst>
            <a:path>
              <a:moveTo>
                <a:pt x="2163901" y="0"/>
              </a:moveTo>
              <a:lnTo>
                <a:pt x="2163901" y="82204"/>
              </a:lnTo>
              <a:lnTo>
                <a:pt x="0" y="82204"/>
              </a:lnTo>
              <a:lnTo>
                <a:pt x="0" y="16440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C01068-72B3-4F4D-B6D5-C2291839EB2A}">
      <dsp:nvSpPr>
        <dsp:cNvPr id="0" name=""/>
        <dsp:cNvSpPr/>
      </dsp:nvSpPr>
      <dsp:spPr>
        <a:xfrm>
          <a:off x="3453309" y="1259373"/>
          <a:ext cx="1173651" cy="164408"/>
        </a:xfrm>
        <a:custGeom>
          <a:avLst/>
          <a:gdLst/>
          <a:ahLst/>
          <a:cxnLst/>
          <a:rect l="0" t="0" r="0" b="0"/>
          <a:pathLst>
            <a:path>
              <a:moveTo>
                <a:pt x="0" y="0"/>
              </a:moveTo>
              <a:lnTo>
                <a:pt x="0" y="82204"/>
              </a:lnTo>
              <a:lnTo>
                <a:pt x="1173651" y="82204"/>
              </a:lnTo>
              <a:lnTo>
                <a:pt x="1173651" y="16440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6C4715-7E3A-4951-8813-1A3D7DE76E82}">
      <dsp:nvSpPr>
        <dsp:cNvPr id="0" name=""/>
        <dsp:cNvSpPr/>
      </dsp:nvSpPr>
      <dsp:spPr>
        <a:xfrm>
          <a:off x="1142701" y="1259373"/>
          <a:ext cx="2310608" cy="164408"/>
        </a:xfrm>
        <a:custGeom>
          <a:avLst/>
          <a:gdLst/>
          <a:ahLst/>
          <a:cxnLst/>
          <a:rect l="0" t="0" r="0" b="0"/>
          <a:pathLst>
            <a:path>
              <a:moveTo>
                <a:pt x="2310608" y="0"/>
              </a:moveTo>
              <a:lnTo>
                <a:pt x="2310608" y="82204"/>
              </a:lnTo>
              <a:lnTo>
                <a:pt x="0" y="82204"/>
              </a:lnTo>
              <a:lnTo>
                <a:pt x="0" y="16440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660A4A-BBCE-4CE5-BE57-7DA67CFA9316}">
      <dsp:nvSpPr>
        <dsp:cNvPr id="0" name=""/>
        <dsp:cNvSpPr/>
      </dsp:nvSpPr>
      <dsp:spPr>
        <a:xfrm>
          <a:off x="3407589" y="660996"/>
          <a:ext cx="91440" cy="164408"/>
        </a:xfrm>
        <a:custGeom>
          <a:avLst/>
          <a:gdLst/>
          <a:ahLst/>
          <a:cxnLst/>
          <a:rect l="0" t="0" r="0" b="0"/>
          <a:pathLst>
            <a:path>
              <a:moveTo>
                <a:pt x="45720" y="0"/>
              </a:moveTo>
              <a:lnTo>
                <a:pt x="45720" y="164408"/>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FF0D8A-45D9-4F46-BE12-69DB3290C9F2}">
      <dsp:nvSpPr>
        <dsp:cNvPr id="0" name=""/>
        <dsp:cNvSpPr/>
      </dsp:nvSpPr>
      <dsp:spPr>
        <a:xfrm>
          <a:off x="2692731" y="2810"/>
          <a:ext cx="1521155" cy="658186"/>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E" sz="1600" kern="1200" noProof="0" dirty="0"/>
            <a:t>Consiglio di amministrazione</a:t>
          </a:r>
          <a:endParaRPr lang="en-US" sz="1600" kern="1200" noProof="0" dirty="0"/>
        </a:p>
      </dsp:txBody>
      <dsp:txXfrm>
        <a:off x="2692731" y="2810"/>
        <a:ext cx="1521155" cy="658186"/>
      </dsp:txXfrm>
    </dsp:sp>
    <dsp:sp modelId="{0983F5A8-34D9-4D70-B03C-D0D60C8D53DF}">
      <dsp:nvSpPr>
        <dsp:cNvPr id="0" name=""/>
        <dsp:cNvSpPr/>
      </dsp:nvSpPr>
      <dsp:spPr>
        <a:xfrm>
          <a:off x="2692476" y="825405"/>
          <a:ext cx="1521664" cy="433968"/>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Amministratore delegato</a:t>
          </a:r>
        </a:p>
      </dsp:txBody>
      <dsp:txXfrm>
        <a:off x="2692476" y="825405"/>
        <a:ext cx="1521664" cy="433968"/>
      </dsp:txXfrm>
    </dsp:sp>
    <dsp:sp modelId="{77EA2CDF-E544-47BD-8263-814A57600E9E}">
      <dsp:nvSpPr>
        <dsp:cNvPr id="0" name=""/>
        <dsp:cNvSpPr/>
      </dsp:nvSpPr>
      <dsp:spPr>
        <a:xfrm>
          <a:off x="467333" y="1423782"/>
          <a:ext cx="1350734" cy="68619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kern="1200" noProof="0" dirty="0"/>
            <a:t>Comitato consultivo</a:t>
          </a:r>
        </a:p>
      </dsp:txBody>
      <dsp:txXfrm>
        <a:off x="467333" y="1423782"/>
        <a:ext cx="1350734" cy="686190"/>
      </dsp:txXfrm>
    </dsp:sp>
    <dsp:sp modelId="{B5926B82-FA00-4A15-BD99-A987C6A08428}">
      <dsp:nvSpPr>
        <dsp:cNvPr id="0" name=""/>
        <dsp:cNvSpPr/>
      </dsp:nvSpPr>
      <dsp:spPr>
        <a:xfrm>
          <a:off x="4039192" y="1423782"/>
          <a:ext cx="1175537" cy="418748"/>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solidFill>
                <a:schemeClr val="bg1"/>
              </a:solidFill>
            </a:rPr>
            <a:t>Direttore del personale</a:t>
          </a:r>
        </a:p>
      </dsp:txBody>
      <dsp:txXfrm>
        <a:off x="4039192" y="1423782"/>
        <a:ext cx="1175537" cy="418748"/>
      </dsp:txXfrm>
    </dsp:sp>
    <dsp:sp modelId="{5B74E3ED-4107-4B21-8721-5A15C5EDC575}">
      <dsp:nvSpPr>
        <dsp:cNvPr id="0" name=""/>
        <dsp:cNvSpPr/>
      </dsp:nvSpPr>
      <dsp:spPr>
        <a:xfrm>
          <a:off x="1982477" y="2006940"/>
          <a:ext cx="961164" cy="445418"/>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solidFill>
                <a:schemeClr val="bg1"/>
              </a:solidFill>
            </a:rPr>
            <a:t>Direttore finanziario</a:t>
          </a:r>
        </a:p>
      </dsp:txBody>
      <dsp:txXfrm>
        <a:off x="1982477" y="2006940"/>
        <a:ext cx="961164" cy="445418"/>
      </dsp:txXfrm>
    </dsp:sp>
    <dsp:sp modelId="{7E42D2EB-DCF8-49B0-BD20-D85A3D403A9D}">
      <dsp:nvSpPr>
        <dsp:cNvPr id="0" name=""/>
        <dsp:cNvSpPr/>
      </dsp:nvSpPr>
      <dsp:spPr>
        <a:xfrm>
          <a:off x="2222768" y="2616767"/>
          <a:ext cx="1129041" cy="478656"/>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Funzionario </a:t>
          </a:r>
        </a:p>
      </dsp:txBody>
      <dsp:txXfrm>
        <a:off x="2222768" y="2616767"/>
        <a:ext cx="1129041" cy="478656"/>
      </dsp:txXfrm>
    </dsp:sp>
    <dsp:sp modelId="{15E87478-812A-4790-A24E-BDC3E0B64513}">
      <dsp:nvSpPr>
        <dsp:cNvPr id="0" name=""/>
        <dsp:cNvSpPr/>
      </dsp:nvSpPr>
      <dsp:spPr>
        <a:xfrm>
          <a:off x="2222768" y="3259832"/>
          <a:ext cx="1178285" cy="74968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Funzionario</a:t>
          </a:r>
        </a:p>
      </dsp:txBody>
      <dsp:txXfrm>
        <a:off x="2222768" y="3259832"/>
        <a:ext cx="1178285" cy="749680"/>
      </dsp:txXfrm>
    </dsp:sp>
    <dsp:sp modelId="{6C7DE8B5-D363-4B02-BC33-E93EB7A64B95}">
      <dsp:nvSpPr>
        <dsp:cNvPr id="0" name=""/>
        <dsp:cNvSpPr/>
      </dsp:nvSpPr>
      <dsp:spPr>
        <a:xfrm>
          <a:off x="2222768" y="4173920"/>
          <a:ext cx="1125925" cy="494521"/>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Funzionario</a:t>
          </a:r>
        </a:p>
      </dsp:txBody>
      <dsp:txXfrm>
        <a:off x="2222768" y="4173920"/>
        <a:ext cx="1125925" cy="494521"/>
      </dsp:txXfrm>
    </dsp:sp>
    <dsp:sp modelId="{3B81A996-4462-45AC-A1C0-F5AAD058466D}">
      <dsp:nvSpPr>
        <dsp:cNvPr id="0" name=""/>
        <dsp:cNvSpPr/>
      </dsp:nvSpPr>
      <dsp:spPr>
        <a:xfrm>
          <a:off x="2222768" y="4832851"/>
          <a:ext cx="1165297" cy="69576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Funzionario</a:t>
          </a:r>
        </a:p>
      </dsp:txBody>
      <dsp:txXfrm>
        <a:off x="2222768" y="4832851"/>
        <a:ext cx="1165297" cy="695769"/>
      </dsp:txXfrm>
    </dsp:sp>
    <dsp:sp modelId="{830765B8-8EBA-4A6C-91B8-BD24DE0B3D70}">
      <dsp:nvSpPr>
        <dsp:cNvPr id="0" name=""/>
        <dsp:cNvSpPr/>
      </dsp:nvSpPr>
      <dsp:spPr>
        <a:xfrm>
          <a:off x="3516218" y="2006940"/>
          <a:ext cx="1069963" cy="620650"/>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solidFill>
                <a:schemeClr val="bg1"/>
              </a:solidFill>
            </a:rPr>
            <a:t>Direttore IT</a:t>
          </a:r>
        </a:p>
      </dsp:txBody>
      <dsp:txXfrm>
        <a:off x="3516218" y="2006940"/>
        <a:ext cx="1069963" cy="620650"/>
      </dsp:txXfrm>
    </dsp:sp>
    <dsp:sp modelId="{ADC92D6A-ECBE-433B-9DF0-C26B6F2A57BB}">
      <dsp:nvSpPr>
        <dsp:cNvPr id="0" name=""/>
        <dsp:cNvSpPr/>
      </dsp:nvSpPr>
      <dsp:spPr>
        <a:xfrm>
          <a:off x="3783709" y="2791999"/>
          <a:ext cx="1098281" cy="502609"/>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Funzionario</a:t>
          </a:r>
        </a:p>
      </dsp:txBody>
      <dsp:txXfrm>
        <a:off x="3783709" y="2791999"/>
        <a:ext cx="1098281" cy="502609"/>
      </dsp:txXfrm>
    </dsp:sp>
    <dsp:sp modelId="{F82AE90E-1CA2-4C54-A200-B4F8C35149D0}">
      <dsp:nvSpPr>
        <dsp:cNvPr id="0" name=""/>
        <dsp:cNvSpPr/>
      </dsp:nvSpPr>
      <dsp:spPr>
        <a:xfrm>
          <a:off x="3783709" y="3459017"/>
          <a:ext cx="1201623" cy="671178"/>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Funzionario</a:t>
          </a:r>
        </a:p>
      </dsp:txBody>
      <dsp:txXfrm>
        <a:off x="3783709" y="3459017"/>
        <a:ext cx="1201623" cy="671178"/>
      </dsp:txXfrm>
    </dsp:sp>
    <dsp:sp modelId="{1C1C5A6F-FE48-4898-BC26-A8CF74D99E67}">
      <dsp:nvSpPr>
        <dsp:cNvPr id="0" name=""/>
        <dsp:cNvSpPr/>
      </dsp:nvSpPr>
      <dsp:spPr>
        <a:xfrm>
          <a:off x="3783709" y="4294604"/>
          <a:ext cx="1170660" cy="569331"/>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Funzionario</a:t>
          </a:r>
        </a:p>
      </dsp:txBody>
      <dsp:txXfrm>
        <a:off x="3783709" y="4294604"/>
        <a:ext cx="1170660" cy="569331"/>
      </dsp:txXfrm>
    </dsp:sp>
    <dsp:sp modelId="{001B88E9-2747-4EA4-8D4C-D663DA364A32}">
      <dsp:nvSpPr>
        <dsp:cNvPr id="0" name=""/>
        <dsp:cNvSpPr/>
      </dsp:nvSpPr>
      <dsp:spPr>
        <a:xfrm>
          <a:off x="3783709" y="5028344"/>
          <a:ext cx="1119482" cy="339668"/>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Funzionario</a:t>
          </a:r>
        </a:p>
      </dsp:txBody>
      <dsp:txXfrm>
        <a:off x="3783709" y="5028344"/>
        <a:ext cx="1119482" cy="339668"/>
      </dsp:txXfrm>
    </dsp:sp>
    <dsp:sp modelId="{54A742F4-60BE-4743-853B-8B5E0441E6EA}">
      <dsp:nvSpPr>
        <dsp:cNvPr id="0" name=""/>
        <dsp:cNvSpPr/>
      </dsp:nvSpPr>
      <dsp:spPr>
        <a:xfrm>
          <a:off x="4807000" y="2006940"/>
          <a:ext cx="1370964" cy="673609"/>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solidFill>
                <a:schemeClr val="bg1"/>
              </a:solidFill>
            </a:rPr>
            <a:t>Direttore Risorse Umane</a:t>
          </a:r>
        </a:p>
      </dsp:txBody>
      <dsp:txXfrm>
        <a:off x="4807000" y="2006940"/>
        <a:ext cx="1370964" cy="673609"/>
      </dsp:txXfrm>
    </dsp:sp>
    <dsp:sp modelId="{24F48134-DC8E-44FC-8F19-FDAC47D4506A}">
      <dsp:nvSpPr>
        <dsp:cNvPr id="0" name=""/>
        <dsp:cNvSpPr/>
      </dsp:nvSpPr>
      <dsp:spPr>
        <a:xfrm>
          <a:off x="5149741" y="2844958"/>
          <a:ext cx="1266479" cy="528057"/>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Funzionario</a:t>
          </a:r>
        </a:p>
      </dsp:txBody>
      <dsp:txXfrm>
        <a:off x="5149741" y="2844958"/>
        <a:ext cx="1266479" cy="528057"/>
      </dsp:txXfrm>
    </dsp:sp>
    <dsp:sp modelId="{B00C6EC3-4BF3-41E7-8F02-51090B423A35}">
      <dsp:nvSpPr>
        <dsp:cNvPr id="0" name=""/>
        <dsp:cNvSpPr/>
      </dsp:nvSpPr>
      <dsp:spPr>
        <a:xfrm>
          <a:off x="5149741" y="3537424"/>
          <a:ext cx="1310188" cy="354316"/>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Funzionario</a:t>
          </a:r>
        </a:p>
      </dsp:txBody>
      <dsp:txXfrm>
        <a:off x="5149741" y="3537424"/>
        <a:ext cx="1310188" cy="354316"/>
      </dsp:txXfrm>
    </dsp:sp>
    <dsp:sp modelId="{590DAB7C-2816-4023-91FB-56CF1AFEB367}">
      <dsp:nvSpPr>
        <dsp:cNvPr id="0" name=""/>
        <dsp:cNvSpPr/>
      </dsp:nvSpPr>
      <dsp:spPr>
        <a:xfrm>
          <a:off x="5149741" y="4056149"/>
          <a:ext cx="1144166" cy="512375"/>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Funzionario</a:t>
          </a:r>
        </a:p>
      </dsp:txBody>
      <dsp:txXfrm>
        <a:off x="5149741" y="4056149"/>
        <a:ext cx="1144166" cy="512375"/>
      </dsp:txXfrm>
    </dsp:sp>
    <dsp:sp modelId="{751E76FD-C0D9-4D81-A24B-1A1368BB646A}">
      <dsp:nvSpPr>
        <dsp:cNvPr id="0" name=""/>
        <dsp:cNvSpPr/>
      </dsp:nvSpPr>
      <dsp:spPr>
        <a:xfrm>
          <a:off x="5149741" y="4732933"/>
          <a:ext cx="1092855" cy="517464"/>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Funzionario</a:t>
          </a:r>
        </a:p>
      </dsp:txBody>
      <dsp:txXfrm>
        <a:off x="5149741" y="4732933"/>
        <a:ext cx="1092855" cy="517464"/>
      </dsp:txXfrm>
    </dsp:sp>
    <dsp:sp modelId="{CD095349-242A-4047-91E2-F1D485A77C9B}">
      <dsp:nvSpPr>
        <dsp:cNvPr id="0" name=""/>
        <dsp:cNvSpPr/>
      </dsp:nvSpPr>
      <dsp:spPr>
        <a:xfrm>
          <a:off x="6408636" y="2006940"/>
          <a:ext cx="862808" cy="621460"/>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solidFill>
                <a:schemeClr val="bg1"/>
              </a:solidFill>
            </a:rPr>
            <a:t>Direttore logistica </a:t>
          </a:r>
        </a:p>
      </dsp:txBody>
      <dsp:txXfrm>
        <a:off x="6408636" y="2006940"/>
        <a:ext cx="862808" cy="621460"/>
      </dsp:txXfrm>
    </dsp:sp>
    <dsp:sp modelId="{AE4F9FD8-9327-4D41-8091-2D1B2EF53B54}">
      <dsp:nvSpPr>
        <dsp:cNvPr id="0" name=""/>
        <dsp:cNvSpPr/>
      </dsp:nvSpPr>
      <dsp:spPr>
        <a:xfrm>
          <a:off x="6624338" y="2792809"/>
          <a:ext cx="1224053" cy="684597"/>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Funzionario</a:t>
          </a:r>
        </a:p>
      </dsp:txBody>
      <dsp:txXfrm>
        <a:off x="6624338" y="2792809"/>
        <a:ext cx="1224053" cy="684597"/>
      </dsp:txXfrm>
    </dsp:sp>
    <dsp:sp modelId="{252E14E0-C833-4FBB-993E-E9735CC4C00F}">
      <dsp:nvSpPr>
        <dsp:cNvPr id="0" name=""/>
        <dsp:cNvSpPr/>
      </dsp:nvSpPr>
      <dsp:spPr>
        <a:xfrm>
          <a:off x="6624338" y="3641816"/>
          <a:ext cx="1120906" cy="630636"/>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Funzionario</a:t>
          </a:r>
        </a:p>
      </dsp:txBody>
      <dsp:txXfrm>
        <a:off x="6624338" y="3641816"/>
        <a:ext cx="1120906" cy="630636"/>
      </dsp:txXfrm>
    </dsp:sp>
    <dsp:sp modelId="{D5185E33-465E-45F4-A5C2-769B8A89235F}">
      <dsp:nvSpPr>
        <dsp:cNvPr id="0" name=""/>
        <dsp:cNvSpPr/>
      </dsp:nvSpPr>
      <dsp:spPr>
        <a:xfrm>
          <a:off x="6624338" y="4436861"/>
          <a:ext cx="1129135" cy="703011"/>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Funzionario</a:t>
          </a:r>
        </a:p>
      </dsp:txBody>
      <dsp:txXfrm>
        <a:off x="6624338" y="4436861"/>
        <a:ext cx="1129135" cy="703011"/>
      </dsp:txXfrm>
    </dsp:sp>
    <dsp:sp modelId="{F6828E8B-AD09-416A-95D9-292749D3EDCF}">
      <dsp:nvSpPr>
        <dsp:cNvPr id="0" name=""/>
        <dsp:cNvSpPr/>
      </dsp:nvSpPr>
      <dsp:spPr>
        <a:xfrm>
          <a:off x="6624338" y="5304281"/>
          <a:ext cx="1198124" cy="339566"/>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Funzionario</a:t>
          </a:r>
        </a:p>
      </dsp:txBody>
      <dsp:txXfrm>
        <a:off x="6624338" y="5304281"/>
        <a:ext cx="1198124" cy="339566"/>
      </dsp:txXfrm>
    </dsp:sp>
    <dsp:sp modelId="{3E7A73CD-D6ED-4E99-9206-2A14D3BDC101}">
      <dsp:nvSpPr>
        <dsp:cNvPr id="0" name=""/>
        <dsp:cNvSpPr/>
      </dsp:nvSpPr>
      <dsp:spPr>
        <a:xfrm>
          <a:off x="5379138" y="1423782"/>
          <a:ext cx="1060146" cy="541573"/>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Direttore di rete</a:t>
          </a:r>
        </a:p>
      </dsp:txBody>
      <dsp:txXfrm>
        <a:off x="5379138" y="1423782"/>
        <a:ext cx="1060146" cy="5415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9DD4A-283D-4693-B1CE-962B9797C517}">
      <dsp:nvSpPr>
        <dsp:cNvPr id="0" name=""/>
        <dsp:cNvSpPr/>
      </dsp:nvSpPr>
      <dsp:spPr>
        <a:xfrm>
          <a:off x="4371190" y="1602940"/>
          <a:ext cx="2403140" cy="278049"/>
        </a:xfrm>
        <a:custGeom>
          <a:avLst/>
          <a:gdLst/>
          <a:ahLst/>
          <a:cxnLst/>
          <a:rect l="0" t="0" r="0" b="0"/>
          <a:pathLst>
            <a:path>
              <a:moveTo>
                <a:pt x="0" y="0"/>
              </a:moveTo>
              <a:lnTo>
                <a:pt x="0" y="139024"/>
              </a:lnTo>
              <a:lnTo>
                <a:pt x="2403140" y="139024"/>
              </a:lnTo>
              <a:lnTo>
                <a:pt x="2403140" y="27804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41C68C-3E28-4D35-8498-09997A2263D7}">
      <dsp:nvSpPr>
        <dsp:cNvPr id="0" name=""/>
        <dsp:cNvSpPr/>
      </dsp:nvSpPr>
      <dsp:spPr>
        <a:xfrm>
          <a:off x="4371190" y="1602940"/>
          <a:ext cx="801046" cy="278049"/>
        </a:xfrm>
        <a:custGeom>
          <a:avLst/>
          <a:gdLst/>
          <a:ahLst/>
          <a:cxnLst/>
          <a:rect l="0" t="0" r="0" b="0"/>
          <a:pathLst>
            <a:path>
              <a:moveTo>
                <a:pt x="0" y="0"/>
              </a:moveTo>
              <a:lnTo>
                <a:pt x="0" y="139024"/>
              </a:lnTo>
              <a:lnTo>
                <a:pt x="801046" y="139024"/>
              </a:lnTo>
              <a:lnTo>
                <a:pt x="801046" y="27804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3090C0-4B0F-47BB-90F4-D017EADBDD88}">
      <dsp:nvSpPr>
        <dsp:cNvPr id="0" name=""/>
        <dsp:cNvSpPr/>
      </dsp:nvSpPr>
      <dsp:spPr>
        <a:xfrm>
          <a:off x="5934793" y="3483084"/>
          <a:ext cx="198606" cy="1549132"/>
        </a:xfrm>
        <a:custGeom>
          <a:avLst/>
          <a:gdLst/>
          <a:ahLst/>
          <a:cxnLst/>
          <a:rect l="0" t="0" r="0" b="0"/>
          <a:pathLst>
            <a:path>
              <a:moveTo>
                <a:pt x="0" y="0"/>
              </a:moveTo>
              <a:lnTo>
                <a:pt x="0" y="1549132"/>
              </a:lnTo>
              <a:lnTo>
                <a:pt x="198606" y="154913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C713AB-5FC2-42AD-82FE-1C8AA0B8A3D1}">
      <dsp:nvSpPr>
        <dsp:cNvPr id="0" name=""/>
        <dsp:cNvSpPr/>
      </dsp:nvSpPr>
      <dsp:spPr>
        <a:xfrm>
          <a:off x="5934793" y="3483084"/>
          <a:ext cx="198606" cy="609060"/>
        </a:xfrm>
        <a:custGeom>
          <a:avLst/>
          <a:gdLst/>
          <a:ahLst/>
          <a:cxnLst/>
          <a:rect l="0" t="0" r="0" b="0"/>
          <a:pathLst>
            <a:path>
              <a:moveTo>
                <a:pt x="0" y="0"/>
              </a:moveTo>
              <a:lnTo>
                <a:pt x="0" y="609060"/>
              </a:lnTo>
              <a:lnTo>
                <a:pt x="198606" y="60906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838A24-0656-4638-8EFB-FE16DFF5D861}">
      <dsp:nvSpPr>
        <dsp:cNvPr id="0" name=""/>
        <dsp:cNvSpPr/>
      </dsp:nvSpPr>
      <dsp:spPr>
        <a:xfrm>
          <a:off x="3570143" y="2543012"/>
          <a:ext cx="2894267" cy="278049"/>
        </a:xfrm>
        <a:custGeom>
          <a:avLst/>
          <a:gdLst/>
          <a:ahLst/>
          <a:cxnLst/>
          <a:rect l="0" t="0" r="0" b="0"/>
          <a:pathLst>
            <a:path>
              <a:moveTo>
                <a:pt x="0" y="0"/>
              </a:moveTo>
              <a:lnTo>
                <a:pt x="0" y="139024"/>
              </a:lnTo>
              <a:lnTo>
                <a:pt x="2894267" y="139024"/>
              </a:lnTo>
              <a:lnTo>
                <a:pt x="2894267" y="27804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D49F73-1668-4613-9E53-42C54F06128C}">
      <dsp:nvSpPr>
        <dsp:cNvPr id="0" name=""/>
        <dsp:cNvSpPr/>
      </dsp:nvSpPr>
      <dsp:spPr>
        <a:xfrm>
          <a:off x="4205372" y="3483084"/>
          <a:ext cx="219827" cy="1549132"/>
        </a:xfrm>
        <a:custGeom>
          <a:avLst/>
          <a:gdLst/>
          <a:ahLst/>
          <a:cxnLst/>
          <a:rect l="0" t="0" r="0" b="0"/>
          <a:pathLst>
            <a:path>
              <a:moveTo>
                <a:pt x="0" y="0"/>
              </a:moveTo>
              <a:lnTo>
                <a:pt x="0" y="1549132"/>
              </a:lnTo>
              <a:lnTo>
                <a:pt x="219827" y="154913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0E976D-8C20-4A52-853C-4456B56709C3}">
      <dsp:nvSpPr>
        <dsp:cNvPr id="0" name=""/>
        <dsp:cNvSpPr/>
      </dsp:nvSpPr>
      <dsp:spPr>
        <a:xfrm>
          <a:off x="4205372" y="3483084"/>
          <a:ext cx="219827" cy="609060"/>
        </a:xfrm>
        <a:custGeom>
          <a:avLst/>
          <a:gdLst/>
          <a:ahLst/>
          <a:cxnLst/>
          <a:rect l="0" t="0" r="0" b="0"/>
          <a:pathLst>
            <a:path>
              <a:moveTo>
                <a:pt x="0" y="0"/>
              </a:moveTo>
              <a:lnTo>
                <a:pt x="0" y="609060"/>
              </a:lnTo>
              <a:lnTo>
                <a:pt x="219827" y="60906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E8A329-8957-464D-AF2D-BA87F80884B2}">
      <dsp:nvSpPr>
        <dsp:cNvPr id="0" name=""/>
        <dsp:cNvSpPr/>
      </dsp:nvSpPr>
      <dsp:spPr>
        <a:xfrm>
          <a:off x="3570143" y="2543012"/>
          <a:ext cx="1221436" cy="278049"/>
        </a:xfrm>
        <a:custGeom>
          <a:avLst/>
          <a:gdLst/>
          <a:ahLst/>
          <a:cxnLst/>
          <a:rect l="0" t="0" r="0" b="0"/>
          <a:pathLst>
            <a:path>
              <a:moveTo>
                <a:pt x="0" y="0"/>
              </a:moveTo>
              <a:lnTo>
                <a:pt x="0" y="139024"/>
              </a:lnTo>
              <a:lnTo>
                <a:pt x="1221436" y="139024"/>
              </a:lnTo>
              <a:lnTo>
                <a:pt x="1221436" y="27804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88786B-3D08-42C2-8EDE-EB266492DCB3}">
      <dsp:nvSpPr>
        <dsp:cNvPr id="0" name=""/>
        <dsp:cNvSpPr/>
      </dsp:nvSpPr>
      <dsp:spPr>
        <a:xfrm>
          <a:off x="2139075" y="3483084"/>
          <a:ext cx="272941" cy="1600369"/>
        </a:xfrm>
        <a:custGeom>
          <a:avLst/>
          <a:gdLst/>
          <a:ahLst/>
          <a:cxnLst/>
          <a:rect l="0" t="0" r="0" b="0"/>
          <a:pathLst>
            <a:path>
              <a:moveTo>
                <a:pt x="0" y="0"/>
              </a:moveTo>
              <a:lnTo>
                <a:pt x="0" y="1600369"/>
              </a:lnTo>
              <a:lnTo>
                <a:pt x="272941" y="160036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936D69-C0B6-457A-B3F7-079E455E38C8}">
      <dsp:nvSpPr>
        <dsp:cNvPr id="0" name=""/>
        <dsp:cNvSpPr/>
      </dsp:nvSpPr>
      <dsp:spPr>
        <a:xfrm>
          <a:off x="2139075" y="3483084"/>
          <a:ext cx="272941" cy="609060"/>
        </a:xfrm>
        <a:custGeom>
          <a:avLst/>
          <a:gdLst/>
          <a:ahLst/>
          <a:cxnLst/>
          <a:rect l="0" t="0" r="0" b="0"/>
          <a:pathLst>
            <a:path>
              <a:moveTo>
                <a:pt x="0" y="0"/>
              </a:moveTo>
              <a:lnTo>
                <a:pt x="0" y="609060"/>
              </a:lnTo>
              <a:lnTo>
                <a:pt x="272941" y="60906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4D7B96-C8EE-40C3-9C41-A4124DFFCEA9}">
      <dsp:nvSpPr>
        <dsp:cNvPr id="0" name=""/>
        <dsp:cNvSpPr/>
      </dsp:nvSpPr>
      <dsp:spPr>
        <a:xfrm>
          <a:off x="2866918" y="2543012"/>
          <a:ext cx="703224" cy="278049"/>
        </a:xfrm>
        <a:custGeom>
          <a:avLst/>
          <a:gdLst/>
          <a:ahLst/>
          <a:cxnLst/>
          <a:rect l="0" t="0" r="0" b="0"/>
          <a:pathLst>
            <a:path>
              <a:moveTo>
                <a:pt x="703224" y="0"/>
              </a:moveTo>
              <a:lnTo>
                <a:pt x="703224" y="139024"/>
              </a:lnTo>
              <a:lnTo>
                <a:pt x="0" y="139024"/>
              </a:lnTo>
              <a:lnTo>
                <a:pt x="0" y="27804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9D0137-EC1B-4019-8260-3D3AA96B58A8}">
      <dsp:nvSpPr>
        <dsp:cNvPr id="0" name=""/>
        <dsp:cNvSpPr/>
      </dsp:nvSpPr>
      <dsp:spPr>
        <a:xfrm>
          <a:off x="180375" y="3483084"/>
          <a:ext cx="249781" cy="1549132"/>
        </a:xfrm>
        <a:custGeom>
          <a:avLst/>
          <a:gdLst/>
          <a:ahLst/>
          <a:cxnLst/>
          <a:rect l="0" t="0" r="0" b="0"/>
          <a:pathLst>
            <a:path>
              <a:moveTo>
                <a:pt x="0" y="0"/>
              </a:moveTo>
              <a:lnTo>
                <a:pt x="0" y="1549132"/>
              </a:lnTo>
              <a:lnTo>
                <a:pt x="249781" y="154913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C3B86E-0679-480A-AFE5-210C87ECCC1F}">
      <dsp:nvSpPr>
        <dsp:cNvPr id="0" name=""/>
        <dsp:cNvSpPr/>
      </dsp:nvSpPr>
      <dsp:spPr>
        <a:xfrm>
          <a:off x="180375" y="3483084"/>
          <a:ext cx="249781" cy="609060"/>
        </a:xfrm>
        <a:custGeom>
          <a:avLst/>
          <a:gdLst/>
          <a:ahLst/>
          <a:cxnLst/>
          <a:rect l="0" t="0" r="0" b="0"/>
          <a:pathLst>
            <a:path>
              <a:moveTo>
                <a:pt x="0" y="0"/>
              </a:moveTo>
              <a:lnTo>
                <a:pt x="0" y="609060"/>
              </a:lnTo>
              <a:lnTo>
                <a:pt x="249781" y="60906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546222-A144-4966-8B26-9275833C2337}">
      <dsp:nvSpPr>
        <dsp:cNvPr id="0" name=""/>
        <dsp:cNvSpPr/>
      </dsp:nvSpPr>
      <dsp:spPr>
        <a:xfrm>
          <a:off x="846460" y="2543012"/>
          <a:ext cx="2723683" cy="278049"/>
        </a:xfrm>
        <a:custGeom>
          <a:avLst/>
          <a:gdLst/>
          <a:ahLst/>
          <a:cxnLst/>
          <a:rect l="0" t="0" r="0" b="0"/>
          <a:pathLst>
            <a:path>
              <a:moveTo>
                <a:pt x="2723683" y="0"/>
              </a:moveTo>
              <a:lnTo>
                <a:pt x="2723683" y="139024"/>
              </a:lnTo>
              <a:lnTo>
                <a:pt x="0" y="139024"/>
              </a:lnTo>
              <a:lnTo>
                <a:pt x="0" y="27804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6E0A5A-0E18-4233-B532-D1A1A9A331E6}">
      <dsp:nvSpPr>
        <dsp:cNvPr id="0" name=""/>
        <dsp:cNvSpPr/>
      </dsp:nvSpPr>
      <dsp:spPr>
        <a:xfrm>
          <a:off x="3570143" y="1602940"/>
          <a:ext cx="801046" cy="278049"/>
        </a:xfrm>
        <a:custGeom>
          <a:avLst/>
          <a:gdLst/>
          <a:ahLst/>
          <a:cxnLst/>
          <a:rect l="0" t="0" r="0" b="0"/>
          <a:pathLst>
            <a:path>
              <a:moveTo>
                <a:pt x="801046" y="0"/>
              </a:moveTo>
              <a:lnTo>
                <a:pt x="801046" y="139024"/>
              </a:lnTo>
              <a:lnTo>
                <a:pt x="0" y="139024"/>
              </a:lnTo>
              <a:lnTo>
                <a:pt x="0" y="27804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D0FD5F-9121-4E47-B9B6-82A02E424E77}">
      <dsp:nvSpPr>
        <dsp:cNvPr id="0" name=""/>
        <dsp:cNvSpPr/>
      </dsp:nvSpPr>
      <dsp:spPr>
        <a:xfrm>
          <a:off x="1968049" y="1602940"/>
          <a:ext cx="2403140" cy="278049"/>
        </a:xfrm>
        <a:custGeom>
          <a:avLst/>
          <a:gdLst/>
          <a:ahLst/>
          <a:cxnLst/>
          <a:rect l="0" t="0" r="0" b="0"/>
          <a:pathLst>
            <a:path>
              <a:moveTo>
                <a:pt x="2403140" y="0"/>
              </a:moveTo>
              <a:lnTo>
                <a:pt x="2403140" y="139024"/>
              </a:lnTo>
              <a:lnTo>
                <a:pt x="0" y="139024"/>
              </a:lnTo>
              <a:lnTo>
                <a:pt x="0" y="27804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C01068-72B3-4F4D-B6D5-C2291839EB2A}">
      <dsp:nvSpPr>
        <dsp:cNvPr id="0" name=""/>
        <dsp:cNvSpPr/>
      </dsp:nvSpPr>
      <dsp:spPr>
        <a:xfrm>
          <a:off x="4325470" y="662869"/>
          <a:ext cx="91440" cy="278049"/>
        </a:xfrm>
        <a:custGeom>
          <a:avLst/>
          <a:gdLst/>
          <a:ahLst/>
          <a:cxnLst/>
          <a:rect l="0" t="0" r="0" b="0"/>
          <a:pathLst>
            <a:path>
              <a:moveTo>
                <a:pt x="45720" y="0"/>
              </a:moveTo>
              <a:lnTo>
                <a:pt x="45720" y="27804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415E03-7D44-4825-A029-610D7678564C}">
      <dsp:nvSpPr>
        <dsp:cNvPr id="0" name=""/>
        <dsp:cNvSpPr/>
      </dsp:nvSpPr>
      <dsp:spPr>
        <a:xfrm>
          <a:off x="3709168" y="846"/>
          <a:ext cx="1324044" cy="66202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E" sz="1600" kern="1200" noProof="0" dirty="0"/>
            <a:t>Amministratore delegato</a:t>
          </a:r>
          <a:endParaRPr lang="en-US" sz="1600" kern="1200" noProof="0" dirty="0"/>
        </a:p>
      </dsp:txBody>
      <dsp:txXfrm>
        <a:off x="3709168" y="846"/>
        <a:ext cx="1324044" cy="662022"/>
      </dsp:txXfrm>
    </dsp:sp>
    <dsp:sp modelId="{B5926B82-FA00-4A15-BD99-A987C6A08428}">
      <dsp:nvSpPr>
        <dsp:cNvPr id="0" name=""/>
        <dsp:cNvSpPr/>
      </dsp:nvSpPr>
      <dsp:spPr>
        <a:xfrm>
          <a:off x="3709168" y="940918"/>
          <a:ext cx="1324044" cy="66202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E" sz="1600" kern="1200" noProof="0" dirty="0"/>
            <a:t>Direttore del personale </a:t>
          </a:r>
        </a:p>
      </dsp:txBody>
      <dsp:txXfrm>
        <a:off x="3709168" y="940918"/>
        <a:ext cx="1324044" cy="662022"/>
      </dsp:txXfrm>
    </dsp:sp>
    <dsp:sp modelId="{5B74E3ED-4107-4B21-8721-5A15C5EDC575}">
      <dsp:nvSpPr>
        <dsp:cNvPr id="0" name=""/>
        <dsp:cNvSpPr/>
      </dsp:nvSpPr>
      <dsp:spPr>
        <a:xfrm>
          <a:off x="1306027" y="1880990"/>
          <a:ext cx="1324044" cy="66202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E" sz="1600" kern="1200" noProof="0" dirty="0"/>
            <a:t>Direttore finanziario</a:t>
          </a:r>
        </a:p>
      </dsp:txBody>
      <dsp:txXfrm>
        <a:off x="1306027" y="1880990"/>
        <a:ext cx="1324044" cy="662022"/>
      </dsp:txXfrm>
    </dsp:sp>
    <dsp:sp modelId="{830765B8-8EBA-4A6C-91B8-BD24DE0B3D70}">
      <dsp:nvSpPr>
        <dsp:cNvPr id="0" name=""/>
        <dsp:cNvSpPr/>
      </dsp:nvSpPr>
      <dsp:spPr>
        <a:xfrm>
          <a:off x="2908121" y="1880990"/>
          <a:ext cx="1324044" cy="662022"/>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noProof="0" dirty="0">
              <a:solidFill>
                <a:schemeClr val="bg1"/>
              </a:solidFill>
            </a:rPr>
            <a:t>Direttore IT</a:t>
          </a:r>
        </a:p>
      </dsp:txBody>
      <dsp:txXfrm>
        <a:off x="2908121" y="1880990"/>
        <a:ext cx="1324044" cy="662022"/>
      </dsp:txXfrm>
    </dsp:sp>
    <dsp:sp modelId="{ADC92D6A-ECBE-433B-9DF0-C26B6F2A57BB}">
      <dsp:nvSpPr>
        <dsp:cNvPr id="0" name=""/>
        <dsp:cNvSpPr/>
      </dsp:nvSpPr>
      <dsp:spPr>
        <a:xfrm>
          <a:off x="13854" y="2821061"/>
          <a:ext cx="1665211" cy="66202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noProof="0" dirty="0"/>
            <a:t>Responsabile della sicurezza</a:t>
          </a:r>
        </a:p>
      </dsp:txBody>
      <dsp:txXfrm>
        <a:off x="13854" y="2821061"/>
        <a:ext cx="1665211" cy="662022"/>
      </dsp:txXfrm>
    </dsp:sp>
    <dsp:sp modelId="{546E017E-1727-432D-9A2E-A6864EAA8957}">
      <dsp:nvSpPr>
        <dsp:cNvPr id="0" name=""/>
        <dsp:cNvSpPr/>
      </dsp:nvSpPr>
      <dsp:spPr>
        <a:xfrm>
          <a:off x="430157" y="3761133"/>
          <a:ext cx="1324044" cy="66202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Adetto alla sicurezza</a:t>
          </a:r>
        </a:p>
      </dsp:txBody>
      <dsp:txXfrm>
        <a:off x="430157" y="3761133"/>
        <a:ext cx="1324044" cy="662022"/>
      </dsp:txXfrm>
    </dsp:sp>
    <dsp:sp modelId="{C11B9E2A-7313-44A6-BF70-7B8CF302DC01}">
      <dsp:nvSpPr>
        <dsp:cNvPr id="0" name=""/>
        <dsp:cNvSpPr/>
      </dsp:nvSpPr>
      <dsp:spPr>
        <a:xfrm>
          <a:off x="430157" y="4701205"/>
          <a:ext cx="1324044" cy="66202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t-IT" sz="1600" kern="1200" noProof="0" dirty="0"/>
            <a:t>Specialista in violazioni dei dati</a:t>
          </a:r>
          <a:endParaRPr lang="en-IE" sz="1600" kern="1200" noProof="0" dirty="0"/>
        </a:p>
      </dsp:txBody>
      <dsp:txXfrm>
        <a:off x="430157" y="4701205"/>
        <a:ext cx="1324044" cy="662022"/>
      </dsp:txXfrm>
    </dsp:sp>
    <dsp:sp modelId="{F82AE90E-1CA2-4C54-A200-B4F8C35149D0}">
      <dsp:nvSpPr>
        <dsp:cNvPr id="0" name=""/>
        <dsp:cNvSpPr/>
      </dsp:nvSpPr>
      <dsp:spPr>
        <a:xfrm>
          <a:off x="1957114" y="2821061"/>
          <a:ext cx="1819608" cy="66202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noProof="0" dirty="0"/>
            <a:t>Responsabile UX</a:t>
          </a:r>
        </a:p>
      </dsp:txBody>
      <dsp:txXfrm>
        <a:off x="1957114" y="2821061"/>
        <a:ext cx="1819608" cy="662022"/>
      </dsp:txXfrm>
    </dsp:sp>
    <dsp:sp modelId="{611F042F-A186-4A41-8B65-006D641DC108}">
      <dsp:nvSpPr>
        <dsp:cNvPr id="0" name=""/>
        <dsp:cNvSpPr/>
      </dsp:nvSpPr>
      <dsp:spPr>
        <a:xfrm>
          <a:off x="2412016" y="3761133"/>
          <a:ext cx="1324044" cy="66202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Web designer</a:t>
          </a:r>
        </a:p>
      </dsp:txBody>
      <dsp:txXfrm>
        <a:off x="2412016" y="3761133"/>
        <a:ext cx="1324044" cy="662022"/>
      </dsp:txXfrm>
    </dsp:sp>
    <dsp:sp modelId="{DDCA2116-F923-46DD-A333-0F40358CD7B7}">
      <dsp:nvSpPr>
        <dsp:cNvPr id="0" name=""/>
        <dsp:cNvSpPr/>
      </dsp:nvSpPr>
      <dsp:spPr>
        <a:xfrm>
          <a:off x="2412016" y="4701205"/>
          <a:ext cx="1735133" cy="764496"/>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Programmatore </a:t>
          </a:r>
        </a:p>
      </dsp:txBody>
      <dsp:txXfrm>
        <a:off x="2412016" y="4701205"/>
        <a:ext cx="1735133" cy="764496"/>
      </dsp:txXfrm>
    </dsp:sp>
    <dsp:sp modelId="{1C1C5A6F-FE48-4898-BC26-A8CF74D99E67}">
      <dsp:nvSpPr>
        <dsp:cNvPr id="0" name=""/>
        <dsp:cNvSpPr/>
      </dsp:nvSpPr>
      <dsp:spPr>
        <a:xfrm>
          <a:off x="4058820" y="2821061"/>
          <a:ext cx="1465518" cy="66202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E" sz="1600" b="1" kern="1200" noProof="0" dirty="0"/>
            <a:t>Responsabile Help-Desk</a:t>
          </a:r>
          <a:endParaRPr lang="en-US" sz="1600" b="1" kern="1200" noProof="0" dirty="0"/>
        </a:p>
      </dsp:txBody>
      <dsp:txXfrm>
        <a:off x="4058820" y="2821061"/>
        <a:ext cx="1465518" cy="662022"/>
      </dsp:txXfrm>
    </dsp:sp>
    <dsp:sp modelId="{F7328E5A-9312-4CD6-93F6-CA63D1EFA814}">
      <dsp:nvSpPr>
        <dsp:cNvPr id="0" name=""/>
        <dsp:cNvSpPr/>
      </dsp:nvSpPr>
      <dsp:spPr>
        <a:xfrm>
          <a:off x="4425200" y="3761133"/>
          <a:ext cx="1324044" cy="66202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t-IT" sz="1600" kern="1200" noProof="0" dirty="0"/>
            <a:t>Tecnico</a:t>
          </a:r>
        </a:p>
      </dsp:txBody>
      <dsp:txXfrm>
        <a:off x="4425200" y="3761133"/>
        <a:ext cx="1324044" cy="662022"/>
      </dsp:txXfrm>
    </dsp:sp>
    <dsp:sp modelId="{84DD8B38-B0D6-4CA9-85D1-E2CEBC149DB5}">
      <dsp:nvSpPr>
        <dsp:cNvPr id="0" name=""/>
        <dsp:cNvSpPr/>
      </dsp:nvSpPr>
      <dsp:spPr>
        <a:xfrm>
          <a:off x="4425200" y="4701205"/>
          <a:ext cx="1324044" cy="66202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Analista </a:t>
          </a:r>
        </a:p>
      </dsp:txBody>
      <dsp:txXfrm>
        <a:off x="4425200" y="4701205"/>
        <a:ext cx="1324044" cy="662022"/>
      </dsp:txXfrm>
    </dsp:sp>
    <dsp:sp modelId="{001B88E9-2747-4EA4-8D4C-D663DA364A32}">
      <dsp:nvSpPr>
        <dsp:cNvPr id="0" name=""/>
        <dsp:cNvSpPr/>
      </dsp:nvSpPr>
      <dsp:spPr>
        <a:xfrm>
          <a:off x="5802388" y="2821061"/>
          <a:ext cx="1324044" cy="66202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E" sz="1600" kern="1200" dirty="0"/>
            <a:t>Architetto cloud</a:t>
          </a:r>
        </a:p>
      </dsp:txBody>
      <dsp:txXfrm>
        <a:off x="5802388" y="2821061"/>
        <a:ext cx="1324044" cy="662022"/>
      </dsp:txXfrm>
    </dsp:sp>
    <dsp:sp modelId="{714D58FF-54D6-435E-A706-DFCA2F9A8535}">
      <dsp:nvSpPr>
        <dsp:cNvPr id="0" name=""/>
        <dsp:cNvSpPr/>
      </dsp:nvSpPr>
      <dsp:spPr>
        <a:xfrm>
          <a:off x="6133399" y="3761133"/>
          <a:ext cx="1572726" cy="66202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Programmatore cloud</a:t>
          </a:r>
        </a:p>
      </dsp:txBody>
      <dsp:txXfrm>
        <a:off x="6133399" y="3761133"/>
        <a:ext cx="1572726" cy="662022"/>
      </dsp:txXfrm>
    </dsp:sp>
    <dsp:sp modelId="{DEA634BC-8105-4244-91DE-EAD001040229}">
      <dsp:nvSpPr>
        <dsp:cNvPr id="0" name=""/>
        <dsp:cNvSpPr/>
      </dsp:nvSpPr>
      <dsp:spPr>
        <a:xfrm>
          <a:off x="6133399" y="4701205"/>
          <a:ext cx="1324044" cy="66202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t-IT" sz="1600" kern="1200" noProof="0" dirty="0"/>
            <a:t>Tecnico UX basato su cloud </a:t>
          </a:r>
          <a:endParaRPr lang="en-IE" sz="1600" kern="1200" noProof="0" dirty="0"/>
        </a:p>
      </dsp:txBody>
      <dsp:txXfrm>
        <a:off x="6133399" y="4701205"/>
        <a:ext cx="1324044" cy="662022"/>
      </dsp:txXfrm>
    </dsp:sp>
    <dsp:sp modelId="{54A742F4-60BE-4743-853B-8B5E0441E6EA}">
      <dsp:nvSpPr>
        <dsp:cNvPr id="0" name=""/>
        <dsp:cNvSpPr/>
      </dsp:nvSpPr>
      <dsp:spPr>
        <a:xfrm>
          <a:off x="4510215" y="1880990"/>
          <a:ext cx="1324044" cy="66202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Direttore Risorse Umane</a:t>
          </a:r>
        </a:p>
      </dsp:txBody>
      <dsp:txXfrm>
        <a:off x="4510215" y="1880990"/>
        <a:ext cx="1324044" cy="662022"/>
      </dsp:txXfrm>
    </dsp:sp>
    <dsp:sp modelId="{CD095349-242A-4047-91E2-F1D485A77C9B}">
      <dsp:nvSpPr>
        <dsp:cNvPr id="0" name=""/>
        <dsp:cNvSpPr/>
      </dsp:nvSpPr>
      <dsp:spPr>
        <a:xfrm>
          <a:off x="6112309" y="1880990"/>
          <a:ext cx="1324044" cy="66202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Direttore logistica</a:t>
          </a:r>
        </a:p>
      </dsp:txBody>
      <dsp:txXfrm>
        <a:off x="6112309" y="1880990"/>
        <a:ext cx="1324044" cy="6620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4A5506-1570-45CE-93E1-70BCE1E8F55C}">
      <dsp:nvSpPr>
        <dsp:cNvPr id="0" name=""/>
        <dsp:cNvSpPr/>
      </dsp:nvSpPr>
      <dsp:spPr>
        <a:xfrm>
          <a:off x="5422859" y="2429580"/>
          <a:ext cx="217976" cy="2731971"/>
        </a:xfrm>
        <a:custGeom>
          <a:avLst/>
          <a:gdLst/>
          <a:ahLst/>
          <a:cxnLst/>
          <a:rect l="0" t="0" r="0" b="0"/>
          <a:pathLst>
            <a:path>
              <a:moveTo>
                <a:pt x="0" y="0"/>
              </a:moveTo>
              <a:lnTo>
                <a:pt x="0" y="2731971"/>
              </a:lnTo>
              <a:lnTo>
                <a:pt x="217976" y="2731971"/>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16A03B-EDC8-40B9-93B8-B602505FA435}">
      <dsp:nvSpPr>
        <dsp:cNvPr id="0" name=""/>
        <dsp:cNvSpPr/>
      </dsp:nvSpPr>
      <dsp:spPr>
        <a:xfrm>
          <a:off x="5422859" y="2429580"/>
          <a:ext cx="217976" cy="1700216"/>
        </a:xfrm>
        <a:custGeom>
          <a:avLst/>
          <a:gdLst/>
          <a:ahLst/>
          <a:cxnLst/>
          <a:rect l="0" t="0" r="0" b="0"/>
          <a:pathLst>
            <a:path>
              <a:moveTo>
                <a:pt x="0" y="0"/>
              </a:moveTo>
              <a:lnTo>
                <a:pt x="0" y="1700216"/>
              </a:lnTo>
              <a:lnTo>
                <a:pt x="217976" y="170021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F9F3B6-A965-4051-8E72-BB70E592B868}">
      <dsp:nvSpPr>
        <dsp:cNvPr id="0" name=""/>
        <dsp:cNvSpPr/>
      </dsp:nvSpPr>
      <dsp:spPr>
        <a:xfrm>
          <a:off x="5422859" y="2429580"/>
          <a:ext cx="217976" cy="668461"/>
        </a:xfrm>
        <a:custGeom>
          <a:avLst/>
          <a:gdLst/>
          <a:ahLst/>
          <a:cxnLst/>
          <a:rect l="0" t="0" r="0" b="0"/>
          <a:pathLst>
            <a:path>
              <a:moveTo>
                <a:pt x="0" y="0"/>
              </a:moveTo>
              <a:lnTo>
                <a:pt x="0" y="668461"/>
              </a:lnTo>
              <a:lnTo>
                <a:pt x="217976" y="668461"/>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49DD4A-283D-4693-B1CE-962B9797C517}">
      <dsp:nvSpPr>
        <dsp:cNvPr id="0" name=""/>
        <dsp:cNvSpPr/>
      </dsp:nvSpPr>
      <dsp:spPr>
        <a:xfrm>
          <a:off x="3366614" y="1397825"/>
          <a:ext cx="2637514" cy="305166"/>
        </a:xfrm>
        <a:custGeom>
          <a:avLst/>
          <a:gdLst/>
          <a:ahLst/>
          <a:cxnLst/>
          <a:rect l="0" t="0" r="0" b="0"/>
          <a:pathLst>
            <a:path>
              <a:moveTo>
                <a:pt x="0" y="0"/>
              </a:moveTo>
              <a:lnTo>
                <a:pt x="0" y="152583"/>
              </a:lnTo>
              <a:lnTo>
                <a:pt x="2637514" y="152583"/>
              </a:lnTo>
              <a:lnTo>
                <a:pt x="2637514" y="30516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A5ED27-6CB3-450B-ADCF-7D223B30681E}">
      <dsp:nvSpPr>
        <dsp:cNvPr id="0" name=""/>
        <dsp:cNvSpPr/>
      </dsp:nvSpPr>
      <dsp:spPr>
        <a:xfrm>
          <a:off x="3664516" y="2429580"/>
          <a:ext cx="217976" cy="1700216"/>
        </a:xfrm>
        <a:custGeom>
          <a:avLst/>
          <a:gdLst/>
          <a:ahLst/>
          <a:cxnLst/>
          <a:rect l="0" t="0" r="0" b="0"/>
          <a:pathLst>
            <a:path>
              <a:moveTo>
                <a:pt x="0" y="0"/>
              </a:moveTo>
              <a:lnTo>
                <a:pt x="0" y="1700216"/>
              </a:lnTo>
              <a:lnTo>
                <a:pt x="217976" y="170021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3444FD-A834-4CEC-B7A2-663EEB7DB4D1}">
      <dsp:nvSpPr>
        <dsp:cNvPr id="0" name=""/>
        <dsp:cNvSpPr/>
      </dsp:nvSpPr>
      <dsp:spPr>
        <a:xfrm>
          <a:off x="3664516" y="2429580"/>
          <a:ext cx="217976" cy="668461"/>
        </a:xfrm>
        <a:custGeom>
          <a:avLst/>
          <a:gdLst/>
          <a:ahLst/>
          <a:cxnLst/>
          <a:rect l="0" t="0" r="0" b="0"/>
          <a:pathLst>
            <a:path>
              <a:moveTo>
                <a:pt x="0" y="0"/>
              </a:moveTo>
              <a:lnTo>
                <a:pt x="0" y="668461"/>
              </a:lnTo>
              <a:lnTo>
                <a:pt x="217976" y="668461"/>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41C68C-3E28-4D35-8498-09997A2263D7}">
      <dsp:nvSpPr>
        <dsp:cNvPr id="0" name=""/>
        <dsp:cNvSpPr/>
      </dsp:nvSpPr>
      <dsp:spPr>
        <a:xfrm>
          <a:off x="3366614" y="1397825"/>
          <a:ext cx="879171" cy="305166"/>
        </a:xfrm>
        <a:custGeom>
          <a:avLst/>
          <a:gdLst/>
          <a:ahLst/>
          <a:cxnLst/>
          <a:rect l="0" t="0" r="0" b="0"/>
          <a:pathLst>
            <a:path>
              <a:moveTo>
                <a:pt x="0" y="0"/>
              </a:moveTo>
              <a:lnTo>
                <a:pt x="0" y="152583"/>
              </a:lnTo>
              <a:lnTo>
                <a:pt x="879171" y="152583"/>
              </a:lnTo>
              <a:lnTo>
                <a:pt x="879171" y="30516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27038E-D575-4560-B186-7FDD9F195728}">
      <dsp:nvSpPr>
        <dsp:cNvPr id="0" name=""/>
        <dsp:cNvSpPr/>
      </dsp:nvSpPr>
      <dsp:spPr>
        <a:xfrm>
          <a:off x="1906172" y="2429580"/>
          <a:ext cx="217976" cy="1700216"/>
        </a:xfrm>
        <a:custGeom>
          <a:avLst/>
          <a:gdLst/>
          <a:ahLst/>
          <a:cxnLst/>
          <a:rect l="0" t="0" r="0" b="0"/>
          <a:pathLst>
            <a:path>
              <a:moveTo>
                <a:pt x="0" y="0"/>
              </a:moveTo>
              <a:lnTo>
                <a:pt x="0" y="1700216"/>
              </a:lnTo>
              <a:lnTo>
                <a:pt x="217976" y="170021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3F0598-B851-4629-9F7D-D66B8A4C2708}">
      <dsp:nvSpPr>
        <dsp:cNvPr id="0" name=""/>
        <dsp:cNvSpPr/>
      </dsp:nvSpPr>
      <dsp:spPr>
        <a:xfrm>
          <a:off x="1906172" y="2429580"/>
          <a:ext cx="217976" cy="668461"/>
        </a:xfrm>
        <a:custGeom>
          <a:avLst/>
          <a:gdLst/>
          <a:ahLst/>
          <a:cxnLst/>
          <a:rect l="0" t="0" r="0" b="0"/>
          <a:pathLst>
            <a:path>
              <a:moveTo>
                <a:pt x="0" y="0"/>
              </a:moveTo>
              <a:lnTo>
                <a:pt x="0" y="668461"/>
              </a:lnTo>
              <a:lnTo>
                <a:pt x="217976" y="668461"/>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6E0A5A-0E18-4233-B532-D1A1A9A331E6}">
      <dsp:nvSpPr>
        <dsp:cNvPr id="0" name=""/>
        <dsp:cNvSpPr/>
      </dsp:nvSpPr>
      <dsp:spPr>
        <a:xfrm>
          <a:off x="2487443" y="1397825"/>
          <a:ext cx="879171" cy="305166"/>
        </a:xfrm>
        <a:custGeom>
          <a:avLst/>
          <a:gdLst/>
          <a:ahLst/>
          <a:cxnLst/>
          <a:rect l="0" t="0" r="0" b="0"/>
          <a:pathLst>
            <a:path>
              <a:moveTo>
                <a:pt x="879171" y="0"/>
              </a:moveTo>
              <a:lnTo>
                <a:pt x="879171" y="152583"/>
              </a:lnTo>
              <a:lnTo>
                <a:pt x="0" y="152583"/>
              </a:lnTo>
              <a:lnTo>
                <a:pt x="0" y="30516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E1EA90-060E-4EC3-BF63-E1893681690A}">
      <dsp:nvSpPr>
        <dsp:cNvPr id="0" name=""/>
        <dsp:cNvSpPr/>
      </dsp:nvSpPr>
      <dsp:spPr>
        <a:xfrm>
          <a:off x="147829" y="2429580"/>
          <a:ext cx="217976" cy="2731971"/>
        </a:xfrm>
        <a:custGeom>
          <a:avLst/>
          <a:gdLst/>
          <a:ahLst/>
          <a:cxnLst/>
          <a:rect l="0" t="0" r="0" b="0"/>
          <a:pathLst>
            <a:path>
              <a:moveTo>
                <a:pt x="0" y="0"/>
              </a:moveTo>
              <a:lnTo>
                <a:pt x="0" y="2731971"/>
              </a:lnTo>
              <a:lnTo>
                <a:pt x="217976" y="2731971"/>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1CE9A5-2C27-4761-88D8-855D3D23EC57}">
      <dsp:nvSpPr>
        <dsp:cNvPr id="0" name=""/>
        <dsp:cNvSpPr/>
      </dsp:nvSpPr>
      <dsp:spPr>
        <a:xfrm>
          <a:off x="147829" y="2429580"/>
          <a:ext cx="217976" cy="1700216"/>
        </a:xfrm>
        <a:custGeom>
          <a:avLst/>
          <a:gdLst/>
          <a:ahLst/>
          <a:cxnLst/>
          <a:rect l="0" t="0" r="0" b="0"/>
          <a:pathLst>
            <a:path>
              <a:moveTo>
                <a:pt x="0" y="0"/>
              </a:moveTo>
              <a:lnTo>
                <a:pt x="0" y="1700216"/>
              </a:lnTo>
              <a:lnTo>
                <a:pt x="217976" y="170021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83E4EB-60A9-4C37-BFB1-BD2445112A42}">
      <dsp:nvSpPr>
        <dsp:cNvPr id="0" name=""/>
        <dsp:cNvSpPr/>
      </dsp:nvSpPr>
      <dsp:spPr>
        <a:xfrm>
          <a:off x="147829" y="2429580"/>
          <a:ext cx="217976" cy="668461"/>
        </a:xfrm>
        <a:custGeom>
          <a:avLst/>
          <a:gdLst/>
          <a:ahLst/>
          <a:cxnLst/>
          <a:rect l="0" t="0" r="0" b="0"/>
          <a:pathLst>
            <a:path>
              <a:moveTo>
                <a:pt x="0" y="0"/>
              </a:moveTo>
              <a:lnTo>
                <a:pt x="0" y="668461"/>
              </a:lnTo>
              <a:lnTo>
                <a:pt x="217976" y="668461"/>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D0FD5F-9121-4E47-B9B6-82A02E424E77}">
      <dsp:nvSpPr>
        <dsp:cNvPr id="0" name=""/>
        <dsp:cNvSpPr/>
      </dsp:nvSpPr>
      <dsp:spPr>
        <a:xfrm>
          <a:off x="729100" y="1397825"/>
          <a:ext cx="2637514" cy="305166"/>
        </a:xfrm>
        <a:custGeom>
          <a:avLst/>
          <a:gdLst/>
          <a:ahLst/>
          <a:cxnLst/>
          <a:rect l="0" t="0" r="0" b="0"/>
          <a:pathLst>
            <a:path>
              <a:moveTo>
                <a:pt x="2637514" y="0"/>
              </a:moveTo>
              <a:lnTo>
                <a:pt x="2637514" y="152583"/>
              </a:lnTo>
              <a:lnTo>
                <a:pt x="0" y="152583"/>
              </a:lnTo>
              <a:lnTo>
                <a:pt x="0" y="30516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415E03-7D44-4825-A029-610D7678564C}">
      <dsp:nvSpPr>
        <dsp:cNvPr id="0" name=""/>
        <dsp:cNvSpPr/>
      </dsp:nvSpPr>
      <dsp:spPr>
        <a:xfrm>
          <a:off x="2640026" y="671237"/>
          <a:ext cx="1453176" cy="726588"/>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CEO / Fondatore</a:t>
          </a:r>
        </a:p>
      </dsp:txBody>
      <dsp:txXfrm>
        <a:off x="2640026" y="671237"/>
        <a:ext cx="1453176" cy="726588"/>
      </dsp:txXfrm>
    </dsp:sp>
    <dsp:sp modelId="{5B74E3ED-4107-4B21-8721-5A15C5EDC575}">
      <dsp:nvSpPr>
        <dsp:cNvPr id="0" name=""/>
        <dsp:cNvSpPr/>
      </dsp:nvSpPr>
      <dsp:spPr>
        <a:xfrm>
          <a:off x="2512" y="1702992"/>
          <a:ext cx="1453176" cy="726588"/>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E" sz="1600" kern="1200" noProof="0" dirty="0">
              <a:solidFill>
                <a:schemeClr val="bg1"/>
              </a:solidFill>
            </a:rPr>
            <a:t>Specialista Marketing</a:t>
          </a:r>
        </a:p>
      </dsp:txBody>
      <dsp:txXfrm>
        <a:off x="2512" y="1702992"/>
        <a:ext cx="1453176" cy="726588"/>
      </dsp:txXfrm>
    </dsp:sp>
    <dsp:sp modelId="{AB6733E8-7015-414C-854F-15CC7BE33845}">
      <dsp:nvSpPr>
        <dsp:cNvPr id="0" name=""/>
        <dsp:cNvSpPr/>
      </dsp:nvSpPr>
      <dsp:spPr>
        <a:xfrm>
          <a:off x="365806" y="2734747"/>
          <a:ext cx="1453176" cy="726588"/>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Analista</a:t>
          </a:r>
        </a:p>
      </dsp:txBody>
      <dsp:txXfrm>
        <a:off x="365806" y="2734747"/>
        <a:ext cx="1453176" cy="726588"/>
      </dsp:txXfrm>
    </dsp:sp>
    <dsp:sp modelId="{B26F90E8-03E6-4343-A966-379A130B4AE9}">
      <dsp:nvSpPr>
        <dsp:cNvPr id="0" name=""/>
        <dsp:cNvSpPr/>
      </dsp:nvSpPr>
      <dsp:spPr>
        <a:xfrm>
          <a:off x="365806" y="3766502"/>
          <a:ext cx="1453176" cy="726588"/>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Analista </a:t>
          </a:r>
        </a:p>
      </dsp:txBody>
      <dsp:txXfrm>
        <a:off x="365806" y="3766502"/>
        <a:ext cx="1453176" cy="726588"/>
      </dsp:txXfrm>
    </dsp:sp>
    <dsp:sp modelId="{9DF53EE0-087D-4830-A13B-AFEB14B437CD}">
      <dsp:nvSpPr>
        <dsp:cNvPr id="0" name=""/>
        <dsp:cNvSpPr/>
      </dsp:nvSpPr>
      <dsp:spPr>
        <a:xfrm>
          <a:off x="365806" y="4798257"/>
          <a:ext cx="1453176" cy="726588"/>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Analista </a:t>
          </a:r>
        </a:p>
      </dsp:txBody>
      <dsp:txXfrm>
        <a:off x="365806" y="4798257"/>
        <a:ext cx="1453176" cy="726588"/>
      </dsp:txXfrm>
    </dsp:sp>
    <dsp:sp modelId="{830765B8-8EBA-4A6C-91B8-BD24DE0B3D70}">
      <dsp:nvSpPr>
        <dsp:cNvPr id="0" name=""/>
        <dsp:cNvSpPr/>
      </dsp:nvSpPr>
      <dsp:spPr>
        <a:xfrm>
          <a:off x="1760855" y="1702992"/>
          <a:ext cx="1453176" cy="726588"/>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solidFill>
                <a:schemeClr val="bg1"/>
              </a:solidFill>
            </a:rPr>
            <a:t>Direttore PR</a:t>
          </a:r>
        </a:p>
      </dsp:txBody>
      <dsp:txXfrm>
        <a:off x="1760855" y="1702992"/>
        <a:ext cx="1453176" cy="726588"/>
      </dsp:txXfrm>
    </dsp:sp>
    <dsp:sp modelId="{845F8322-0F59-4106-A6A3-C179FD3498F9}">
      <dsp:nvSpPr>
        <dsp:cNvPr id="0" name=""/>
        <dsp:cNvSpPr/>
      </dsp:nvSpPr>
      <dsp:spPr>
        <a:xfrm>
          <a:off x="2124149" y="2734747"/>
          <a:ext cx="1453176" cy="726588"/>
        </a:xfrm>
        <a:prstGeom prst="rect">
          <a:avLst/>
        </a:prstGeom>
        <a:no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t-IT" sz="1600" kern="1200" dirty="0"/>
            <a:t>Specialista della comunicazione</a:t>
          </a:r>
          <a:endParaRPr lang="en-US" sz="1600" kern="1200" noProof="0" dirty="0"/>
        </a:p>
      </dsp:txBody>
      <dsp:txXfrm>
        <a:off x="2124149" y="2734747"/>
        <a:ext cx="1453176" cy="726588"/>
      </dsp:txXfrm>
    </dsp:sp>
    <dsp:sp modelId="{7746AB3F-7293-4EB0-A788-93E1B5639BE2}">
      <dsp:nvSpPr>
        <dsp:cNvPr id="0" name=""/>
        <dsp:cNvSpPr/>
      </dsp:nvSpPr>
      <dsp:spPr>
        <a:xfrm>
          <a:off x="2124149" y="3766502"/>
          <a:ext cx="1453176" cy="726588"/>
        </a:xfrm>
        <a:prstGeom prst="rect">
          <a:avLst/>
        </a:prstGeom>
        <a:no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t-IT" sz="1600" kern="1200" dirty="0"/>
            <a:t>Specialista della comunicazione</a:t>
          </a:r>
          <a:endParaRPr lang="en-IE" sz="1600" kern="1200" noProof="0" dirty="0"/>
        </a:p>
      </dsp:txBody>
      <dsp:txXfrm>
        <a:off x="2124149" y="3766502"/>
        <a:ext cx="1453176" cy="726588"/>
      </dsp:txXfrm>
    </dsp:sp>
    <dsp:sp modelId="{54A742F4-60BE-4743-853B-8B5E0441E6EA}">
      <dsp:nvSpPr>
        <dsp:cNvPr id="0" name=""/>
        <dsp:cNvSpPr/>
      </dsp:nvSpPr>
      <dsp:spPr>
        <a:xfrm>
          <a:off x="3519198" y="1702992"/>
          <a:ext cx="1453176" cy="726588"/>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E" sz="1600" kern="1200" noProof="0" dirty="0">
              <a:solidFill>
                <a:schemeClr val="bg1"/>
              </a:solidFill>
            </a:rPr>
            <a:t>Community Engagement</a:t>
          </a:r>
        </a:p>
      </dsp:txBody>
      <dsp:txXfrm>
        <a:off x="3519198" y="1702992"/>
        <a:ext cx="1453176" cy="726588"/>
      </dsp:txXfrm>
    </dsp:sp>
    <dsp:sp modelId="{4E7A23E3-730B-4EC1-9315-B00C2BD33DAA}">
      <dsp:nvSpPr>
        <dsp:cNvPr id="0" name=""/>
        <dsp:cNvSpPr/>
      </dsp:nvSpPr>
      <dsp:spPr>
        <a:xfrm>
          <a:off x="3882492" y="2734747"/>
          <a:ext cx="1453176" cy="726588"/>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Funzionario </a:t>
          </a:r>
        </a:p>
      </dsp:txBody>
      <dsp:txXfrm>
        <a:off x="3882492" y="2734747"/>
        <a:ext cx="1453176" cy="726588"/>
      </dsp:txXfrm>
    </dsp:sp>
    <dsp:sp modelId="{DA6BD5EF-DC2E-430B-BA00-8771D3AAF70C}">
      <dsp:nvSpPr>
        <dsp:cNvPr id="0" name=""/>
        <dsp:cNvSpPr/>
      </dsp:nvSpPr>
      <dsp:spPr>
        <a:xfrm>
          <a:off x="3882492" y="3766502"/>
          <a:ext cx="1453176" cy="726588"/>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Funzionario </a:t>
          </a:r>
        </a:p>
      </dsp:txBody>
      <dsp:txXfrm>
        <a:off x="3882492" y="3766502"/>
        <a:ext cx="1453176" cy="726588"/>
      </dsp:txXfrm>
    </dsp:sp>
    <dsp:sp modelId="{CD095349-242A-4047-91E2-F1D485A77C9B}">
      <dsp:nvSpPr>
        <dsp:cNvPr id="0" name=""/>
        <dsp:cNvSpPr/>
      </dsp:nvSpPr>
      <dsp:spPr>
        <a:xfrm>
          <a:off x="5277541" y="1702992"/>
          <a:ext cx="1453176" cy="726588"/>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E" sz="1600" kern="1200" noProof="0" dirty="0">
              <a:solidFill>
                <a:schemeClr val="bg1"/>
              </a:solidFill>
            </a:rPr>
            <a:t>Direttore Commerciale</a:t>
          </a:r>
        </a:p>
      </dsp:txBody>
      <dsp:txXfrm>
        <a:off x="5277541" y="1702992"/>
        <a:ext cx="1453176" cy="726588"/>
      </dsp:txXfrm>
    </dsp:sp>
    <dsp:sp modelId="{D3A873B4-9B73-4FA3-AE84-BAA65D8B147C}">
      <dsp:nvSpPr>
        <dsp:cNvPr id="0" name=""/>
        <dsp:cNvSpPr/>
      </dsp:nvSpPr>
      <dsp:spPr>
        <a:xfrm>
          <a:off x="5640835" y="2734747"/>
          <a:ext cx="1453176" cy="726588"/>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Tecnico </a:t>
          </a:r>
        </a:p>
      </dsp:txBody>
      <dsp:txXfrm>
        <a:off x="5640835" y="2734747"/>
        <a:ext cx="1453176" cy="726588"/>
      </dsp:txXfrm>
    </dsp:sp>
    <dsp:sp modelId="{95467C1A-3C87-4989-BCB3-198B9121BA63}">
      <dsp:nvSpPr>
        <dsp:cNvPr id="0" name=""/>
        <dsp:cNvSpPr/>
      </dsp:nvSpPr>
      <dsp:spPr>
        <a:xfrm>
          <a:off x="5640835" y="3766502"/>
          <a:ext cx="1453176" cy="726588"/>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Tecnico</a:t>
          </a:r>
        </a:p>
      </dsp:txBody>
      <dsp:txXfrm>
        <a:off x="5640835" y="3766502"/>
        <a:ext cx="1453176" cy="726588"/>
      </dsp:txXfrm>
    </dsp:sp>
    <dsp:sp modelId="{9926314A-235D-4A55-8BA2-24C99FFD204C}">
      <dsp:nvSpPr>
        <dsp:cNvPr id="0" name=""/>
        <dsp:cNvSpPr/>
      </dsp:nvSpPr>
      <dsp:spPr>
        <a:xfrm>
          <a:off x="5640835" y="4798257"/>
          <a:ext cx="1453176" cy="726588"/>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Tecnico  </a:t>
          </a:r>
        </a:p>
      </dsp:txBody>
      <dsp:txXfrm>
        <a:off x="5640835" y="4798257"/>
        <a:ext cx="1453176" cy="7265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41C68C-3E28-4D35-8498-09997A2263D7}">
      <dsp:nvSpPr>
        <dsp:cNvPr id="0" name=""/>
        <dsp:cNvSpPr/>
      </dsp:nvSpPr>
      <dsp:spPr>
        <a:xfrm>
          <a:off x="5202571" y="1507214"/>
          <a:ext cx="1645213" cy="285533"/>
        </a:xfrm>
        <a:custGeom>
          <a:avLst/>
          <a:gdLst/>
          <a:ahLst/>
          <a:cxnLst/>
          <a:rect l="0" t="0" r="0" b="0"/>
          <a:pathLst>
            <a:path>
              <a:moveTo>
                <a:pt x="0" y="0"/>
              </a:moveTo>
              <a:lnTo>
                <a:pt x="0" y="142766"/>
              </a:lnTo>
              <a:lnTo>
                <a:pt x="1645213" y="142766"/>
              </a:lnTo>
              <a:lnTo>
                <a:pt x="1645213" y="28553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6E0A5A-0E18-4233-B532-D1A1A9A331E6}">
      <dsp:nvSpPr>
        <dsp:cNvPr id="0" name=""/>
        <dsp:cNvSpPr/>
      </dsp:nvSpPr>
      <dsp:spPr>
        <a:xfrm>
          <a:off x="5156851" y="1507214"/>
          <a:ext cx="91440" cy="285533"/>
        </a:xfrm>
        <a:custGeom>
          <a:avLst/>
          <a:gdLst/>
          <a:ahLst/>
          <a:cxnLst/>
          <a:rect l="0" t="0" r="0" b="0"/>
          <a:pathLst>
            <a:path>
              <a:moveTo>
                <a:pt x="45720" y="0"/>
              </a:moveTo>
              <a:lnTo>
                <a:pt x="45720" y="142766"/>
              </a:lnTo>
              <a:lnTo>
                <a:pt x="50132" y="142766"/>
              </a:lnTo>
              <a:lnTo>
                <a:pt x="50132" y="28553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32FB84-F239-4C84-B12C-6133A3831BFF}">
      <dsp:nvSpPr>
        <dsp:cNvPr id="0" name=""/>
        <dsp:cNvSpPr/>
      </dsp:nvSpPr>
      <dsp:spPr>
        <a:xfrm>
          <a:off x="5074414" y="3437961"/>
          <a:ext cx="203952" cy="1590826"/>
        </a:xfrm>
        <a:custGeom>
          <a:avLst/>
          <a:gdLst/>
          <a:ahLst/>
          <a:cxnLst/>
          <a:rect l="0" t="0" r="0" b="0"/>
          <a:pathLst>
            <a:path>
              <a:moveTo>
                <a:pt x="0" y="0"/>
              </a:moveTo>
              <a:lnTo>
                <a:pt x="0" y="1590826"/>
              </a:lnTo>
              <a:lnTo>
                <a:pt x="203952" y="159082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36E9D5-86FD-4B00-AA40-29C2A5F23A8C}">
      <dsp:nvSpPr>
        <dsp:cNvPr id="0" name=""/>
        <dsp:cNvSpPr/>
      </dsp:nvSpPr>
      <dsp:spPr>
        <a:xfrm>
          <a:off x="5074414" y="3437961"/>
          <a:ext cx="203952" cy="625453"/>
        </a:xfrm>
        <a:custGeom>
          <a:avLst/>
          <a:gdLst/>
          <a:ahLst/>
          <a:cxnLst/>
          <a:rect l="0" t="0" r="0" b="0"/>
          <a:pathLst>
            <a:path>
              <a:moveTo>
                <a:pt x="0" y="0"/>
              </a:moveTo>
              <a:lnTo>
                <a:pt x="0" y="625453"/>
              </a:lnTo>
              <a:lnTo>
                <a:pt x="203952" y="62545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E1EA90-060E-4EC3-BF63-E1893681690A}">
      <dsp:nvSpPr>
        <dsp:cNvPr id="0" name=""/>
        <dsp:cNvSpPr/>
      </dsp:nvSpPr>
      <dsp:spPr>
        <a:xfrm>
          <a:off x="3561769" y="2472588"/>
          <a:ext cx="2056517" cy="285533"/>
        </a:xfrm>
        <a:custGeom>
          <a:avLst/>
          <a:gdLst/>
          <a:ahLst/>
          <a:cxnLst/>
          <a:rect l="0" t="0" r="0" b="0"/>
          <a:pathLst>
            <a:path>
              <a:moveTo>
                <a:pt x="0" y="0"/>
              </a:moveTo>
              <a:lnTo>
                <a:pt x="0" y="142766"/>
              </a:lnTo>
              <a:lnTo>
                <a:pt x="2056517" y="142766"/>
              </a:lnTo>
              <a:lnTo>
                <a:pt x="2056517" y="28553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ECE498-0BEC-4E24-9ACD-25109247E3DA}">
      <dsp:nvSpPr>
        <dsp:cNvPr id="0" name=""/>
        <dsp:cNvSpPr/>
      </dsp:nvSpPr>
      <dsp:spPr>
        <a:xfrm>
          <a:off x="3429200" y="3437961"/>
          <a:ext cx="203952" cy="1590826"/>
        </a:xfrm>
        <a:custGeom>
          <a:avLst/>
          <a:gdLst/>
          <a:ahLst/>
          <a:cxnLst/>
          <a:rect l="0" t="0" r="0" b="0"/>
          <a:pathLst>
            <a:path>
              <a:moveTo>
                <a:pt x="0" y="0"/>
              </a:moveTo>
              <a:lnTo>
                <a:pt x="0" y="1590826"/>
              </a:lnTo>
              <a:lnTo>
                <a:pt x="203952" y="159082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F83ED4-67F8-4953-B51F-8116FD7E1A1F}">
      <dsp:nvSpPr>
        <dsp:cNvPr id="0" name=""/>
        <dsp:cNvSpPr/>
      </dsp:nvSpPr>
      <dsp:spPr>
        <a:xfrm>
          <a:off x="3429200" y="3437961"/>
          <a:ext cx="203952" cy="625453"/>
        </a:xfrm>
        <a:custGeom>
          <a:avLst/>
          <a:gdLst/>
          <a:ahLst/>
          <a:cxnLst/>
          <a:rect l="0" t="0" r="0" b="0"/>
          <a:pathLst>
            <a:path>
              <a:moveTo>
                <a:pt x="0" y="0"/>
              </a:moveTo>
              <a:lnTo>
                <a:pt x="0" y="625453"/>
              </a:lnTo>
              <a:lnTo>
                <a:pt x="203952" y="62545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1CE9A5-2C27-4761-88D8-855D3D23EC57}">
      <dsp:nvSpPr>
        <dsp:cNvPr id="0" name=""/>
        <dsp:cNvSpPr/>
      </dsp:nvSpPr>
      <dsp:spPr>
        <a:xfrm>
          <a:off x="3561769" y="2472588"/>
          <a:ext cx="411303" cy="285533"/>
        </a:xfrm>
        <a:custGeom>
          <a:avLst/>
          <a:gdLst/>
          <a:ahLst/>
          <a:cxnLst/>
          <a:rect l="0" t="0" r="0" b="0"/>
          <a:pathLst>
            <a:path>
              <a:moveTo>
                <a:pt x="0" y="0"/>
              </a:moveTo>
              <a:lnTo>
                <a:pt x="0" y="142766"/>
              </a:lnTo>
              <a:lnTo>
                <a:pt x="411303" y="142766"/>
              </a:lnTo>
              <a:lnTo>
                <a:pt x="411303" y="28553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6E0339-88B4-45AF-AF2A-51C5CD717D8E}">
      <dsp:nvSpPr>
        <dsp:cNvPr id="0" name=""/>
        <dsp:cNvSpPr/>
      </dsp:nvSpPr>
      <dsp:spPr>
        <a:xfrm>
          <a:off x="1783986" y="4403335"/>
          <a:ext cx="203952" cy="625453"/>
        </a:xfrm>
        <a:custGeom>
          <a:avLst/>
          <a:gdLst/>
          <a:ahLst/>
          <a:cxnLst/>
          <a:rect l="0" t="0" r="0" b="0"/>
          <a:pathLst>
            <a:path>
              <a:moveTo>
                <a:pt x="0" y="0"/>
              </a:moveTo>
              <a:lnTo>
                <a:pt x="0" y="625453"/>
              </a:lnTo>
              <a:lnTo>
                <a:pt x="203952" y="62545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D8FC80-81BD-4C6F-8A86-6CB2BCC519A3}">
      <dsp:nvSpPr>
        <dsp:cNvPr id="0" name=""/>
        <dsp:cNvSpPr/>
      </dsp:nvSpPr>
      <dsp:spPr>
        <a:xfrm>
          <a:off x="1505251" y="3437961"/>
          <a:ext cx="822606" cy="285533"/>
        </a:xfrm>
        <a:custGeom>
          <a:avLst/>
          <a:gdLst/>
          <a:ahLst/>
          <a:cxnLst/>
          <a:rect l="0" t="0" r="0" b="0"/>
          <a:pathLst>
            <a:path>
              <a:moveTo>
                <a:pt x="0" y="0"/>
              </a:moveTo>
              <a:lnTo>
                <a:pt x="0" y="142766"/>
              </a:lnTo>
              <a:lnTo>
                <a:pt x="822606" y="142766"/>
              </a:lnTo>
              <a:lnTo>
                <a:pt x="822606" y="28553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47CFE5-A1F5-40A0-8AEC-D5299BFBF16D}">
      <dsp:nvSpPr>
        <dsp:cNvPr id="0" name=""/>
        <dsp:cNvSpPr/>
      </dsp:nvSpPr>
      <dsp:spPr>
        <a:xfrm>
          <a:off x="682644" y="3437961"/>
          <a:ext cx="822606" cy="285533"/>
        </a:xfrm>
        <a:custGeom>
          <a:avLst/>
          <a:gdLst/>
          <a:ahLst/>
          <a:cxnLst/>
          <a:rect l="0" t="0" r="0" b="0"/>
          <a:pathLst>
            <a:path>
              <a:moveTo>
                <a:pt x="822606" y="0"/>
              </a:moveTo>
              <a:lnTo>
                <a:pt x="822606" y="142766"/>
              </a:lnTo>
              <a:lnTo>
                <a:pt x="0" y="142766"/>
              </a:lnTo>
              <a:lnTo>
                <a:pt x="0" y="28553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83E4EB-60A9-4C37-BFB1-BD2445112A42}">
      <dsp:nvSpPr>
        <dsp:cNvPr id="0" name=""/>
        <dsp:cNvSpPr/>
      </dsp:nvSpPr>
      <dsp:spPr>
        <a:xfrm>
          <a:off x="1505251" y="2472588"/>
          <a:ext cx="2056517" cy="285533"/>
        </a:xfrm>
        <a:custGeom>
          <a:avLst/>
          <a:gdLst/>
          <a:ahLst/>
          <a:cxnLst/>
          <a:rect l="0" t="0" r="0" b="0"/>
          <a:pathLst>
            <a:path>
              <a:moveTo>
                <a:pt x="2056517" y="0"/>
              </a:moveTo>
              <a:lnTo>
                <a:pt x="2056517" y="142766"/>
              </a:lnTo>
              <a:lnTo>
                <a:pt x="0" y="142766"/>
              </a:lnTo>
              <a:lnTo>
                <a:pt x="0" y="28553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D0FD5F-9121-4E47-B9B6-82A02E424E77}">
      <dsp:nvSpPr>
        <dsp:cNvPr id="0" name=""/>
        <dsp:cNvSpPr/>
      </dsp:nvSpPr>
      <dsp:spPr>
        <a:xfrm>
          <a:off x="3561769" y="1507214"/>
          <a:ext cx="1640801" cy="285533"/>
        </a:xfrm>
        <a:custGeom>
          <a:avLst/>
          <a:gdLst/>
          <a:ahLst/>
          <a:cxnLst/>
          <a:rect l="0" t="0" r="0" b="0"/>
          <a:pathLst>
            <a:path>
              <a:moveTo>
                <a:pt x="1640801" y="0"/>
              </a:moveTo>
              <a:lnTo>
                <a:pt x="1640801" y="142766"/>
              </a:lnTo>
              <a:lnTo>
                <a:pt x="0" y="142766"/>
              </a:lnTo>
              <a:lnTo>
                <a:pt x="0" y="28553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415E03-7D44-4825-A029-610D7678564C}">
      <dsp:nvSpPr>
        <dsp:cNvPr id="0" name=""/>
        <dsp:cNvSpPr/>
      </dsp:nvSpPr>
      <dsp:spPr>
        <a:xfrm>
          <a:off x="4522730" y="827374"/>
          <a:ext cx="1359680" cy="67984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CEO / Fondatore</a:t>
          </a:r>
        </a:p>
      </dsp:txBody>
      <dsp:txXfrm>
        <a:off x="4522730" y="827374"/>
        <a:ext cx="1359680" cy="679840"/>
      </dsp:txXfrm>
    </dsp:sp>
    <dsp:sp modelId="{5B74E3ED-4107-4B21-8721-5A15C5EDC575}">
      <dsp:nvSpPr>
        <dsp:cNvPr id="0" name=""/>
        <dsp:cNvSpPr/>
      </dsp:nvSpPr>
      <dsp:spPr>
        <a:xfrm>
          <a:off x="2881928" y="1792747"/>
          <a:ext cx="1359680" cy="679840"/>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E" sz="1600" kern="1200" noProof="0" dirty="0">
              <a:solidFill>
                <a:schemeClr val="bg1"/>
              </a:solidFill>
            </a:rPr>
            <a:t>Direttore Marketing</a:t>
          </a:r>
        </a:p>
      </dsp:txBody>
      <dsp:txXfrm>
        <a:off x="2881928" y="1792747"/>
        <a:ext cx="1359680" cy="679840"/>
      </dsp:txXfrm>
    </dsp:sp>
    <dsp:sp modelId="{AB6733E8-7015-414C-854F-15CC7BE33845}">
      <dsp:nvSpPr>
        <dsp:cNvPr id="0" name=""/>
        <dsp:cNvSpPr/>
      </dsp:nvSpPr>
      <dsp:spPr>
        <a:xfrm>
          <a:off x="825411" y="2758121"/>
          <a:ext cx="1359680" cy="67984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E" sz="1600" kern="1200" noProof="0" dirty="0"/>
            <a:t>Responsabile Marketing Senior</a:t>
          </a:r>
        </a:p>
      </dsp:txBody>
      <dsp:txXfrm>
        <a:off x="825411" y="2758121"/>
        <a:ext cx="1359680" cy="679840"/>
      </dsp:txXfrm>
    </dsp:sp>
    <dsp:sp modelId="{947C4828-0FC3-40DA-ADF8-AE1DD9E3F7BA}">
      <dsp:nvSpPr>
        <dsp:cNvPr id="0" name=""/>
        <dsp:cNvSpPr/>
      </dsp:nvSpPr>
      <dsp:spPr>
        <a:xfrm>
          <a:off x="2804" y="3723494"/>
          <a:ext cx="1359680" cy="67984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E" sz="1600" kern="1200" noProof="0" dirty="0"/>
            <a:t>Associato Senior</a:t>
          </a:r>
        </a:p>
      </dsp:txBody>
      <dsp:txXfrm>
        <a:off x="2804" y="3723494"/>
        <a:ext cx="1359680" cy="679840"/>
      </dsp:txXfrm>
    </dsp:sp>
    <dsp:sp modelId="{E9BA2A0D-15EA-4C65-8A45-BBEA56C80BE8}">
      <dsp:nvSpPr>
        <dsp:cNvPr id="0" name=""/>
        <dsp:cNvSpPr/>
      </dsp:nvSpPr>
      <dsp:spPr>
        <a:xfrm>
          <a:off x="1648018" y="3723494"/>
          <a:ext cx="1359680" cy="67984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E" sz="1600" kern="1200" noProof="0" dirty="0"/>
            <a:t>Associato Senior</a:t>
          </a:r>
        </a:p>
      </dsp:txBody>
      <dsp:txXfrm>
        <a:off x="1648018" y="3723494"/>
        <a:ext cx="1359680" cy="679840"/>
      </dsp:txXfrm>
    </dsp:sp>
    <dsp:sp modelId="{EB937291-2147-43E2-BE5E-588C7BFF7D50}">
      <dsp:nvSpPr>
        <dsp:cNvPr id="0" name=""/>
        <dsp:cNvSpPr/>
      </dsp:nvSpPr>
      <dsp:spPr>
        <a:xfrm>
          <a:off x="1987938" y="4688868"/>
          <a:ext cx="1359680" cy="67984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t-IT" sz="1600" kern="1200" noProof="0" dirty="0"/>
            <a:t>Associato</a:t>
          </a:r>
          <a:r>
            <a:rPr lang="en-US" sz="1600" kern="1200" noProof="0" dirty="0"/>
            <a:t> Junior</a:t>
          </a:r>
        </a:p>
      </dsp:txBody>
      <dsp:txXfrm>
        <a:off x="1987938" y="4688868"/>
        <a:ext cx="1359680" cy="679840"/>
      </dsp:txXfrm>
    </dsp:sp>
    <dsp:sp modelId="{B26F90E8-03E6-4343-A966-379A130B4AE9}">
      <dsp:nvSpPr>
        <dsp:cNvPr id="0" name=""/>
        <dsp:cNvSpPr/>
      </dsp:nvSpPr>
      <dsp:spPr>
        <a:xfrm>
          <a:off x="3293232" y="2758121"/>
          <a:ext cx="1359680" cy="67984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Direttore di vendita</a:t>
          </a:r>
        </a:p>
      </dsp:txBody>
      <dsp:txXfrm>
        <a:off x="3293232" y="2758121"/>
        <a:ext cx="1359680" cy="679840"/>
      </dsp:txXfrm>
    </dsp:sp>
    <dsp:sp modelId="{C6D5DDA7-4E0C-4519-9054-236C3699E6D1}">
      <dsp:nvSpPr>
        <dsp:cNvPr id="0" name=""/>
        <dsp:cNvSpPr/>
      </dsp:nvSpPr>
      <dsp:spPr>
        <a:xfrm>
          <a:off x="3633152" y="3723494"/>
          <a:ext cx="1359680" cy="67984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E" sz="1600" kern="1200" noProof="0" dirty="0"/>
            <a:t>Analista di vendita</a:t>
          </a:r>
        </a:p>
      </dsp:txBody>
      <dsp:txXfrm>
        <a:off x="3633152" y="3723494"/>
        <a:ext cx="1359680" cy="679840"/>
      </dsp:txXfrm>
    </dsp:sp>
    <dsp:sp modelId="{5A5AB018-A611-475A-ACDE-60BBB75377CE}">
      <dsp:nvSpPr>
        <dsp:cNvPr id="0" name=""/>
        <dsp:cNvSpPr/>
      </dsp:nvSpPr>
      <dsp:spPr>
        <a:xfrm>
          <a:off x="3633152" y="4688868"/>
          <a:ext cx="1359680" cy="67984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E" sz="1600" kern="1200" noProof="0" dirty="0"/>
            <a:t>Analista di vendita</a:t>
          </a:r>
        </a:p>
      </dsp:txBody>
      <dsp:txXfrm>
        <a:off x="3633152" y="4688868"/>
        <a:ext cx="1359680" cy="679840"/>
      </dsp:txXfrm>
    </dsp:sp>
    <dsp:sp modelId="{9DF53EE0-087D-4830-A13B-AFEB14B437CD}">
      <dsp:nvSpPr>
        <dsp:cNvPr id="0" name=""/>
        <dsp:cNvSpPr/>
      </dsp:nvSpPr>
      <dsp:spPr>
        <a:xfrm>
          <a:off x="4938446" y="2758121"/>
          <a:ext cx="1359680" cy="67984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t-IT" sz="1600" kern="1200" noProof="0" dirty="0"/>
            <a:t>Partner per i servizi ai consumatori</a:t>
          </a:r>
          <a:endParaRPr lang="en-IE" sz="1600" kern="1200" noProof="0" dirty="0"/>
        </a:p>
      </dsp:txBody>
      <dsp:txXfrm>
        <a:off x="4938446" y="2758121"/>
        <a:ext cx="1359680" cy="679840"/>
      </dsp:txXfrm>
    </dsp:sp>
    <dsp:sp modelId="{5E50AB70-9224-489C-AA23-025D902F1490}">
      <dsp:nvSpPr>
        <dsp:cNvPr id="0" name=""/>
        <dsp:cNvSpPr/>
      </dsp:nvSpPr>
      <dsp:spPr>
        <a:xfrm>
          <a:off x="5278366" y="3723494"/>
          <a:ext cx="1359680" cy="67984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E" sz="1600" kern="1200" noProof="0" dirty="0"/>
            <a:t>Responsabile dell'assistenza clienti</a:t>
          </a:r>
        </a:p>
      </dsp:txBody>
      <dsp:txXfrm>
        <a:off x="5278366" y="3723494"/>
        <a:ext cx="1359680" cy="679840"/>
      </dsp:txXfrm>
    </dsp:sp>
    <dsp:sp modelId="{71C7E9A9-A866-403B-A62A-7DF93B910261}">
      <dsp:nvSpPr>
        <dsp:cNvPr id="0" name=""/>
        <dsp:cNvSpPr/>
      </dsp:nvSpPr>
      <dsp:spPr>
        <a:xfrm>
          <a:off x="5278366" y="4688868"/>
          <a:ext cx="1510483" cy="67984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E" sz="1600" kern="1200" noProof="0" dirty="0"/>
            <a:t>Responsabile dell'assistenza clienti</a:t>
          </a:r>
        </a:p>
      </dsp:txBody>
      <dsp:txXfrm>
        <a:off x="5278366" y="4688868"/>
        <a:ext cx="1510483" cy="679840"/>
      </dsp:txXfrm>
    </dsp:sp>
    <dsp:sp modelId="{830765B8-8EBA-4A6C-91B8-BD24DE0B3D70}">
      <dsp:nvSpPr>
        <dsp:cNvPr id="0" name=""/>
        <dsp:cNvSpPr/>
      </dsp:nvSpPr>
      <dsp:spPr>
        <a:xfrm>
          <a:off x="4527142" y="1792747"/>
          <a:ext cx="1359680" cy="679840"/>
        </a:xfrm>
        <a:prstGeom prst="rect">
          <a:avLst/>
        </a:prstGeom>
        <a:solidFill>
          <a:schemeClr val="bg1"/>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E" sz="1600" kern="1200" noProof="0" dirty="0"/>
            <a:t>Direttore Consultivo Legale</a:t>
          </a:r>
        </a:p>
      </dsp:txBody>
      <dsp:txXfrm>
        <a:off x="4527142" y="1792747"/>
        <a:ext cx="1359680" cy="679840"/>
      </dsp:txXfrm>
    </dsp:sp>
    <dsp:sp modelId="{54A742F4-60BE-4743-853B-8B5E0441E6EA}">
      <dsp:nvSpPr>
        <dsp:cNvPr id="0" name=""/>
        <dsp:cNvSpPr/>
      </dsp:nvSpPr>
      <dsp:spPr>
        <a:xfrm>
          <a:off x="6172356" y="1792747"/>
          <a:ext cx="1350856" cy="679840"/>
        </a:xfrm>
        <a:prstGeom prst="rect">
          <a:avLst/>
        </a:prstGeom>
        <a:solidFill>
          <a:schemeClr val="bg1"/>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E" sz="1600" kern="1200" noProof="0" dirty="0"/>
            <a:t>Direttore Finanziario &amp; Contabile </a:t>
          </a:r>
        </a:p>
      </dsp:txBody>
      <dsp:txXfrm>
        <a:off x="6172356" y="1792747"/>
        <a:ext cx="1350856" cy="6798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3C3F65-CB7B-43B1-9BC4-FCF67ACBA6DD}">
      <dsp:nvSpPr>
        <dsp:cNvPr id="0" name=""/>
        <dsp:cNvSpPr/>
      </dsp:nvSpPr>
      <dsp:spPr>
        <a:xfrm>
          <a:off x="3596393" y="446148"/>
          <a:ext cx="2925259" cy="187381"/>
        </a:xfrm>
        <a:custGeom>
          <a:avLst/>
          <a:gdLst/>
          <a:ahLst/>
          <a:cxnLst/>
          <a:rect l="0" t="0" r="0" b="0"/>
          <a:pathLst>
            <a:path>
              <a:moveTo>
                <a:pt x="0" y="0"/>
              </a:moveTo>
              <a:lnTo>
                <a:pt x="0" y="93690"/>
              </a:lnTo>
              <a:lnTo>
                <a:pt x="2925259" y="93690"/>
              </a:lnTo>
              <a:lnTo>
                <a:pt x="2925259" y="18738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C6FCE5-D111-47E2-92D2-412B726F1557}">
      <dsp:nvSpPr>
        <dsp:cNvPr id="0" name=""/>
        <dsp:cNvSpPr/>
      </dsp:nvSpPr>
      <dsp:spPr>
        <a:xfrm>
          <a:off x="3596393" y="446148"/>
          <a:ext cx="1473194" cy="187381"/>
        </a:xfrm>
        <a:custGeom>
          <a:avLst/>
          <a:gdLst/>
          <a:ahLst/>
          <a:cxnLst/>
          <a:rect l="0" t="0" r="0" b="0"/>
          <a:pathLst>
            <a:path>
              <a:moveTo>
                <a:pt x="0" y="0"/>
              </a:moveTo>
              <a:lnTo>
                <a:pt x="0" y="93690"/>
              </a:lnTo>
              <a:lnTo>
                <a:pt x="1473194" y="93690"/>
              </a:lnTo>
              <a:lnTo>
                <a:pt x="1473194" y="18738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41C68C-3E28-4D35-8498-09997A2263D7}">
      <dsp:nvSpPr>
        <dsp:cNvPr id="0" name=""/>
        <dsp:cNvSpPr/>
      </dsp:nvSpPr>
      <dsp:spPr>
        <a:xfrm>
          <a:off x="3550673" y="446148"/>
          <a:ext cx="91440" cy="187381"/>
        </a:xfrm>
        <a:custGeom>
          <a:avLst/>
          <a:gdLst/>
          <a:ahLst/>
          <a:cxnLst/>
          <a:rect l="0" t="0" r="0" b="0"/>
          <a:pathLst>
            <a:path>
              <a:moveTo>
                <a:pt x="45720" y="0"/>
              </a:moveTo>
              <a:lnTo>
                <a:pt x="45720" y="93690"/>
              </a:lnTo>
              <a:lnTo>
                <a:pt x="63628" y="93690"/>
              </a:lnTo>
              <a:lnTo>
                <a:pt x="63628" y="18738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6E0A5A-0E18-4233-B532-D1A1A9A331E6}">
      <dsp:nvSpPr>
        <dsp:cNvPr id="0" name=""/>
        <dsp:cNvSpPr/>
      </dsp:nvSpPr>
      <dsp:spPr>
        <a:xfrm>
          <a:off x="2182665" y="446148"/>
          <a:ext cx="1413727" cy="187381"/>
        </a:xfrm>
        <a:custGeom>
          <a:avLst/>
          <a:gdLst/>
          <a:ahLst/>
          <a:cxnLst/>
          <a:rect l="0" t="0" r="0" b="0"/>
          <a:pathLst>
            <a:path>
              <a:moveTo>
                <a:pt x="1413727" y="0"/>
              </a:moveTo>
              <a:lnTo>
                <a:pt x="1413727" y="93690"/>
              </a:lnTo>
              <a:lnTo>
                <a:pt x="0" y="93690"/>
              </a:lnTo>
              <a:lnTo>
                <a:pt x="0" y="18738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D0FD5F-9121-4E47-B9B6-82A02E424E77}">
      <dsp:nvSpPr>
        <dsp:cNvPr id="0" name=""/>
        <dsp:cNvSpPr/>
      </dsp:nvSpPr>
      <dsp:spPr>
        <a:xfrm>
          <a:off x="712692" y="446148"/>
          <a:ext cx="2883700" cy="187381"/>
        </a:xfrm>
        <a:custGeom>
          <a:avLst/>
          <a:gdLst/>
          <a:ahLst/>
          <a:cxnLst/>
          <a:rect l="0" t="0" r="0" b="0"/>
          <a:pathLst>
            <a:path>
              <a:moveTo>
                <a:pt x="2883700" y="0"/>
              </a:moveTo>
              <a:lnTo>
                <a:pt x="2883700" y="93690"/>
              </a:lnTo>
              <a:lnTo>
                <a:pt x="0" y="93690"/>
              </a:lnTo>
              <a:lnTo>
                <a:pt x="0" y="18738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415E03-7D44-4825-A029-610D7678564C}">
      <dsp:nvSpPr>
        <dsp:cNvPr id="0" name=""/>
        <dsp:cNvSpPr/>
      </dsp:nvSpPr>
      <dsp:spPr>
        <a:xfrm>
          <a:off x="3150246" y="2"/>
          <a:ext cx="892293" cy="446146"/>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Direttore generale</a:t>
          </a:r>
        </a:p>
      </dsp:txBody>
      <dsp:txXfrm>
        <a:off x="3150246" y="2"/>
        <a:ext cx="892293" cy="446146"/>
      </dsp:txXfrm>
    </dsp:sp>
    <dsp:sp modelId="{5B74E3ED-4107-4B21-8721-5A15C5EDC575}">
      <dsp:nvSpPr>
        <dsp:cNvPr id="0" name=""/>
        <dsp:cNvSpPr/>
      </dsp:nvSpPr>
      <dsp:spPr>
        <a:xfrm>
          <a:off x="37016" y="633530"/>
          <a:ext cx="1351351" cy="758391"/>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solidFill>
                <a:schemeClr val="bg1"/>
              </a:solidFill>
            </a:rPr>
            <a:t>Responsabile di progetto</a:t>
          </a:r>
        </a:p>
      </dsp:txBody>
      <dsp:txXfrm>
        <a:off x="37016" y="633530"/>
        <a:ext cx="1351351" cy="758391"/>
      </dsp:txXfrm>
    </dsp:sp>
    <dsp:sp modelId="{830765B8-8EBA-4A6C-91B8-BD24DE0B3D70}">
      <dsp:nvSpPr>
        <dsp:cNvPr id="0" name=""/>
        <dsp:cNvSpPr/>
      </dsp:nvSpPr>
      <dsp:spPr>
        <a:xfrm>
          <a:off x="1575749" y="633530"/>
          <a:ext cx="1213831" cy="692187"/>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solidFill>
                <a:schemeClr val="bg1"/>
              </a:solidFill>
            </a:rPr>
            <a:t>Direttore finanziario</a:t>
          </a:r>
        </a:p>
      </dsp:txBody>
      <dsp:txXfrm>
        <a:off x="1575749" y="633530"/>
        <a:ext cx="1213831" cy="692187"/>
      </dsp:txXfrm>
    </dsp:sp>
    <dsp:sp modelId="{54A742F4-60BE-4743-853B-8B5E0441E6EA}">
      <dsp:nvSpPr>
        <dsp:cNvPr id="0" name=""/>
        <dsp:cNvSpPr/>
      </dsp:nvSpPr>
      <dsp:spPr>
        <a:xfrm>
          <a:off x="2976962" y="633530"/>
          <a:ext cx="1274677" cy="692187"/>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solidFill>
                <a:schemeClr val="bg1"/>
              </a:solidFill>
            </a:rPr>
            <a:t>Direttore tecnico</a:t>
          </a:r>
        </a:p>
      </dsp:txBody>
      <dsp:txXfrm>
        <a:off x="2976962" y="633530"/>
        <a:ext cx="1274677" cy="692187"/>
      </dsp:txXfrm>
    </dsp:sp>
    <dsp:sp modelId="{EF1D38ED-A559-4565-83C6-98807B88C0BE}">
      <dsp:nvSpPr>
        <dsp:cNvPr id="0" name=""/>
        <dsp:cNvSpPr/>
      </dsp:nvSpPr>
      <dsp:spPr>
        <a:xfrm>
          <a:off x="4439021" y="633530"/>
          <a:ext cx="1261132" cy="827856"/>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E" sz="1600" kern="1200" noProof="0" dirty="0">
              <a:solidFill>
                <a:schemeClr val="bg1"/>
              </a:solidFill>
            </a:rPr>
            <a:t>Direttore Sviluppo Software</a:t>
          </a:r>
        </a:p>
      </dsp:txBody>
      <dsp:txXfrm>
        <a:off x="4439021" y="633530"/>
        <a:ext cx="1261132" cy="827856"/>
      </dsp:txXfrm>
    </dsp:sp>
    <dsp:sp modelId="{A6675166-6823-4EEF-BB83-221AB2D29C2F}">
      <dsp:nvSpPr>
        <dsp:cNvPr id="0" name=""/>
        <dsp:cNvSpPr/>
      </dsp:nvSpPr>
      <dsp:spPr>
        <a:xfrm>
          <a:off x="5887535" y="633530"/>
          <a:ext cx="1268234" cy="818880"/>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E" sz="1600" kern="1200" noProof="0" dirty="0">
              <a:solidFill>
                <a:schemeClr val="bg1"/>
              </a:solidFill>
            </a:rPr>
            <a:t>Responsabile Commerciale e Marketing</a:t>
          </a:r>
        </a:p>
      </dsp:txBody>
      <dsp:txXfrm>
        <a:off x="5887535" y="633530"/>
        <a:ext cx="1268234" cy="8188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3643EF-F582-4415-9B18-1D8496E67738}">
      <dsp:nvSpPr>
        <dsp:cNvPr id="0" name=""/>
        <dsp:cNvSpPr/>
      </dsp:nvSpPr>
      <dsp:spPr>
        <a:xfrm>
          <a:off x="8615" y="454081"/>
          <a:ext cx="1140677" cy="103535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Progetto 2</a:t>
          </a:r>
        </a:p>
      </dsp:txBody>
      <dsp:txXfrm>
        <a:off x="38939" y="484405"/>
        <a:ext cx="1080029" cy="974702"/>
      </dsp:txXfrm>
    </dsp:sp>
    <dsp:sp modelId="{E1F69BCD-4BBA-4AAE-9B28-D637AE63860E}">
      <dsp:nvSpPr>
        <dsp:cNvPr id="0" name=""/>
        <dsp:cNvSpPr/>
      </dsp:nvSpPr>
      <dsp:spPr>
        <a:xfrm rot="21586126">
          <a:off x="1256597" y="836073"/>
          <a:ext cx="227489" cy="264980"/>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dirty="0"/>
        </a:p>
      </dsp:txBody>
      <dsp:txXfrm>
        <a:off x="1256597" y="889207"/>
        <a:ext cx="159242" cy="158988"/>
      </dsp:txXfrm>
    </dsp:sp>
    <dsp:sp modelId="{7CC3AF05-AB5D-4962-8D36-811CE81C599A}">
      <dsp:nvSpPr>
        <dsp:cNvPr id="0" name=""/>
        <dsp:cNvSpPr/>
      </dsp:nvSpPr>
      <dsp:spPr>
        <a:xfrm>
          <a:off x="1578515" y="447083"/>
          <a:ext cx="1469392" cy="103535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Membro del team finanziario</a:t>
          </a:r>
        </a:p>
      </dsp:txBody>
      <dsp:txXfrm>
        <a:off x="1608839" y="477407"/>
        <a:ext cx="1408744" cy="974702"/>
      </dsp:txXfrm>
    </dsp:sp>
    <dsp:sp modelId="{1F8A89A8-47F1-4021-B51D-928B8747BF75}">
      <dsp:nvSpPr>
        <dsp:cNvPr id="0" name=""/>
        <dsp:cNvSpPr/>
      </dsp:nvSpPr>
      <dsp:spPr>
        <a:xfrm>
          <a:off x="3154754" y="832268"/>
          <a:ext cx="226515" cy="264980"/>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dirty="0"/>
        </a:p>
      </dsp:txBody>
      <dsp:txXfrm>
        <a:off x="3154754" y="885264"/>
        <a:ext cx="158561" cy="158988"/>
      </dsp:txXfrm>
    </dsp:sp>
    <dsp:sp modelId="{D419397B-8C79-4048-A7BA-8A555F8B9DF4}">
      <dsp:nvSpPr>
        <dsp:cNvPr id="0" name=""/>
        <dsp:cNvSpPr/>
      </dsp:nvSpPr>
      <dsp:spPr>
        <a:xfrm>
          <a:off x="3475295" y="447083"/>
          <a:ext cx="1068470" cy="103535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noProof="0" dirty="0"/>
            <a:t>Membro del team di ingegneri</a:t>
          </a:r>
          <a:endParaRPr lang="en-IE" sz="1600" kern="1200" noProof="0" dirty="0"/>
        </a:p>
      </dsp:txBody>
      <dsp:txXfrm>
        <a:off x="3505619" y="477407"/>
        <a:ext cx="1007822" cy="974702"/>
      </dsp:txXfrm>
    </dsp:sp>
    <dsp:sp modelId="{198C6759-1108-4712-BAE0-3C98C347066F}">
      <dsp:nvSpPr>
        <dsp:cNvPr id="0" name=""/>
        <dsp:cNvSpPr/>
      </dsp:nvSpPr>
      <dsp:spPr>
        <a:xfrm>
          <a:off x="4650613" y="832268"/>
          <a:ext cx="226515" cy="264980"/>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dirty="0"/>
        </a:p>
      </dsp:txBody>
      <dsp:txXfrm>
        <a:off x="4650613" y="885264"/>
        <a:ext cx="158561" cy="158988"/>
      </dsp:txXfrm>
    </dsp:sp>
    <dsp:sp modelId="{BCE5C54B-7A2C-40DA-BE00-1917FFBF9B43}">
      <dsp:nvSpPr>
        <dsp:cNvPr id="0" name=""/>
        <dsp:cNvSpPr/>
      </dsp:nvSpPr>
      <dsp:spPr>
        <a:xfrm>
          <a:off x="4971154" y="447083"/>
          <a:ext cx="1068470" cy="103535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E" sz="1600" kern="1200" dirty="0"/>
            <a:t>Membro IT</a:t>
          </a:r>
        </a:p>
      </dsp:txBody>
      <dsp:txXfrm>
        <a:off x="5001478" y="477407"/>
        <a:ext cx="1007822" cy="974702"/>
      </dsp:txXfrm>
    </dsp:sp>
    <dsp:sp modelId="{B356F2D0-AFA2-469F-9827-B360652F286A}">
      <dsp:nvSpPr>
        <dsp:cNvPr id="0" name=""/>
        <dsp:cNvSpPr/>
      </dsp:nvSpPr>
      <dsp:spPr>
        <a:xfrm rot="31769">
          <a:off x="6119447" y="838724"/>
          <a:ext cx="169239" cy="264980"/>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dirty="0"/>
        </a:p>
      </dsp:txBody>
      <dsp:txXfrm>
        <a:off x="6119448" y="891485"/>
        <a:ext cx="118467" cy="158988"/>
      </dsp:txXfrm>
    </dsp:sp>
    <dsp:sp modelId="{D8845F8C-6F33-450F-9D6B-1EE6DAD825C6}">
      <dsp:nvSpPr>
        <dsp:cNvPr id="0" name=""/>
        <dsp:cNvSpPr/>
      </dsp:nvSpPr>
      <dsp:spPr>
        <a:xfrm>
          <a:off x="6358930" y="460552"/>
          <a:ext cx="1208033" cy="103535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Membro Marketing</a:t>
          </a:r>
        </a:p>
      </dsp:txBody>
      <dsp:txXfrm>
        <a:off x="6389254" y="490876"/>
        <a:ext cx="1147385" cy="9747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51C280-30EA-4252-A2C2-F6D767415DB3}">
      <dsp:nvSpPr>
        <dsp:cNvPr id="0" name=""/>
        <dsp:cNvSpPr/>
      </dsp:nvSpPr>
      <dsp:spPr>
        <a:xfrm>
          <a:off x="2124" y="455860"/>
          <a:ext cx="1106880" cy="103174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Progetto1</a:t>
          </a:r>
        </a:p>
      </dsp:txBody>
      <dsp:txXfrm>
        <a:off x="32343" y="486079"/>
        <a:ext cx="1046442" cy="971307"/>
      </dsp:txXfrm>
    </dsp:sp>
    <dsp:sp modelId="{2368A3AA-D9D1-4058-A108-526A5979AA6F}">
      <dsp:nvSpPr>
        <dsp:cNvPr id="0" name=""/>
        <dsp:cNvSpPr/>
      </dsp:nvSpPr>
      <dsp:spPr>
        <a:xfrm rot="21584759">
          <a:off x="1213130" y="839763"/>
          <a:ext cx="220749" cy="257129"/>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dirty="0"/>
        </a:p>
      </dsp:txBody>
      <dsp:txXfrm>
        <a:off x="1213130" y="891336"/>
        <a:ext cx="154524" cy="154277"/>
      </dsp:txXfrm>
    </dsp:sp>
    <dsp:sp modelId="{3A2610D2-366C-477B-8D92-980C8D56D07F}">
      <dsp:nvSpPr>
        <dsp:cNvPr id="0" name=""/>
        <dsp:cNvSpPr/>
      </dsp:nvSpPr>
      <dsp:spPr>
        <a:xfrm>
          <a:off x="1525509" y="448885"/>
          <a:ext cx="1206476" cy="103174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E" sz="1600" kern="1200" dirty="0"/>
            <a:t>Membro del team finanziario</a:t>
          </a:r>
        </a:p>
      </dsp:txBody>
      <dsp:txXfrm>
        <a:off x="1555728" y="479104"/>
        <a:ext cx="1146038" cy="971307"/>
      </dsp:txXfrm>
    </dsp:sp>
    <dsp:sp modelId="{DBEEF376-1998-4CC7-AB5E-EC57C8A9B5E9}">
      <dsp:nvSpPr>
        <dsp:cNvPr id="0" name=""/>
        <dsp:cNvSpPr/>
      </dsp:nvSpPr>
      <dsp:spPr>
        <a:xfrm>
          <a:off x="2835667" y="836193"/>
          <a:ext cx="219804" cy="257129"/>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dirty="0"/>
        </a:p>
      </dsp:txBody>
      <dsp:txXfrm>
        <a:off x="2835667" y="887619"/>
        <a:ext cx="153863" cy="154277"/>
      </dsp:txXfrm>
    </dsp:sp>
    <dsp:sp modelId="{EB7FF74B-87B1-42A1-9C68-BB6E31E02DCE}">
      <dsp:nvSpPr>
        <dsp:cNvPr id="0" name=""/>
        <dsp:cNvSpPr/>
      </dsp:nvSpPr>
      <dsp:spPr>
        <a:xfrm>
          <a:off x="3146711" y="448885"/>
          <a:ext cx="1036812" cy="103174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noProof="0" dirty="0"/>
            <a:t>Membro del team di ingegneri</a:t>
          </a:r>
          <a:endParaRPr lang="en-IE" sz="1600" kern="1200" noProof="0" dirty="0"/>
        </a:p>
      </dsp:txBody>
      <dsp:txXfrm>
        <a:off x="3176930" y="479104"/>
        <a:ext cx="976374" cy="971307"/>
      </dsp:txXfrm>
    </dsp:sp>
    <dsp:sp modelId="{4C8C7504-170A-4BDE-B228-995503303862}">
      <dsp:nvSpPr>
        <dsp:cNvPr id="0" name=""/>
        <dsp:cNvSpPr/>
      </dsp:nvSpPr>
      <dsp:spPr>
        <a:xfrm>
          <a:off x="4287205" y="836193"/>
          <a:ext cx="219804" cy="257129"/>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dirty="0"/>
        </a:p>
      </dsp:txBody>
      <dsp:txXfrm>
        <a:off x="4287205" y="887619"/>
        <a:ext cx="153863" cy="154277"/>
      </dsp:txXfrm>
    </dsp:sp>
    <dsp:sp modelId="{44F1F2F7-D1A5-489D-8F6B-C19D0315DD1F}">
      <dsp:nvSpPr>
        <dsp:cNvPr id="0" name=""/>
        <dsp:cNvSpPr/>
      </dsp:nvSpPr>
      <dsp:spPr>
        <a:xfrm>
          <a:off x="4598249" y="448885"/>
          <a:ext cx="1036812" cy="103174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E" sz="1600" kern="1200" dirty="0"/>
            <a:t>Membro IT</a:t>
          </a:r>
        </a:p>
      </dsp:txBody>
      <dsp:txXfrm>
        <a:off x="4628468" y="479104"/>
        <a:ext cx="976374" cy="971307"/>
      </dsp:txXfrm>
    </dsp:sp>
    <dsp:sp modelId="{B68E6FFB-5ED7-439B-B3C2-5B009F80C82A}">
      <dsp:nvSpPr>
        <dsp:cNvPr id="0" name=""/>
        <dsp:cNvSpPr/>
      </dsp:nvSpPr>
      <dsp:spPr>
        <a:xfrm>
          <a:off x="5738743" y="836193"/>
          <a:ext cx="219804" cy="257129"/>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dirty="0"/>
        </a:p>
      </dsp:txBody>
      <dsp:txXfrm>
        <a:off x="5738743" y="887619"/>
        <a:ext cx="153863" cy="154277"/>
      </dsp:txXfrm>
    </dsp:sp>
    <dsp:sp modelId="{E39E2F13-D3A3-4724-83CB-F9331CC7CB3B}">
      <dsp:nvSpPr>
        <dsp:cNvPr id="0" name=""/>
        <dsp:cNvSpPr/>
      </dsp:nvSpPr>
      <dsp:spPr>
        <a:xfrm>
          <a:off x="6049787" y="448885"/>
          <a:ext cx="1139094" cy="103174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E" sz="1600" kern="1200" dirty="0"/>
            <a:t>Membro Marketing</a:t>
          </a:r>
        </a:p>
      </dsp:txBody>
      <dsp:txXfrm>
        <a:off x="6080006" y="479104"/>
        <a:ext cx="1078656" cy="97130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3643EF-F582-4415-9B18-1D8496E67738}">
      <dsp:nvSpPr>
        <dsp:cNvPr id="0" name=""/>
        <dsp:cNvSpPr/>
      </dsp:nvSpPr>
      <dsp:spPr>
        <a:xfrm>
          <a:off x="4255" y="454385"/>
          <a:ext cx="1060058" cy="103473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Progetto 3</a:t>
          </a:r>
        </a:p>
      </dsp:txBody>
      <dsp:txXfrm>
        <a:off x="34561" y="484691"/>
        <a:ext cx="999446" cy="974123"/>
      </dsp:txXfrm>
    </dsp:sp>
    <dsp:sp modelId="{E1F69BCD-4BBA-4AAE-9B28-D637AE63860E}">
      <dsp:nvSpPr>
        <dsp:cNvPr id="0" name=""/>
        <dsp:cNvSpPr/>
      </dsp:nvSpPr>
      <dsp:spPr>
        <a:xfrm rot="21585264">
          <a:off x="1164034" y="845474"/>
          <a:ext cx="211411" cy="24625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dirty="0"/>
        </a:p>
      </dsp:txBody>
      <dsp:txXfrm>
        <a:off x="1164034" y="894860"/>
        <a:ext cx="147988" cy="147752"/>
      </dsp:txXfrm>
    </dsp:sp>
    <dsp:sp modelId="{44ACCC51-88C9-44D1-B8C5-2A0B75E77273}">
      <dsp:nvSpPr>
        <dsp:cNvPr id="0" name=""/>
        <dsp:cNvSpPr/>
      </dsp:nvSpPr>
      <dsp:spPr>
        <a:xfrm>
          <a:off x="1463199" y="447390"/>
          <a:ext cx="1405795" cy="103473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E" sz="1600" kern="1200" dirty="0"/>
            <a:t>Membro del team finanziario</a:t>
          </a:r>
        </a:p>
      </dsp:txBody>
      <dsp:txXfrm>
        <a:off x="1493505" y="477696"/>
        <a:ext cx="1345183" cy="974123"/>
      </dsp:txXfrm>
    </dsp:sp>
    <dsp:sp modelId="{3E4CC7CF-47FD-4485-B464-583857286EF6}">
      <dsp:nvSpPr>
        <dsp:cNvPr id="0" name=""/>
        <dsp:cNvSpPr/>
      </dsp:nvSpPr>
      <dsp:spPr>
        <a:xfrm>
          <a:off x="2968289" y="841632"/>
          <a:ext cx="210506" cy="24625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dirty="0"/>
        </a:p>
      </dsp:txBody>
      <dsp:txXfrm>
        <a:off x="2968289" y="890882"/>
        <a:ext cx="147354" cy="147752"/>
      </dsp:txXfrm>
    </dsp:sp>
    <dsp:sp modelId="{5235DDE6-2838-47EB-8757-1A39B2E0788D}">
      <dsp:nvSpPr>
        <dsp:cNvPr id="0" name=""/>
        <dsp:cNvSpPr/>
      </dsp:nvSpPr>
      <dsp:spPr>
        <a:xfrm>
          <a:off x="3266176" y="447390"/>
          <a:ext cx="1033784" cy="103473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noProof="0" dirty="0"/>
            <a:t>Membro del team di ingegneri</a:t>
          </a:r>
          <a:endParaRPr lang="en-IE" sz="1600" kern="1200" noProof="0" dirty="0"/>
        </a:p>
      </dsp:txBody>
      <dsp:txXfrm>
        <a:off x="3296454" y="477668"/>
        <a:ext cx="973228" cy="974179"/>
      </dsp:txXfrm>
    </dsp:sp>
    <dsp:sp modelId="{8BB32468-A9E6-4BAA-853A-1A84EE09F3E9}">
      <dsp:nvSpPr>
        <dsp:cNvPr id="0" name=""/>
        <dsp:cNvSpPr/>
      </dsp:nvSpPr>
      <dsp:spPr>
        <a:xfrm>
          <a:off x="4399256" y="841632"/>
          <a:ext cx="210506" cy="24625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dirty="0"/>
        </a:p>
      </dsp:txBody>
      <dsp:txXfrm>
        <a:off x="4399256" y="890882"/>
        <a:ext cx="147354" cy="147752"/>
      </dsp:txXfrm>
    </dsp:sp>
    <dsp:sp modelId="{A177ED79-8C65-45AF-8E3D-DBED3DA1CAED}">
      <dsp:nvSpPr>
        <dsp:cNvPr id="0" name=""/>
        <dsp:cNvSpPr/>
      </dsp:nvSpPr>
      <dsp:spPr>
        <a:xfrm>
          <a:off x="4697142" y="447390"/>
          <a:ext cx="992954" cy="103473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E" sz="1600" kern="1200" dirty="0"/>
            <a:t>Membro IT</a:t>
          </a:r>
        </a:p>
      </dsp:txBody>
      <dsp:txXfrm>
        <a:off x="4726225" y="476473"/>
        <a:ext cx="934788" cy="976569"/>
      </dsp:txXfrm>
    </dsp:sp>
    <dsp:sp modelId="{8349CF7E-DD86-4ECB-9E3B-B4B3C94044DE}">
      <dsp:nvSpPr>
        <dsp:cNvPr id="0" name=""/>
        <dsp:cNvSpPr/>
      </dsp:nvSpPr>
      <dsp:spPr>
        <a:xfrm>
          <a:off x="5789392" y="841632"/>
          <a:ext cx="210506" cy="24625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t-IT" sz="1600" kern="1200" dirty="0"/>
        </a:p>
      </dsp:txBody>
      <dsp:txXfrm>
        <a:off x="5789392" y="890882"/>
        <a:ext cx="147354" cy="147752"/>
      </dsp:txXfrm>
    </dsp:sp>
    <dsp:sp modelId="{FE51C280-30EA-4252-A2C2-F6D767415DB3}">
      <dsp:nvSpPr>
        <dsp:cNvPr id="0" name=""/>
        <dsp:cNvSpPr/>
      </dsp:nvSpPr>
      <dsp:spPr>
        <a:xfrm>
          <a:off x="6087278" y="447390"/>
          <a:ext cx="1099548" cy="103473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Membro Marketing</a:t>
          </a:r>
        </a:p>
      </dsp:txBody>
      <dsp:txXfrm>
        <a:off x="6117584" y="477696"/>
        <a:ext cx="1038936" cy="97412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16A03B-EDC8-40B9-93B8-B602505FA435}">
      <dsp:nvSpPr>
        <dsp:cNvPr id="0" name=""/>
        <dsp:cNvSpPr/>
      </dsp:nvSpPr>
      <dsp:spPr>
        <a:xfrm>
          <a:off x="4614752" y="2325517"/>
          <a:ext cx="274494" cy="2141058"/>
        </a:xfrm>
        <a:custGeom>
          <a:avLst/>
          <a:gdLst/>
          <a:ahLst/>
          <a:cxnLst/>
          <a:rect l="0" t="0" r="0" b="0"/>
          <a:pathLst>
            <a:path>
              <a:moveTo>
                <a:pt x="0" y="0"/>
              </a:moveTo>
              <a:lnTo>
                <a:pt x="0" y="2141058"/>
              </a:lnTo>
              <a:lnTo>
                <a:pt x="274494" y="214105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F9F3B6-A965-4051-8E72-BB70E592B868}">
      <dsp:nvSpPr>
        <dsp:cNvPr id="0" name=""/>
        <dsp:cNvSpPr/>
      </dsp:nvSpPr>
      <dsp:spPr>
        <a:xfrm>
          <a:off x="4614752" y="2325517"/>
          <a:ext cx="274494" cy="841783"/>
        </a:xfrm>
        <a:custGeom>
          <a:avLst/>
          <a:gdLst/>
          <a:ahLst/>
          <a:cxnLst/>
          <a:rect l="0" t="0" r="0" b="0"/>
          <a:pathLst>
            <a:path>
              <a:moveTo>
                <a:pt x="0" y="0"/>
              </a:moveTo>
              <a:lnTo>
                <a:pt x="0" y="841783"/>
              </a:lnTo>
              <a:lnTo>
                <a:pt x="274494" y="84178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49DD4A-283D-4693-B1CE-962B9797C517}">
      <dsp:nvSpPr>
        <dsp:cNvPr id="0" name=""/>
        <dsp:cNvSpPr/>
      </dsp:nvSpPr>
      <dsp:spPr>
        <a:xfrm>
          <a:off x="3132481" y="1026242"/>
          <a:ext cx="2214257" cy="384292"/>
        </a:xfrm>
        <a:custGeom>
          <a:avLst/>
          <a:gdLst/>
          <a:ahLst/>
          <a:cxnLst/>
          <a:rect l="0" t="0" r="0" b="0"/>
          <a:pathLst>
            <a:path>
              <a:moveTo>
                <a:pt x="0" y="0"/>
              </a:moveTo>
              <a:lnTo>
                <a:pt x="0" y="192146"/>
              </a:lnTo>
              <a:lnTo>
                <a:pt x="2214257" y="192146"/>
              </a:lnTo>
              <a:lnTo>
                <a:pt x="2214257" y="38429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0E3DED-1204-4268-8FBE-D29E16D45ACE}">
      <dsp:nvSpPr>
        <dsp:cNvPr id="0" name=""/>
        <dsp:cNvSpPr/>
      </dsp:nvSpPr>
      <dsp:spPr>
        <a:xfrm>
          <a:off x="2400495" y="2325517"/>
          <a:ext cx="274494" cy="2141058"/>
        </a:xfrm>
        <a:custGeom>
          <a:avLst/>
          <a:gdLst/>
          <a:ahLst/>
          <a:cxnLst/>
          <a:rect l="0" t="0" r="0" b="0"/>
          <a:pathLst>
            <a:path>
              <a:moveTo>
                <a:pt x="0" y="0"/>
              </a:moveTo>
              <a:lnTo>
                <a:pt x="0" y="2141058"/>
              </a:lnTo>
              <a:lnTo>
                <a:pt x="274494" y="214105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3F0598-B851-4629-9F7D-D66B8A4C2708}">
      <dsp:nvSpPr>
        <dsp:cNvPr id="0" name=""/>
        <dsp:cNvSpPr/>
      </dsp:nvSpPr>
      <dsp:spPr>
        <a:xfrm>
          <a:off x="2400495" y="2325517"/>
          <a:ext cx="274494" cy="841783"/>
        </a:xfrm>
        <a:custGeom>
          <a:avLst/>
          <a:gdLst/>
          <a:ahLst/>
          <a:cxnLst/>
          <a:rect l="0" t="0" r="0" b="0"/>
          <a:pathLst>
            <a:path>
              <a:moveTo>
                <a:pt x="0" y="0"/>
              </a:moveTo>
              <a:lnTo>
                <a:pt x="0" y="841783"/>
              </a:lnTo>
              <a:lnTo>
                <a:pt x="274494" y="84178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6E0A5A-0E18-4233-B532-D1A1A9A331E6}">
      <dsp:nvSpPr>
        <dsp:cNvPr id="0" name=""/>
        <dsp:cNvSpPr/>
      </dsp:nvSpPr>
      <dsp:spPr>
        <a:xfrm>
          <a:off x="3086761" y="1026242"/>
          <a:ext cx="91440" cy="384292"/>
        </a:xfrm>
        <a:custGeom>
          <a:avLst/>
          <a:gdLst/>
          <a:ahLst/>
          <a:cxnLst/>
          <a:rect l="0" t="0" r="0" b="0"/>
          <a:pathLst>
            <a:path>
              <a:moveTo>
                <a:pt x="45720" y="0"/>
              </a:moveTo>
              <a:lnTo>
                <a:pt x="45720" y="38429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E1EA90-060E-4EC3-BF63-E1893681690A}">
      <dsp:nvSpPr>
        <dsp:cNvPr id="0" name=""/>
        <dsp:cNvSpPr/>
      </dsp:nvSpPr>
      <dsp:spPr>
        <a:xfrm>
          <a:off x="186237" y="2325517"/>
          <a:ext cx="274494" cy="2141058"/>
        </a:xfrm>
        <a:custGeom>
          <a:avLst/>
          <a:gdLst/>
          <a:ahLst/>
          <a:cxnLst/>
          <a:rect l="0" t="0" r="0" b="0"/>
          <a:pathLst>
            <a:path>
              <a:moveTo>
                <a:pt x="0" y="0"/>
              </a:moveTo>
              <a:lnTo>
                <a:pt x="0" y="2141058"/>
              </a:lnTo>
              <a:lnTo>
                <a:pt x="274494" y="214105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83E4EB-60A9-4C37-BFB1-BD2445112A42}">
      <dsp:nvSpPr>
        <dsp:cNvPr id="0" name=""/>
        <dsp:cNvSpPr/>
      </dsp:nvSpPr>
      <dsp:spPr>
        <a:xfrm>
          <a:off x="186237" y="2325517"/>
          <a:ext cx="274494" cy="841783"/>
        </a:xfrm>
        <a:custGeom>
          <a:avLst/>
          <a:gdLst/>
          <a:ahLst/>
          <a:cxnLst/>
          <a:rect l="0" t="0" r="0" b="0"/>
          <a:pathLst>
            <a:path>
              <a:moveTo>
                <a:pt x="0" y="0"/>
              </a:moveTo>
              <a:lnTo>
                <a:pt x="0" y="841783"/>
              </a:lnTo>
              <a:lnTo>
                <a:pt x="274494" y="84178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D0FD5F-9121-4E47-B9B6-82A02E424E77}">
      <dsp:nvSpPr>
        <dsp:cNvPr id="0" name=""/>
        <dsp:cNvSpPr/>
      </dsp:nvSpPr>
      <dsp:spPr>
        <a:xfrm>
          <a:off x="918223" y="1026242"/>
          <a:ext cx="2214257" cy="384292"/>
        </a:xfrm>
        <a:custGeom>
          <a:avLst/>
          <a:gdLst/>
          <a:ahLst/>
          <a:cxnLst/>
          <a:rect l="0" t="0" r="0" b="0"/>
          <a:pathLst>
            <a:path>
              <a:moveTo>
                <a:pt x="2214257" y="0"/>
              </a:moveTo>
              <a:lnTo>
                <a:pt x="2214257" y="192146"/>
              </a:lnTo>
              <a:lnTo>
                <a:pt x="0" y="192146"/>
              </a:lnTo>
              <a:lnTo>
                <a:pt x="0" y="38429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415E03-7D44-4825-A029-610D7678564C}">
      <dsp:nvSpPr>
        <dsp:cNvPr id="0" name=""/>
        <dsp:cNvSpPr/>
      </dsp:nvSpPr>
      <dsp:spPr>
        <a:xfrm>
          <a:off x="2217498" y="111259"/>
          <a:ext cx="1829964" cy="91498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Direttore generale/ Fondatore</a:t>
          </a:r>
        </a:p>
      </dsp:txBody>
      <dsp:txXfrm>
        <a:off x="2217498" y="111259"/>
        <a:ext cx="1829964" cy="914982"/>
      </dsp:txXfrm>
    </dsp:sp>
    <dsp:sp modelId="{5B74E3ED-4107-4B21-8721-5A15C5EDC575}">
      <dsp:nvSpPr>
        <dsp:cNvPr id="0" name=""/>
        <dsp:cNvSpPr/>
      </dsp:nvSpPr>
      <dsp:spPr>
        <a:xfrm>
          <a:off x="3241" y="1410534"/>
          <a:ext cx="1829964" cy="914982"/>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solidFill>
                <a:schemeClr val="bg1"/>
              </a:solidFill>
            </a:rPr>
            <a:t>Team Leader 1</a:t>
          </a:r>
        </a:p>
      </dsp:txBody>
      <dsp:txXfrm>
        <a:off x="3241" y="1410534"/>
        <a:ext cx="1829964" cy="914982"/>
      </dsp:txXfrm>
    </dsp:sp>
    <dsp:sp modelId="{AB6733E8-7015-414C-854F-15CC7BE33845}">
      <dsp:nvSpPr>
        <dsp:cNvPr id="0" name=""/>
        <dsp:cNvSpPr/>
      </dsp:nvSpPr>
      <dsp:spPr>
        <a:xfrm>
          <a:off x="460732" y="2709809"/>
          <a:ext cx="1829964" cy="91498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Membro 1</a:t>
          </a:r>
        </a:p>
      </dsp:txBody>
      <dsp:txXfrm>
        <a:off x="460732" y="2709809"/>
        <a:ext cx="1829964" cy="914982"/>
      </dsp:txXfrm>
    </dsp:sp>
    <dsp:sp modelId="{9DF53EE0-087D-4830-A13B-AFEB14B437CD}">
      <dsp:nvSpPr>
        <dsp:cNvPr id="0" name=""/>
        <dsp:cNvSpPr/>
      </dsp:nvSpPr>
      <dsp:spPr>
        <a:xfrm>
          <a:off x="460732" y="4009084"/>
          <a:ext cx="1829964" cy="91498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Membro 2</a:t>
          </a:r>
        </a:p>
      </dsp:txBody>
      <dsp:txXfrm>
        <a:off x="460732" y="4009084"/>
        <a:ext cx="1829964" cy="914982"/>
      </dsp:txXfrm>
    </dsp:sp>
    <dsp:sp modelId="{830765B8-8EBA-4A6C-91B8-BD24DE0B3D70}">
      <dsp:nvSpPr>
        <dsp:cNvPr id="0" name=""/>
        <dsp:cNvSpPr/>
      </dsp:nvSpPr>
      <dsp:spPr>
        <a:xfrm>
          <a:off x="2217498" y="1410534"/>
          <a:ext cx="1829964" cy="914982"/>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solidFill>
                <a:schemeClr val="bg1"/>
              </a:solidFill>
            </a:rPr>
            <a:t>Team Leader 2</a:t>
          </a:r>
        </a:p>
      </dsp:txBody>
      <dsp:txXfrm>
        <a:off x="2217498" y="1410534"/>
        <a:ext cx="1829964" cy="914982"/>
      </dsp:txXfrm>
    </dsp:sp>
    <dsp:sp modelId="{845F8322-0F59-4106-A6A3-C179FD3498F9}">
      <dsp:nvSpPr>
        <dsp:cNvPr id="0" name=""/>
        <dsp:cNvSpPr/>
      </dsp:nvSpPr>
      <dsp:spPr>
        <a:xfrm>
          <a:off x="2674990" y="2709809"/>
          <a:ext cx="1829964" cy="914982"/>
        </a:xfrm>
        <a:prstGeom prst="rect">
          <a:avLst/>
        </a:prstGeom>
        <a:no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Membro 1</a:t>
          </a:r>
        </a:p>
      </dsp:txBody>
      <dsp:txXfrm>
        <a:off x="2674990" y="2709809"/>
        <a:ext cx="1829964" cy="914982"/>
      </dsp:txXfrm>
    </dsp:sp>
    <dsp:sp modelId="{5A8775C6-A694-41A5-BA30-E77BDF44F6E1}">
      <dsp:nvSpPr>
        <dsp:cNvPr id="0" name=""/>
        <dsp:cNvSpPr/>
      </dsp:nvSpPr>
      <dsp:spPr>
        <a:xfrm>
          <a:off x="2674990" y="4009084"/>
          <a:ext cx="1829964" cy="914982"/>
        </a:xfrm>
        <a:prstGeom prst="rect">
          <a:avLst/>
        </a:prstGeom>
        <a:no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Membro 2</a:t>
          </a:r>
        </a:p>
      </dsp:txBody>
      <dsp:txXfrm>
        <a:off x="2674990" y="4009084"/>
        <a:ext cx="1829964" cy="914982"/>
      </dsp:txXfrm>
    </dsp:sp>
    <dsp:sp modelId="{CD095349-242A-4047-91E2-F1D485A77C9B}">
      <dsp:nvSpPr>
        <dsp:cNvPr id="0" name=""/>
        <dsp:cNvSpPr/>
      </dsp:nvSpPr>
      <dsp:spPr>
        <a:xfrm>
          <a:off x="4431756" y="1410534"/>
          <a:ext cx="1829964" cy="914982"/>
        </a:xfrm>
        <a:prstGeom prst="rect">
          <a:avLst/>
        </a:prstGeom>
        <a:solidFill>
          <a:srgbClr val="002060"/>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solidFill>
                <a:schemeClr val="bg1"/>
              </a:solidFill>
            </a:rPr>
            <a:t>Team Leader 3</a:t>
          </a:r>
        </a:p>
      </dsp:txBody>
      <dsp:txXfrm>
        <a:off x="4431756" y="1410534"/>
        <a:ext cx="1829964" cy="914982"/>
      </dsp:txXfrm>
    </dsp:sp>
    <dsp:sp modelId="{D3A873B4-9B73-4FA3-AE84-BAA65D8B147C}">
      <dsp:nvSpPr>
        <dsp:cNvPr id="0" name=""/>
        <dsp:cNvSpPr/>
      </dsp:nvSpPr>
      <dsp:spPr>
        <a:xfrm>
          <a:off x="4889247" y="2709809"/>
          <a:ext cx="1829964" cy="91498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Membro 1</a:t>
          </a:r>
        </a:p>
      </dsp:txBody>
      <dsp:txXfrm>
        <a:off x="4889247" y="2709809"/>
        <a:ext cx="1829964" cy="914982"/>
      </dsp:txXfrm>
    </dsp:sp>
    <dsp:sp modelId="{95467C1A-3C87-4989-BCB3-198B9121BA63}">
      <dsp:nvSpPr>
        <dsp:cNvPr id="0" name=""/>
        <dsp:cNvSpPr/>
      </dsp:nvSpPr>
      <dsp:spPr>
        <a:xfrm>
          <a:off x="4889247" y="4009084"/>
          <a:ext cx="1829964" cy="914982"/>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noProof="0" dirty="0"/>
            <a:t>Membro 2</a:t>
          </a:r>
        </a:p>
      </dsp:txBody>
      <dsp:txXfrm>
        <a:off x="4889247" y="4009084"/>
        <a:ext cx="1829964" cy="91498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7158086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2" name="Google Shape;112;p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3289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7719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3132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933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3043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9429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89385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5655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0911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1586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7168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9" name="Google Shape;119;p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2045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0145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57506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81305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80698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8: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08" name="Google Shape;208;p8: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90097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0: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0" name="Google Shape;240;p1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7252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8" name="Google Shape;138;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220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1653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2944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7059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629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5832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1496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sp>
        <p:nvSpPr>
          <p:cNvPr id="13" name="Google Shape;13;p12"/>
          <p:cNvSpPr txBox="1"/>
          <p:nvPr/>
        </p:nvSpPr>
        <p:spPr>
          <a:xfrm>
            <a:off x="5029200" y="9182100"/>
            <a:ext cx="12268200" cy="788036"/>
          </a:xfrm>
          <a:prstGeom prst="rect">
            <a:avLst/>
          </a:prstGeom>
          <a:noFill/>
          <a:ln>
            <a:noFill/>
          </a:ln>
        </p:spPr>
        <p:txBody>
          <a:bodyPr spcFirstLastPara="1" wrap="square" lIns="91425" tIns="45700" rIns="91425" bIns="45700" anchor="t" anchorCtr="0">
            <a:spAutoFit/>
          </a:bodyPr>
          <a:lstStyle/>
          <a:p>
            <a:pPr marL="12700" marR="0" lvl="0" indent="0" algn="just" rtl="0">
              <a:lnSpc>
                <a:spcPct val="97777"/>
              </a:lnSpc>
              <a:spcBef>
                <a:spcPts val="0"/>
              </a:spcBef>
              <a:spcAft>
                <a:spcPts val="0"/>
              </a:spcAft>
              <a:buNone/>
            </a:pPr>
            <a:r>
              <a:rPr lang="en-US" sz="1800" dirty="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66"/>
        <p:cNvGrpSpPr/>
        <p:nvPr/>
      </p:nvGrpSpPr>
      <p:grpSpPr>
        <a:xfrm>
          <a:off x="0" y="0"/>
          <a:ext cx="0" cy="0"/>
          <a:chOff x="0" y="0"/>
          <a:chExt cx="0" cy="0"/>
        </a:xfrm>
      </p:grpSpPr>
      <p:sp>
        <p:nvSpPr>
          <p:cNvPr id="67" name="Google Shape;67;p22"/>
          <p:cNvSpPr txBox="1">
            <a:spLocks noGrp="1"/>
          </p:cNvSpPr>
          <p:nvPr>
            <p:ph type="title"/>
          </p:nvPr>
        </p:nvSpPr>
        <p:spPr>
          <a:xfrm>
            <a:off x="1260475"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22"/>
          <p:cNvSpPr txBox="1">
            <a:spLocks noGrp="1"/>
          </p:cNvSpPr>
          <p:nvPr>
            <p:ph type="body" idx="1"/>
          </p:nvPr>
        </p:nvSpPr>
        <p:spPr>
          <a:xfrm>
            <a:off x="1260475" y="2522538"/>
            <a:ext cx="7735888"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9" name="Google Shape;69;p22"/>
          <p:cNvSpPr txBox="1">
            <a:spLocks noGrp="1"/>
          </p:cNvSpPr>
          <p:nvPr>
            <p:ph type="body" idx="2"/>
          </p:nvPr>
        </p:nvSpPr>
        <p:spPr>
          <a:xfrm>
            <a:off x="1260475" y="3757613"/>
            <a:ext cx="7735888"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22"/>
          <p:cNvSpPr txBox="1">
            <a:spLocks noGrp="1"/>
          </p:cNvSpPr>
          <p:nvPr>
            <p:ph type="body" idx="3"/>
          </p:nvPr>
        </p:nvSpPr>
        <p:spPr>
          <a:xfrm>
            <a:off x="9258300" y="2522538"/>
            <a:ext cx="7775575"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1" name="Google Shape;71;p22"/>
          <p:cNvSpPr txBox="1">
            <a:spLocks noGrp="1"/>
          </p:cNvSpPr>
          <p:nvPr>
            <p:ph type="body" idx="4"/>
          </p:nvPr>
        </p:nvSpPr>
        <p:spPr>
          <a:xfrm>
            <a:off x="9258300" y="3757613"/>
            <a:ext cx="7775575"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22"/>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73" name="Google Shape;73;p22"/>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74" name="Google Shape;74;p22"/>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75"/>
        <p:cNvGrpSpPr/>
        <p:nvPr/>
      </p:nvGrpSpPr>
      <p:grpSpPr>
        <a:xfrm>
          <a:off x="0" y="0"/>
          <a:ext cx="0" cy="0"/>
          <a:chOff x="0" y="0"/>
          <a:chExt cx="0" cy="0"/>
        </a:xfrm>
      </p:grpSpPr>
      <p:sp>
        <p:nvSpPr>
          <p:cNvPr id="76" name="Google Shape;76;p23"/>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23"/>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78" name="Google Shape;78;p23"/>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79" name="Google Shape;79;p23"/>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80"/>
        <p:cNvGrpSpPr/>
        <p:nvPr/>
      </p:nvGrpSpPr>
      <p:grpSpPr>
        <a:xfrm>
          <a:off x="0" y="0"/>
          <a:ext cx="0" cy="0"/>
          <a:chOff x="0" y="0"/>
          <a:chExt cx="0" cy="0"/>
        </a:xfrm>
      </p:grpSpPr>
      <p:sp>
        <p:nvSpPr>
          <p:cNvPr id="81" name="Google Shape;81;p2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2" name="Google Shape;82;p2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3" name="Google Shape;83;p2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84"/>
        <p:cNvGrpSpPr/>
        <p:nvPr/>
      </p:nvGrpSpPr>
      <p:grpSpPr>
        <a:xfrm>
          <a:off x="0" y="0"/>
          <a:ext cx="0" cy="0"/>
          <a:chOff x="0" y="0"/>
          <a:chExt cx="0" cy="0"/>
        </a:xfrm>
      </p:grpSpPr>
      <p:sp>
        <p:nvSpPr>
          <p:cNvPr id="85" name="Google Shape;85;p25"/>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25"/>
          <p:cNvSpPr txBox="1">
            <a:spLocks noGrp="1"/>
          </p:cNvSpPr>
          <p:nvPr>
            <p:ph type="body" idx="1"/>
          </p:nvPr>
        </p:nvSpPr>
        <p:spPr>
          <a:xfrm>
            <a:off x="7775575" y="1481138"/>
            <a:ext cx="9258300" cy="731043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25"/>
          <p:cNvSpPr txBox="1">
            <a:spLocks noGrp="1"/>
          </p:cNvSpPr>
          <p:nvPr>
            <p:ph type="body" idx="2"/>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88" name="Google Shape;88;p2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9" name="Google Shape;89;p2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90" name="Google Shape;90;p2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91"/>
        <p:cNvGrpSpPr/>
        <p:nvPr/>
      </p:nvGrpSpPr>
      <p:grpSpPr>
        <a:xfrm>
          <a:off x="0" y="0"/>
          <a:ext cx="0" cy="0"/>
          <a:chOff x="0" y="0"/>
          <a:chExt cx="0" cy="0"/>
        </a:xfrm>
      </p:grpSpPr>
      <p:sp>
        <p:nvSpPr>
          <p:cNvPr id="92" name="Google Shape;92;p26"/>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3" name="Google Shape;93;p26"/>
          <p:cNvSpPr>
            <a:spLocks noGrp="1"/>
          </p:cNvSpPr>
          <p:nvPr>
            <p:ph type="pic" idx="2"/>
          </p:nvPr>
        </p:nvSpPr>
        <p:spPr>
          <a:xfrm>
            <a:off x="7775575" y="1481138"/>
            <a:ext cx="9258300" cy="7310437"/>
          </a:xfrm>
          <a:prstGeom prst="rect">
            <a:avLst/>
          </a:prstGeom>
          <a:noFill/>
          <a:ln>
            <a:noFill/>
          </a:ln>
        </p:spPr>
      </p:sp>
      <p:sp>
        <p:nvSpPr>
          <p:cNvPr id="94" name="Google Shape;94;p26"/>
          <p:cNvSpPr txBox="1">
            <a:spLocks noGrp="1"/>
          </p:cNvSpPr>
          <p:nvPr>
            <p:ph type="body" idx="1"/>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95" name="Google Shape;95;p26"/>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96" name="Google Shape;96;p26"/>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97" name="Google Shape;97;p26"/>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98"/>
        <p:cNvGrpSpPr/>
        <p:nvPr/>
      </p:nvGrpSpPr>
      <p:grpSpPr>
        <a:xfrm>
          <a:off x="0" y="0"/>
          <a:ext cx="0" cy="0"/>
          <a:chOff x="0" y="0"/>
          <a:chExt cx="0" cy="0"/>
        </a:xfrm>
      </p:grpSpPr>
      <p:sp>
        <p:nvSpPr>
          <p:cNvPr id="99" name="Google Shape;99;p27"/>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0" name="Google Shape;100;p27"/>
          <p:cNvSpPr txBox="1">
            <a:spLocks noGrp="1"/>
          </p:cNvSpPr>
          <p:nvPr>
            <p:ph type="body" idx="1"/>
          </p:nvPr>
        </p:nvSpPr>
        <p:spPr>
          <a:xfrm rot="5400000">
            <a:off x="5880100" y="-1884362"/>
            <a:ext cx="6527800" cy="1577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 name="Google Shape;101;p27"/>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2" name="Google Shape;102;p27"/>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3" name="Google Shape;103;p27"/>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04"/>
        <p:cNvGrpSpPr/>
        <p:nvPr/>
      </p:nvGrpSpPr>
      <p:grpSpPr>
        <a:xfrm>
          <a:off x="0" y="0"/>
          <a:ext cx="0" cy="0"/>
          <a:chOff x="0" y="0"/>
          <a:chExt cx="0" cy="0"/>
        </a:xfrm>
      </p:grpSpPr>
      <p:sp>
        <p:nvSpPr>
          <p:cNvPr id="105" name="Google Shape;105;p28"/>
          <p:cNvSpPr txBox="1">
            <a:spLocks noGrp="1"/>
          </p:cNvSpPr>
          <p:nvPr>
            <p:ph type="title"/>
          </p:nvPr>
        </p:nvSpPr>
        <p:spPr>
          <a:xfrm rot="5400000">
            <a:off x="10699750" y="2935288"/>
            <a:ext cx="8718550" cy="39433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6" name="Google Shape;106;p28"/>
          <p:cNvSpPr txBox="1">
            <a:spLocks noGrp="1"/>
          </p:cNvSpPr>
          <p:nvPr>
            <p:ph type="body" idx="1"/>
          </p:nvPr>
        </p:nvSpPr>
        <p:spPr>
          <a:xfrm rot="5400000">
            <a:off x="2736850" y="-931862"/>
            <a:ext cx="8718550" cy="1167765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28"/>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8" name="Google Shape;108;p28"/>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9" name="Google Shape;109;p28"/>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16"/>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16"/>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7" name="Google Shape;17;p16"/>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8" name="Google Shape;18;p16"/>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9" name="Google Shape;19;p16"/>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0"/>
        <p:cNvGrpSpPr/>
        <p:nvPr/>
      </p:nvGrpSpPr>
      <p:grpSpPr>
        <a:xfrm>
          <a:off x="0" y="0"/>
          <a:ext cx="0" cy="0"/>
          <a:chOff x="0" y="0"/>
          <a:chExt cx="0" cy="0"/>
        </a:xfrm>
      </p:grpSpPr>
      <p:sp>
        <p:nvSpPr>
          <p:cNvPr id="21" name="Google Shape;21;p17"/>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17"/>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3" name="Google Shape;23;p17"/>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4" name="Google Shape;24;p17"/>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5" name="Google Shape;25;p17"/>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26" name="Google Shape;26;p17"/>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7"/>
        <p:cNvGrpSpPr/>
        <p:nvPr/>
      </p:nvGrpSpPr>
      <p:grpSpPr>
        <a:xfrm>
          <a:off x="0" y="0"/>
          <a:ext cx="0" cy="0"/>
          <a:chOff x="0" y="0"/>
          <a:chExt cx="0" cy="0"/>
        </a:xfrm>
      </p:grpSpPr>
      <p:sp>
        <p:nvSpPr>
          <p:cNvPr id="28" name="Google Shape;28;p18"/>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18"/>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0" name="Google Shape;30;p18"/>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31" name="Google Shape;31;p18"/>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2"/>
        <p:cNvGrpSpPr/>
        <p:nvPr/>
      </p:nvGrpSpPr>
      <p:grpSpPr>
        <a:xfrm>
          <a:off x="0" y="0"/>
          <a:ext cx="0" cy="0"/>
          <a:chOff x="0" y="0"/>
          <a:chExt cx="0" cy="0"/>
        </a:xfrm>
      </p:grpSpPr>
      <p:sp>
        <p:nvSpPr>
          <p:cNvPr id="33" name="Google Shape;33;p19"/>
          <p:cNvSpPr txBox="1"/>
          <p:nvPr/>
        </p:nvSpPr>
        <p:spPr>
          <a:xfrm>
            <a:off x="4953000" y="9182100"/>
            <a:ext cx="12344400" cy="788036"/>
          </a:xfrm>
          <a:prstGeom prst="rect">
            <a:avLst/>
          </a:prstGeom>
          <a:noFill/>
          <a:ln>
            <a:noFill/>
          </a:ln>
        </p:spPr>
        <p:txBody>
          <a:bodyPr spcFirstLastPara="1" wrap="square" lIns="91425" tIns="45700" rIns="91425" bIns="45700" anchor="t" anchorCtr="0">
            <a:spAutoFit/>
          </a:bodyPr>
          <a:lstStyle/>
          <a:p>
            <a:pPr marL="12700" marR="0" lvl="0" indent="0" algn="just" rtl="0">
              <a:lnSpc>
                <a:spcPct val="97777"/>
              </a:lnSpc>
              <a:spcBef>
                <a:spcPts val="0"/>
              </a:spcBef>
              <a:spcAft>
                <a:spcPts val="0"/>
              </a:spcAft>
              <a:buNone/>
            </a:pPr>
            <a:r>
              <a:rPr lang="en-US" sz="1800" dirty="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41"/>
        <p:cNvGrpSpPr/>
        <p:nvPr/>
      </p:nvGrpSpPr>
      <p:grpSpPr>
        <a:xfrm>
          <a:off x="0" y="0"/>
          <a:ext cx="0" cy="0"/>
          <a:chOff x="0" y="0"/>
          <a:chExt cx="0" cy="0"/>
        </a:xfrm>
      </p:grpSpPr>
      <p:sp>
        <p:nvSpPr>
          <p:cNvPr id="42" name="Google Shape;42;p14"/>
          <p:cNvSpPr txBox="1">
            <a:spLocks noGrp="1"/>
          </p:cNvSpPr>
          <p:nvPr>
            <p:ph type="ctrTitle"/>
          </p:nvPr>
        </p:nvSpPr>
        <p:spPr>
          <a:xfrm>
            <a:off x="2286000" y="1684338"/>
            <a:ext cx="13716000" cy="35814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14"/>
          <p:cNvSpPr txBox="1">
            <a:spLocks noGrp="1"/>
          </p:cNvSpPr>
          <p:nvPr>
            <p:ph type="subTitle" idx="1"/>
          </p:nvPr>
        </p:nvSpPr>
        <p:spPr>
          <a:xfrm>
            <a:off x="2286000" y="5403850"/>
            <a:ext cx="13716000" cy="248285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44" name="Google Shape;44;p1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5" name="Google Shape;45;p1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6" name="Google Shape;46;p1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47"/>
        <p:cNvGrpSpPr/>
        <p:nvPr/>
      </p:nvGrpSpPr>
      <p:grpSpPr>
        <a:xfrm>
          <a:off x="0" y="0"/>
          <a:ext cx="0" cy="0"/>
          <a:chOff x="0" y="0"/>
          <a:chExt cx="0" cy="0"/>
        </a:xfrm>
      </p:grpSpPr>
      <p:sp>
        <p:nvSpPr>
          <p:cNvPr id="48" name="Google Shape;48;p15"/>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15"/>
          <p:cNvSpPr txBox="1">
            <a:spLocks noGrp="1"/>
          </p:cNvSpPr>
          <p:nvPr>
            <p:ph type="body" idx="1"/>
          </p:nvPr>
        </p:nvSpPr>
        <p:spPr>
          <a:xfrm>
            <a:off x="1257300" y="2738438"/>
            <a:ext cx="157734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1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1" name="Google Shape;51;p1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2" name="Google Shape;52;p1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53"/>
        <p:cNvGrpSpPr/>
        <p:nvPr/>
      </p:nvGrpSpPr>
      <p:grpSpPr>
        <a:xfrm>
          <a:off x="0" y="0"/>
          <a:ext cx="0" cy="0"/>
          <a:chOff x="0" y="0"/>
          <a:chExt cx="0" cy="0"/>
        </a:xfrm>
      </p:grpSpPr>
      <p:sp>
        <p:nvSpPr>
          <p:cNvPr id="54" name="Google Shape;54;p20"/>
          <p:cNvSpPr txBox="1">
            <a:spLocks noGrp="1"/>
          </p:cNvSpPr>
          <p:nvPr>
            <p:ph type="title"/>
          </p:nvPr>
        </p:nvSpPr>
        <p:spPr>
          <a:xfrm>
            <a:off x="1247775" y="2565400"/>
            <a:ext cx="15773400" cy="427831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20"/>
          <p:cNvSpPr txBox="1">
            <a:spLocks noGrp="1"/>
          </p:cNvSpPr>
          <p:nvPr>
            <p:ph type="body" idx="1"/>
          </p:nvPr>
        </p:nvSpPr>
        <p:spPr>
          <a:xfrm>
            <a:off x="1247775" y="6884988"/>
            <a:ext cx="15773400" cy="22494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56" name="Google Shape;56;p20"/>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7" name="Google Shape;57;p20"/>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8" name="Google Shape;58;p20"/>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59"/>
        <p:cNvGrpSpPr/>
        <p:nvPr/>
      </p:nvGrpSpPr>
      <p:grpSpPr>
        <a:xfrm>
          <a:off x="0" y="0"/>
          <a:ext cx="0" cy="0"/>
          <a:chOff x="0" y="0"/>
          <a:chExt cx="0" cy="0"/>
        </a:xfrm>
      </p:grpSpPr>
      <p:sp>
        <p:nvSpPr>
          <p:cNvPr id="60" name="Google Shape;60;p21"/>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21"/>
          <p:cNvSpPr txBox="1">
            <a:spLocks noGrp="1"/>
          </p:cNvSpPr>
          <p:nvPr>
            <p:ph type="body" idx="1"/>
          </p:nvPr>
        </p:nvSpPr>
        <p:spPr>
          <a:xfrm>
            <a:off x="12573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21"/>
          <p:cNvSpPr txBox="1">
            <a:spLocks noGrp="1"/>
          </p:cNvSpPr>
          <p:nvPr>
            <p:ph type="body" idx="2"/>
          </p:nvPr>
        </p:nvSpPr>
        <p:spPr>
          <a:xfrm>
            <a:off x="92202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21"/>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64" name="Google Shape;64;p21"/>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65" name="Google Shape;65;p21"/>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6"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4.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1"/>
          <p:cNvPicPr preferRelativeResize="0"/>
          <p:nvPr/>
        </p:nvPicPr>
        <p:blipFill rotWithShape="1">
          <a:blip r:embed="rId7">
            <a:alphaModFix/>
          </a:blip>
          <a:srcRect/>
          <a:stretch/>
        </p:blipFill>
        <p:spPr>
          <a:xfrm>
            <a:off x="6076210" y="2308143"/>
            <a:ext cx="6134099" cy="2695574"/>
          </a:xfrm>
          <a:prstGeom prst="rect">
            <a:avLst/>
          </a:prstGeom>
          <a:noFill/>
          <a:ln>
            <a:noFill/>
          </a:ln>
        </p:spPr>
      </p:pic>
      <p:pic>
        <p:nvPicPr>
          <p:cNvPr id="7" name="Google Shape;7;p11"/>
          <p:cNvPicPr preferRelativeResize="0"/>
          <p:nvPr/>
        </p:nvPicPr>
        <p:blipFill rotWithShape="1">
          <a:blip r:embed="rId8">
            <a:alphaModFix/>
          </a:blip>
          <a:srcRect/>
          <a:stretch/>
        </p:blipFill>
        <p:spPr>
          <a:xfrm>
            <a:off x="1024235" y="0"/>
            <a:ext cx="590549" cy="704449"/>
          </a:xfrm>
          <a:prstGeom prst="rect">
            <a:avLst/>
          </a:prstGeom>
          <a:noFill/>
          <a:ln>
            <a:noFill/>
          </a:ln>
        </p:spPr>
      </p:pic>
      <p:pic>
        <p:nvPicPr>
          <p:cNvPr id="8" name="Google Shape;8;p11"/>
          <p:cNvPicPr preferRelativeResize="0"/>
          <p:nvPr/>
        </p:nvPicPr>
        <p:blipFill rotWithShape="1">
          <a:blip r:embed="rId9">
            <a:alphaModFix/>
          </a:blip>
          <a:srcRect/>
          <a:stretch/>
        </p:blipFill>
        <p:spPr>
          <a:xfrm>
            <a:off x="1657877" y="9240519"/>
            <a:ext cx="3324224" cy="638174"/>
          </a:xfrm>
          <a:prstGeom prst="rect">
            <a:avLst/>
          </a:prstGeom>
          <a:noFill/>
          <a:ln>
            <a:noFill/>
          </a:ln>
        </p:spPr>
      </p:pic>
      <p:pic>
        <p:nvPicPr>
          <p:cNvPr id="9" name="Google Shape;9;p11"/>
          <p:cNvPicPr preferRelativeResize="0"/>
          <p:nvPr/>
        </p:nvPicPr>
        <p:blipFill rotWithShape="1">
          <a:blip r:embed="rId10">
            <a:alphaModFix/>
          </a:blip>
          <a:srcRect/>
          <a:stretch/>
        </p:blipFill>
        <p:spPr>
          <a:xfrm>
            <a:off x="1028700" y="8050069"/>
            <a:ext cx="457199" cy="1085849"/>
          </a:xfrm>
          <a:prstGeom prst="rect">
            <a:avLst/>
          </a:prstGeom>
          <a:noFill/>
          <a:ln>
            <a:noFill/>
          </a:ln>
        </p:spPr>
      </p:pic>
      <p:sp>
        <p:nvSpPr>
          <p:cNvPr id="10" name="Google Shape;10;p11"/>
          <p:cNvSpPr/>
          <p:nvPr/>
        </p:nvSpPr>
        <p:spPr>
          <a:xfrm>
            <a:off x="1445056" y="8644127"/>
            <a:ext cx="15818485" cy="392430"/>
          </a:xfrm>
          <a:custGeom>
            <a:avLst/>
            <a:gdLst/>
            <a:ahLst/>
            <a:cxnLst/>
            <a:rect l="l" t="t" r="r" b="b"/>
            <a:pathLst>
              <a:path w="15818485" h="392429" extrusionOk="0">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1" name="Google Shape;11;p11"/>
          <p:cNvSpPr txBox="1">
            <a:spLocks noGrp="1"/>
          </p:cNvSpPr>
          <p:nvPr>
            <p:ph type="ftr" idx="11"/>
          </p:nvPr>
        </p:nvSpPr>
        <p:spPr>
          <a:xfrm>
            <a:off x="4966523" y="9236339"/>
            <a:ext cx="12185015" cy="695703"/>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
        <p:cNvGrpSpPr/>
        <p:nvPr/>
      </p:nvGrpSpPr>
      <p:grpSpPr>
        <a:xfrm>
          <a:off x="0" y="0"/>
          <a:ext cx="0" cy="0"/>
          <a:chOff x="0" y="0"/>
          <a:chExt cx="0" cy="0"/>
        </a:xfrm>
      </p:grpSpPr>
      <p:pic>
        <p:nvPicPr>
          <p:cNvPr id="35" name="Google Shape;35;p13"/>
          <p:cNvPicPr preferRelativeResize="0"/>
          <p:nvPr/>
        </p:nvPicPr>
        <p:blipFill rotWithShape="1">
          <a:blip r:embed="rId13">
            <a:alphaModFix/>
          </a:blip>
          <a:srcRect/>
          <a:stretch/>
        </p:blipFill>
        <p:spPr>
          <a:xfrm>
            <a:off x="13948842" y="685682"/>
            <a:ext cx="3314699" cy="1457324"/>
          </a:xfrm>
          <a:prstGeom prst="rect">
            <a:avLst/>
          </a:prstGeom>
          <a:noFill/>
          <a:ln>
            <a:noFill/>
          </a:ln>
        </p:spPr>
      </p:pic>
      <p:pic>
        <p:nvPicPr>
          <p:cNvPr id="36" name="Google Shape;36;p13"/>
          <p:cNvPicPr preferRelativeResize="0"/>
          <p:nvPr/>
        </p:nvPicPr>
        <p:blipFill rotWithShape="1">
          <a:blip r:embed="rId14">
            <a:alphaModFix/>
          </a:blip>
          <a:srcRect/>
          <a:stretch/>
        </p:blipFill>
        <p:spPr>
          <a:xfrm>
            <a:off x="1024235" y="0"/>
            <a:ext cx="590549" cy="704448"/>
          </a:xfrm>
          <a:prstGeom prst="rect">
            <a:avLst/>
          </a:prstGeom>
          <a:noFill/>
          <a:ln>
            <a:noFill/>
          </a:ln>
        </p:spPr>
      </p:pic>
      <p:pic>
        <p:nvPicPr>
          <p:cNvPr id="37" name="Google Shape;37;p13"/>
          <p:cNvPicPr preferRelativeResize="0"/>
          <p:nvPr/>
        </p:nvPicPr>
        <p:blipFill rotWithShape="1">
          <a:blip r:embed="rId15">
            <a:alphaModFix/>
          </a:blip>
          <a:srcRect/>
          <a:stretch/>
        </p:blipFill>
        <p:spPr>
          <a:xfrm>
            <a:off x="1028700" y="8050069"/>
            <a:ext cx="457199" cy="1085849"/>
          </a:xfrm>
          <a:prstGeom prst="rect">
            <a:avLst/>
          </a:prstGeom>
          <a:noFill/>
          <a:ln>
            <a:noFill/>
          </a:ln>
        </p:spPr>
      </p:pic>
      <p:sp>
        <p:nvSpPr>
          <p:cNvPr id="38" name="Google Shape;38;p13"/>
          <p:cNvSpPr/>
          <p:nvPr/>
        </p:nvSpPr>
        <p:spPr>
          <a:xfrm>
            <a:off x="1445056" y="8644127"/>
            <a:ext cx="15818485" cy="392430"/>
          </a:xfrm>
          <a:custGeom>
            <a:avLst/>
            <a:gdLst/>
            <a:ahLst/>
            <a:cxnLst/>
            <a:rect l="l" t="t" r="r" b="b"/>
            <a:pathLst>
              <a:path w="15818485" h="392429" extrusionOk="0">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39" name="Google Shape;39;p13"/>
          <p:cNvPicPr preferRelativeResize="0"/>
          <p:nvPr/>
        </p:nvPicPr>
        <p:blipFill rotWithShape="1">
          <a:blip r:embed="rId16">
            <a:alphaModFix/>
          </a:blip>
          <a:srcRect/>
          <a:stretch/>
        </p:blipFill>
        <p:spPr>
          <a:xfrm>
            <a:off x="1657877" y="9240519"/>
            <a:ext cx="3324224" cy="638174"/>
          </a:xfrm>
          <a:prstGeom prst="rect">
            <a:avLst/>
          </a:prstGeom>
          <a:noFill/>
          <a:ln>
            <a:noFill/>
          </a:ln>
        </p:spPr>
      </p:pic>
      <p:sp>
        <p:nvSpPr>
          <p:cNvPr id="40" name="Google Shape;40;p13"/>
          <p:cNvSpPr txBox="1"/>
          <p:nvPr/>
        </p:nvSpPr>
        <p:spPr>
          <a:xfrm>
            <a:off x="4982101" y="9282763"/>
            <a:ext cx="12185015" cy="695703"/>
          </a:xfrm>
          <a:prstGeom prst="rect">
            <a:avLst/>
          </a:prstGeom>
          <a:noFill/>
          <a:ln>
            <a:noFill/>
          </a:ln>
        </p:spPr>
        <p:txBody>
          <a:bodyPr spcFirstLastPara="1" wrap="square" lIns="0" tIns="0" rIns="0" bIns="0" anchor="t" anchorCtr="0">
            <a:spAutoFit/>
          </a:bodyPr>
          <a:lstStyle/>
          <a:p>
            <a:pPr marL="12700" marR="0" lvl="0" indent="0" algn="just" rtl="0">
              <a:lnSpc>
                <a:spcPct val="97777"/>
              </a:lnSpc>
              <a:spcBef>
                <a:spcPts val="0"/>
              </a:spcBef>
              <a:spcAft>
                <a:spcPts val="0"/>
              </a:spcAft>
              <a:buNone/>
            </a:pPr>
            <a:r>
              <a:rPr lang="en-US" sz="1800" dirty="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dirty="0"/>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just-training.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18" Type="http://schemas.openxmlformats.org/officeDocument/2006/relationships/diagramData" Target="../diagrams/data8.xml"/><Relationship Id="rId3" Type="http://schemas.openxmlformats.org/officeDocument/2006/relationships/diagramData" Target="../diagrams/data5.xml"/><Relationship Id="rId21" Type="http://schemas.openxmlformats.org/officeDocument/2006/relationships/diagramColors" Target="../diagrams/colors8.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 Type="http://schemas.openxmlformats.org/officeDocument/2006/relationships/notesSlide" Target="../notesSlides/notesSlide10.xml"/><Relationship Id="rId16" Type="http://schemas.openxmlformats.org/officeDocument/2006/relationships/diagramColors" Target="../diagrams/colors7.xml"/><Relationship Id="rId20" Type="http://schemas.openxmlformats.org/officeDocument/2006/relationships/diagramQuickStyle" Target="../diagrams/quickStyle8.xml"/><Relationship Id="rId1" Type="http://schemas.openxmlformats.org/officeDocument/2006/relationships/slideLayout" Target="../slideLayouts/slideLayout6.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10" Type="http://schemas.openxmlformats.org/officeDocument/2006/relationships/diagramQuickStyle" Target="../diagrams/quickStyle6.xml"/><Relationship Id="rId19" Type="http://schemas.openxmlformats.org/officeDocument/2006/relationships/diagramLayout" Target="../diagrams/layout8.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 Id="rId22" Type="http://schemas.microsoft.com/office/2007/relationships/diagramDrawing" Target="../diagrams/drawing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just-training.eu/"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
          <p:cNvSpPr txBox="1"/>
          <p:nvPr/>
        </p:nvSpPr>
        <p:spPr>
          <a:xfrm>
            <a:off x="2569029" y="5966311"/>
            <a:ext cx="14347371" cy="769401"/>
          </a:xfrm>
          <a:prstGeom prst="rect">
            <a:avLst/>
          </a:prstGeom>
          <a:noFill/>
          <a:ln>
            <a:noFill/>
          </a:ln>
        </p:spPr>
        <p:txBody>
          <a:bodyPr spcFirstLastPara="1" wrap="square" lIns="91425" tIns="45700" rIns="91425" bIns="45700" anchor="t" anchorCtr="0">
            <a:spAutoFit/>
          </a:bodyPr>
          <a:lstStyle/>
          <a:p>
            <a:pPr lvl="0" algn="ctr"/>
            <a:r>
              <a:rPr lang="it-IT" sz="4400" b="1" dirty="0">
                <a:solidFill>
                  <a:srgbClr val="D00B24"/>
                </a:solidFill>
              </a:rPr>
              <a:t>Una guida non convenzionale alla vita d’ufficio</a:t>
            </a:r>
            <a:endParaRPr sz="4400" b="1" i="0" u="none" strike="noStrike" cap="none" dirty="0">
              <a:solidFill>
                <a:srgbClr val="D00B24"/>
              </a:solidFill>
              <a:latin typeface="Arial"/>
              <a:ea typeface="Arial"/>
              <a:cs typeface="Arial"/>
              <a:sym typeface="Arial"/>
            </a:endParaRPr>
          </a:p>
        </p:txBody>
      </p:sp>
      <p:sp>
        <p:nvSpPr>
          <p:cNvPr id="115" name="Google Shape;115;p1"/>
          <p:cNvSpPr txBox="1"/>
          <p:nvPr/>
        </p:nvSpPr>
        <p:spPr>
          <a:xfrm>
            <a:off x="4572000" y="7058918"/>
            <a:ext cx="9144000" cy="707886"/>
          </a:xfrm>
          <a:prstGeom prst="rect">
            <a:avLst/>
          </a:prstGeom>
          <a:noFill/>
          <a:ln>
            <a:noFill/>
          </a:ln>
        </p:spPr>
        <p:txBody>
          <a:bodyPr spcFirstLastPara="1" wrap="square" lIns="91425" tIns="45700" rIns="91425" bIns="45700" anchor="t" anchorCtr="0">
            <a:spAutoFit/>
          </a:bodyPr>
          <a:lstStyle/>
          <a:p>
            <a:pPr marL="12700" marR="0" lvl="0" indent="0" algn="ctr" rtl="0">
              <a:lnSpc>
                <a:spcPct val="100000"/>
              </a:lnSpc>
              <a:spcBef>
                <a:spcPts val="0"/>
              </a:spcBef>
              <a:spcAft>
                <a:spcPts val="0"/>
              </a:spcAft>
              <a:buNone/>
            </a:pPr>
            <a:r>
              <a:rPr lang="en-US" sz="4000" b="1" dirty="0">
                <a:solidFill>
                  <a:srgbClr val="D00B24"/>
                </a:solidFill>
                <a:latin typeface="Arial"/>
                <a:ea typeface="Arial"/>
                <a:cs typeface="Arial"/>
                <a:sym typeface="Arial"/>
              </a:rPr>
              <a:t>Partner: </a:t>
            </a:r>
            <a:r>
              <a:rPr lang="en-US" sz="4000" b="1" dirty="0">
                <a:solidFill>
                  <a:srgbClr val="D00B24"/>
                </a:solidFill>
              </a:rPr>
              <a:t>IHF asbl</a:t>
            </a:r>
            <a:endParaRPr dirty="0"/>
          </a:p>
        </p:txBody>
      </p:sp>
      <p:sp>
        <p:nvSpPr>
          <p:cNvPr id="116" name="Google Shape;116;p1"/>
          <p:cNvSpPr txBox="1"/>
          <p:nvPr/>
        </p:nvSpPr>
        <p:spPr>
          <a:xfrm>
            <a:off x="8195705" y="5143500"/>
            <a:ext cx="2353790" cy="386003"/>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n-US" sz="2400" u="sng" dirty="0">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just-training</a:t>
            </a:r>
            <a:r>
              <a:rPr lang="en-US" sz="2400" u="sng" dirty="0">
                <a:solidFill>
                  <a:srgbClr val="0000FF"/>
                </a:solidFill>
                <a:latin typeface="Tahoma"/>
                <a:ea typeface="Tahoma"/>
                <a:cs typeface="Tahoma"/>
                <a:sym typeface="Tahoma"/>
                <a:hlinkClick r:id="rId3">
                  <a:extLst>
                    <a:ext uri="{A12FA001-AC4F-418D-AE19-62706E023703}">
                      <ahyp:hlinkClr xmlns:ahyp="http://schemas.microsoft.com/office/drawing/2018/hyperlinkcolor" val="tx"/>
                    </a:ext>
                  </a:extLst>
                </a:hlinkClick>
              </a:rPr>
              <a:t>.</a:t>
            </a:r>
            <a:r>
              <a:rPr lang="en-US" sz="2400" u="sng" dirty="0">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eu</a:t>
            </a:r>
            <a:endParaRPr sz="2400" dirty="0">
              <a:solidFill>
                <a:srgbClr val="7F7F7F"/>
              </a:solidFill>
              <a:latin typeface="Tahoma"/>
              <a:ea typeface="Tahoma"/>
              <a:cs typeface="Tahoma"/>
              <a:sym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C00000"/>
                </a:solidFill>
                <a:latin typeface="Helvetica Neue"/>
                <a:ea typeface="Helvetica Neue"/>
                <a:cs typeface="Helvetica Neue"/>
                <a:sym typeface="Helvetica Neue"/>
              </a:rPr>
              <a:t>Struttura organizzativa a matrice</a:t>
            </a:r>
          </a:p>
        </p:txBody>
      </p:sp>
      <p:sp>
        <p:nvSpPr>
          <p:cNvPr id="159" name="Google Shape;159;p4"/>
          <p:cNvSpPr txBox="1"/>
          <p:nvPr/>
        </p:nvSpPr>
        <p:spPr>
          <a:xfrm>
            <a:off x="9144000" y="2562880"/>
            <a:ext cx="8160326" cy="56322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400" dirty="0">
                <a:solidFill>
                  <a:schemeClr val="dk1"/>
                </a:solidFill>
                <a:latin typeface="Helvetica Neue"/>
                <a:ea typeface="Helvetica Neue"/>
                <a:cs typeface="Helvetica Neue"/>
                <a:sym typeface="Helvetica Neue"/>
              </a:rPr>
              <a:t>Una struttura organizzativa a matrice entra in vigore in circostanze molto specifiche e di solito viene adottata per mostrare come il team interfunzionale collabora per realizzare progetti limitati nel tempo. </a:t>
            </a:r>
          </a:p>
          <a:p>
            <a:pPr marL="0" marR="0" lvl="0" indent="0" algn="l" rtl="0">
              <a:spcBef>
                <a:spcPts val="0"/>
              </a:spcBef>
              <a:spcAft>
                <a:spcPts val="0"/>
              </a:spcAft>
              <a:buNone/>
            </a:pPr>
            <a:endParaRPr lang="it-IT"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it-IT" sz="2400" dirty="0">
                <a:solidFill>
                  <a:schemeClr val="dk1"/>
                </a:solidFill>
                <a:latin typeface="Helvetica Neue"/>
                <a:ea typeface="Helvetica Neue"/>
                <a:cs typeface="Helvetica Neue"/>
                <a:sym typeface="Helvetica Neue"/>
              </a:rPr>
              <a:t>In questo caso, le persone si troveranno a rispondere ad altri team e altri dipartimenti che non sono, secondo il tradizionale organigramma, responsabili del loro lavoro e della loro consegna. </a:t>
            </a:r>
          </a:p>
          <a:p>
            <a:pPr marL="0" marR="0" lvl="0" indent="0" algn="l" rtl="0">
              <a:spcBef>
                <a:spcPts val="0"/>
              </a:spcBef>
              <a:spcAft>
                <a:spcPts val="0"/>
              </a:spcAft>
              <a:buNone/>
            </a:pPr>
            <a:r>
              <a:rPr lang="it-IT" sz="2400" dirty="0">
                <a:solidFill>
                  <a:schemeClr val="dk1"/>
                </a:solidFill>
                <a:latin typeface="Helvetica Neue"/>
                <a:ea typeface="Helvetica Neue"/>
                <a:cs typeface="Helvetica Neue"/>
                <a:sym typeface="Helvetica Neue"/>
              </a:rPr>
              <a:t> </a:t>
            </a:r>
          </a:p>
          <a:p>
            <a:pPr marL="0" marR="0" lvl="0" indent="0" algn="l" rtl="0">
              <a:spcBef>
                <a:spcPts val="0"/>
              </a:spcBef>
              <a:spcAft>
                <a:spcPts val="0"/>
              </a:spcAft>
              <a:buNone/>
            </a:pPr>
            <a:r>
              <a:rPr lang="it-IT" sz="2400" dirty="0">
                <a:solidFill>
                  <a:schemeClr val="dk1"/>
                </a:solidFill>
                <a:latin typeface="Helvetica Neue"/>
                <a:ea typeface="Helvetica Neue"/>
                <a:cs typeface="Helvetica Neue"/>
                <a:sym typeface="Helvetica Neue"/>
              </a:rPr>
              <a:t>Le strutture a matrice sono abbastanza più impegnative da gestire a causa della maggiore complessità che deriva dalla gestione di una così diversificata coorte di competenze, ‘’know </a:t>
            </a:r>
            <a:r>
              <a:rPr lang="it-IT" sz="2400" dirty="0" err="1">
                <a:solidFill>
                  <a:schemeClr val="dk1"/>
                </a:solidFill>
                <a:latin typeface="Helvetica Neue"/>
                <a:ea typeface="Helvetica Neue"/>
                <a:cs typeface="Helvetica Neue"/>
                <a:sym typeface="Helvetica Neue"/>
              </a:rPr>
              <a:t>how</a:t>
            </a:r>
            <a:r>
              <a:rPr lang="it-IT" sz="2400" dirty="0">
                <a:solidFill>
                  <a:schemeClr val="dk1"/>
                </a:solidFill>
                <a:latin typeface="Helvetica Neue"/>
                <a:ea typeface="Helvetica Neue"/>
                <a:cs typeface="Helvetica Neue"/>
                <a:sym typeface="Helvetica Neue"/>
              </a:rPr>
              <a:t>’’, competenze e tuttavia, aspettative, attitudini ed esperienze lavorative.</a:t>
            </a:r>
            <a:endParaRPr lang="en-US" sz="2400" dirty="0">
              <a:solidFill>
                <a:schemeClr val="dk1"/>
              </a:solidFill>
              <a:latin typeface="Helvetica Neue"/>
              <a:ea typeface="Helvetica Neue"/>
              <a:cs typeface="Helvetica Neue"/>
              <a:sym typeface="Helvetica Neue"/>
            </a:endParaRPr>
          </a:p>
        </p:txBody>
      </p:sp>
      <p:graphicFrame>
        <p:nvGraphicFramePr>
          <p:cNvPr id="2" name="Diagramma 9">
            <a:extLst>
              <a:ext uri="{FF2B5EF4-FFF2-40B4-BE49-F238E27FC236}">
                <a16:creationId xmlns:a16="http://schemas.microsoft.com/office/drawing/2014/main" id="{9A16F0C9-EB12-C0B6-ED09-237F5F295DC4}"/>
              </a:ext>
            </a:extLst>
          </p:cNvPr>
          <p:cNvGraphicFramePr/>
          <p:nvPr>
            <p:extLst>
              <p:ext uri="{D42A27DB-BD31-4B8C-83A1-F6EECF244321}">
                <p14:modId xmlns:p14="http://schemas.microsoft.com/office/powerpoint/2010/main" val="3664365394"/>
              </p:ext>
            </p:extLst>
          </p:nvPr>
        </p:nvGraphicFramePr>
        <p:xfrm>
          <a:off x="1614054" y="2562880"/>
          <a:ext cx="7192786" cy="14613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ma 10">
            <a:extLst>
              <a:ext uri="{FF2B5EF4-FFF2-40B4-BE49-F238E27FC236}">
                <a16:creationId xmlns:a16="http://schemas.microsoft.com/office/drawing/2014/main" id="{FF0F50D9-C5D1-9A71-23A4-B20184EE67B1}"/>
              </a:ext>
            </a:extLst>
          </p:cNvPr>
          <p:cNvGraphicFramePr/>
          <p:nvPr>
            <p:extLst>
              <p:ext uri="{D42A27DB-BD31-4B8C-83A1-F6EECF244321}">
                <p14:modId xmlns:p14="http://schemas.microsoft.com/office/powerpoint/2010/main" val="3063149989"/>
              </p:ext>
            </p:extLst>
          </p:nvPr>
        </p:nvGraphicFramePr>
        <p:xfrm>
          <a:off x="1577037" y="4918460"/>
          <a:ext cx="7685496" cy="192951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4" name="Diagramma 3">
            <a:extLst>
              <a:ext uri="{FF2B5EF4-FFF2-40B4-BE49-F238E27FC236}">
                <a16:creationId xmlns:a16="http://schemas.microsoft.com/office/drawing/2014/main" id="{DA3B1A8C-373D-7038-2D85-AC645AD06F8D}"/>
              </a:ext>
            </a:extLst>
          </p:cNvPr>
          <p:cNvGraphicFramePr/>
          <p:nvPr>
            <p:extLst>
              <p:ext uri="{D42A27DB-BD31-4B8C-83A1-F6EECF244321}">
                <p14:modId xmlns:p14="http://schemas.microsoft.com/office/powerpoint/2010/main" val="2419139613"/>
              </p:ext>
            </p:extLst>
          </p:nvPr>
        </p:nvGraphicFramePr>
        <p:xfrm>
          <a:off x="1577038" y="3772995"/>
          <a:ext cx="7192786" cy="192951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8" name="Diagramma 11">
            <a:extLst>
              <a:ext uri="{FF2B5EF4-FFF2-40B4-BE49-F238E27FC236}">
                <a16:creationId xmlns:a16="http://schemas.microsoft.com/office/drawing/2014/main" id="{640893A6-CF0E-0D4F-D5BC-4251B6C26BF2}"/>
              </a:ext>
            </a:extLst>
          </p:cNvPr>
          <p:cNvGraphicFramePr/>
          <p:nvPr>
            <p:extLst>
              <p:ext uri="{D42A27DB-BD31-4B8C-83A1-F6EECF244321}">
                <p14:modId xmlns:p14="http://schemas.microsoft.com/office/powerpoint/2010/main" val="2017623892"/>
              </p:ext>
            </p:extLst>
          </p:nvPr>
        </p:nvGraphicFramePr>
        <p:xfrm>
          <a:off x="1577038" y="6180542"/>
          <a:ext cx="7192786" cy="1929517"/>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9" name="Google Shape;159;p4">
            <a:extLst>
              <a:ext uri="{FF2B5EF4-FFF2-40B4-BE49-F238E27FC236}">
                <a16:creationId xmlns:a16="http://schemas.microsoft.com/office/drawing/2014/main" id="{8885E0E1-FE24-E6C5-6290-6F291FAE2B54}"/>
              </a:ext>
            </a:extLst>
          </p:cNvPr>
          <p:cNvSpPr txBox="1"/>
          <p:nvPr/>
        </p:nvSpPr>
        <p:spPr>
          <a:xfrm>
            <a:off x="3867589" y="8304386"/>
            <a:ext cx="2237096"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dirty="0">
                <a:solidFill>
                  <a:srgbClr val="FF5757"/>
                </a:solidFill>
              </a:rPr>
              <a:t>Esempio illustrativo</a:t>
            </a:r>
          </a:p>
          <a:p>
            <a:pPr marL="0" marR="0" lvl="0" indent="0" algn="ctr" rtl="0">
              <a:spcBef>
                <a:spcPts val="0"/>
              </a:spcBef>
              <a:spcAft>
                <a:spcPts val="0"/>
              </a:spcAft>
              <a:buNone/>
            </a:pPr>
            <a:endParaRPr lang="en-US" b="1" dirty="0">
              <a:solidFill>
                <a:srgbClr val="FF5757"/>
              </a:solidFill>
            </a:endParaRPr>
          </a:p>
        </p:txBody>
      </p:sp>
    </p:spTree>
    <p:extLst>
      <p:ext uri="{BB962C8B-B14F-4D97-AF65-F5344CB8AC3E}">
        <p14:creationId xmlns:p14="http://schemas.microsoft.com/office/powerpoint/2010/main" val="202558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3600" b="1">
                <a:solidFill>
                  <a:srgbClr val="C00000"/>
                </a:solidFill>
                <a:latin typeface="Helvetica Neue"/>
                <a:ea typeface="Helvetica Neue"/>
                <a:cs typeface="Helvetica Neue"/>
                <a:sym typeface="Helvetica Neue"/>
              </a:rPr>
              <a:t>Struttura organizzativa basata sul team</a:t>
            </a:r>
          </a:p>
        </p:txBody>
      </p:sp>
      <p:sp>
        <p:nvSpPr>
          <p:cNvPr id="159" name="Google Shape;159;p4"/>
          <p:cNvSpPr txBox="1"/>
          <p:nvPr/>
        </p:nvSpPr>
        <p:spPr>
          <a:xfrm>
            <a:off x="9144000" y="2562880"/>
            <a:ext cx="8160326" cy="52629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400" dirty="0">
                <a:solidFill>
                  <a:schemeClr val="dk1"/>
                </a:solidFill>
                <a:latin typeface="Helvetica Neue"/>
                <a:ea typeface="Helvetica Neue"/>
                <a:cs typeface="Helvetica Neue"/>
                <a:sym typeface="Helvetica Neue"/>
              </a:rPr>
              <a:t>Ancora una volta, molto comune in una piccola organizzazione (cioè start-up) che prevede un'offerta ristretta specializzata. </a:t>
            </a:r>
          </a:p>
          <a:p>
            <a:pPr marL="0" marR="0" lvl="0" indent="0" algn="l" rtl="0">
              <a:spcBef>
                <a:spcPts val="0"/>
              </a:spcBef>
              <a:spcAft>
                <a:spcPts val="0"/>
              </a:spcAft>
              <a:buNone/>
            </a:pPr>
            <a:endParaRPr lang="it-IT"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it-IT" sz="2400" dirty="0">
                <a:solidFill>
                  <a:schemeClr val="dk1"/>
                </a:solidFill>
                <a:latin typeface="Helvetica Neue"/>
                <a:ea typeface="Helvetica Neue"/>
                <a:cs typeface="Helvetica Neue"/>
                <a:sym typeface="Helvetica Neue"/>
              </a:rPr>
              <a:t>Come suggerisce il nome, la struttura organizzativa basata sul team scompone le organizzazioni in team, più o meno interfunzionali e diversificate nel senso delle competenze coinvolte.</a:t>
            </a:r>
          </a:p>
          <a:p>
            <a:pPr marL="0" marR="0" lvl="0" indent="0" algn="l" rtl="0">
              <a:spcBef>
                <a:spcPts val="0"/>
              </a:spcBef>
              <a:spcAft>
                <a:spcPts val="0"/>
              </a:spcAft>
              <a:buNone/>
            </a:pPr>
            <a:r>
              <a:rPr lang="it-IT" sz="2400" dirty="0">
                <a:solidFill>
                  <a:schemeClr val="dk1"/>
                </a:solidFill>
                <a:latin typeface="Helvetica Neue"/>
                <a:ea typeface="Helvetica Neue"/>
                <a:cs typeface="Helvetica Neue"/>
                <a:sym typeface="Helvetica Neue"/>
              </a:rPr>
              <a:t> </a:t>
            </a:r>
          </a:p>
          <a:p>
            <a:pPr marL="0" marR="0" lvl="0" indent="0" algn="l" rtl="0">
              <a:spcBef>
                <a:spcPts val="0"/>
              </a:spcBef>
              <a:spcAft>
                <a:spcPts val="0"/>
              </a:spcAft>
              <a:buNone/>
            </a:pPr>
            <a:r>
              <a:rPr lang="it-IT" sz="2400" dirty="0">
                <a:solidFill>
                  <a:schemeClr val="dk1"/>
                </a:solidFill>
                <a:latin typeface="Helvetica Neue"/>
                <a:ea typeface="Helvetica Neue"/>
                <a:cs typeface="Helvetica Neue"/>
                <a:sym typeface="Helvetica Neue"/>
              </a:rPr>
              <a:t>Le strutture basate sul team hanno lo scopo di semplificare le operazioni, appiattire le gerarchie all'interno dell'organizzazione e dare ai dipendenti un maggiore controllo sulle attività/compiti di cui sono responsabili.</a:t>
            </a:r>
            <a:endParaRPr sz="2400" b="1" dirty="0">
              <a:solidFill>
                <a:schemeClr val="dk1"/>
              </a:solidFill>
              <a:latin typeface="Helvetica Neue"/>
              <a:ea typeface="Helvetica Neue"/>
              <a:cs typeface="Helvetica Neue"/>
              <a:sym typeface="Helvetica Neue"/>
            </a:endParaRPr>
          </a:p>
        </p:txBody>
      </p:sp>
      <p:graphicFrame>
        <p:nvGraphicFramePr>
          <p:cNvPr id="2" name="Diagramma 12">
            <a:extLst>
              <a:ext uri="{FF2B5EF4-FFF2-40B4-BE49-F238E27FC236}">
                <a16:creationId xmlns:a16="http://schemas.microsoft.com/office/drawing/2014/main" id="{4D518BF2-CA7A-80A8-82BE-E1FE715F59CC}"/>
              </a:ext>
            </a:extLst>
          </p:cNvPr>
          <p:cNvGraphicFramePr/>
          <p:nvPr>
            <p:extLst>
              <p:ext uri="{D42A27DB-BD31-4B8C-83A1-F6EECF244321}">
                <p14:modId xmlns:p14="http://schemas.microsoft.com/office/powerpoint/2010/main" val="3485379948"/>
              </p:ext>
            </p:extLst>
          </p:nvPr>
        </p:nvGraphicFramePr>
        <p:xfrm>
          <a:off x="1825802" y="2562880"/>
          <a:ext cx="6722454" cy="50353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Google Shape;159;p4">
            <a:extLst>
              <a:ext uri="{FF2B5EF4-FFF2-40B4-BE49-F238E27FC236}">
                <a16:creationId xmlns:a16="http://schemas.microsoft.com/office/drawing/2014/main" id="{2C5F10F9-3237-FA51-D999-08B36252C521}"/>
              </a:ext>
            </a:extLst>
          </p:cNvPr>
          <p:cNvSpPr txBox="1"/>
          <p:nvPr/>
        </p:nvSpPr>
        <p:spPr>
          <a:xfrm>
            <a:off x="3867589" y="8304386"/>
            <a:ext cx="2237096"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dirty="0">
                <a:solidFill>
                  <a:srgbClr val="FF5757"/>
                </a:solidFill>
              </a:rPr>
              <a:t>Esempio illustrativo</a:t>
            </a:r>
          </a:p>
          <a:p>
            <a:pPr marL="0" marR="0" lvl="0" indent="0" algn="ctr" rtl="0">
              <a:spcBef>
                <a:spcPts val="0"/>
              </a:spcBef>
              <a:spcAft>
                <a:spcPts val="0"/>
              </a:spcAft>
              <a:buNone/>
            </a:pPr>
            <a:endParaRPr lang="en-US" b="1" dirty="0">
              <a:solidFill>
                <a:srgbClr val="FF5757"/>
              </a:solidFill>
            </a:endParaRPr>
          </a:p>
        </p:txBody>
      </p:sp>
    </p:spTree>
    <p:extLst>
      <p:ext uri="{BB962C8B-B14F-4D97-AF65-F5344CB8AC3E}">
        <p14:creationId xmlns:p14="http://schemas.microsoft.com/office/powerpoint/2010/main" val="2957442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C00000"/>
                </a:solidFill>
                <a:latin typeface="Helvetica Neue"/>
                <a:ea typeface="Helvetica Neue"/>
                <a:cs typeface="Helvetica Neue"/>
                <a:sym typeface="Helvetica Neue"/>
              </a:rPr>
              <a:t>Struttura organizzativa di rete</a:t>
            </a:r>
          </a:p>
        </p:txBody>
      </p:sp>
      <p:sp>
        <p:nvSpPr>
          <p:cNvPr id="159" name="Google Shape;159;p4"/>
          <p:cNvSpPr txBox="1"/>
          <p:nvPr/>
        </p:nvSpPr>
        <p:spPr>
          <a:xfrm>
            <a:off x="9144000" y="2562880"/>
            <a:ext cx="8160326" cy="48936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400" dirty="0">
                <a:solidFill>
                  <a:schemeClr val="dk1"/>
                </a:solidFill>
                <a:latin typeface="Helvetica Neue"/>
                <a:ea typeface="Helvetica Neue"/>
                <a:cs typeface="Helvetica Neue"/>
                <a:sym typeface="Helvetica Neue"/>
              </a:rPr>
              <a:t>Senza alcun dubbio, il quadro più complesso applicato ad una struttura solida. </a:t>
            </a:r>
          </a:p>
          <a:p>
            <a:pPr marL="0" marR="0" lvl="0" indent="0" algn="l" rtl="0">
              <a:spcBef>
                <a:spcPts val="0"/>
              </a:spcBef>
              <a:spcAft>
                <a:spcPts val="0"/>
              </a:spcAft>
              <a:buNone/>
            </a:pPr>
            <a:endParaRPr lang="it-IT" sz="2400" i="1"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it-IT" sz="2400" i="1" dirty="0">
                <a:solidFill>
                  <a:schemeClr val="dk1"/>
                </a:solidFill>
                <a:latin typeface="Helvetica Neue"/>
                <a:ea typeface="Helvetica Neue"/>
                <a:cs typeface="Helvetica Neue"/>
                <a:sym typeface="Helvetica Neue"/>
              </a:rPr>
              <a:t>Molto trendy e in voga </a:t>
            </a:r>
            <a:r>
              <a:rPr lang="it-IT" sz="2400" dirty="0">
                <a:solidFill>
                  <a:schemeClr val="dk1"/>
                </a:solidFill>
                <a:latin typeface="Helvetica Neue"/>
                <a:ea typeface="Helvetica Neue"/>
                <a:cs typeface="Helvetica Neue"/>
                <a:sym typeface="Helvetica Neue"/>
              </a:rPr>
              <a:t>tra le grandi organizzazioni multinazionali, la struttura organizzativa della rete implica la ridefinizione stessa del concetto gerarchico come normalmente inteso e concepito. </a:t>
            </a:r>
          </a:p>
          <a:p>
            <a:pPr marL="0" marR="0" lvl="0" indent="0" algn="l" rtl="0">
              <a:spcBef>
                <a:spcPts val="0"/>
              </a:spcBef>
              <a:spcAft>
                <a:spcPts val="0"/>
              </a:spcAft>
              <a:buNone/>
            </a:pPr>
            <a:endParaRPr lang="it-IT"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it-IT" sz="2400" dirty="0">
                <a:solidFill>
                  <a:schemeClr val="dk1"/>
                </a:solidFill>
                <a:latin typeface="Helvetica Neue"/>
                <a:ea typeface="Helvetica Neue"/>
                <a:cs typeface="Helvetica Neue"/>
                <a:sym typeface="Helvetica Neue"/>
              </a:rPr>
              <a:t>La struttura di rete frammenta l'organizzazione in un macro-cluster di funzioni più o meno dipendenti l'uno dall'altro. Ogni cluster può essere organizzato seguendo uno dei tanti framework già analizzati o un hub stesso di un'ulteriore sottorete.</a:t>
            </a:r>
            <a:endParaRPr lang="en-US" sz="2400" dirty="0">
              <a:solidFill>
                <a:schemeClr val="dk1"/>
              </a:solidFill>
              <a:latin typeface="Helvetica Neue"/>
              <a:ea typeface="Helvetica Neue"/>
              <a:cs typeface="Helvetica Neue"/>
              <a:sym typeface="Helvetica Neue"/>
            </a:endParaRPr>
          </a:p>
        </p:txBody>
      </p:sp>
      <p:sp>
        <p:nvSpPr>
          <p:cNvPr id="2" name="Ovale 3">
            <a:extLst>
              <a:ext uri="{FF2B5EF4-FFF2-40B4-BE49-F238E27FC236}">
                <a16:creationId xmlns:a16="http://schemas.microsoft.com/office/drawing/2014/main" id="{35492D5F-AF42-10DF-B7BB-312CB2D7573B}"/>
              </a:ext>
            </a:extLst>
          </p:cNvPr>
          <p:cNvSpPr/>
          <p:nvPr/>
        </p:nvSpPr>
        <p:spPr>
          <a:xfrm>
            <a:off x="3130716" y="4240668"/>
            <a:ext cx="3681793" cy="3658512"/>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500" b="1" dirty="0">
                <a:solidFill>
                  <a:schemeClr val="tx1"/>
                </a:solidFill>
              </a:rPr>
              <a:t>GERMANIA</a:t>
            </a:r>
          </a:p>
          <a:p>
            <a:pPr algn="ctr"/>
            <a:endParaRPr lang="it-IT" dirty="0">
              <a:solidFill>
                <a:schemeClr val="tx1"/>
              </a:solidFill>
            </a:endParaRPr>
          </a:p>
          <a:p>
            <a:pPr algn="ctr"/>
            <a:r>
              <a:rPr lang="it-IT" dirty="0">
                <a:solidFill>
                  <a:schemeClr val="tx1"/>
                </a:solidFill>
              </a:rPr>
              <a:t> Finanza</a:t>
            </a:r>
          </a:p>
          <a:p>
            <a:pPr algn="ctr"/>
            <a:r>
              <a:rPr lang="it-IT" dirty="0">
                <a:solidFill>
                  <a:schemeClr val="tx1"/>
                </a:solidFill>
              </a:rPr>
              <a:t>Amministrazione</a:t>
            </a:r>
          </a:p>
          <a:p>
            <a:pPr algn="ctr"/>
            <a:endParaRPr lang="it-IT" dirty="0">
              <a:solidFill>
                <a:schemeClr val="tx1"/>
              </a:solidFill>
            </a:endParaRPr>
          </a:p>
        </p:txBody>
      </p:sp>
      <p:sp>
        <p:nvSpPr>
          <p:cNvPr id="3" name="Ovale 10">
            <a:extLst>
              <a:ext uri="{FF2B5EF4-FFF2-40B4-BE49-F238E27FC236}">
                <a16:creationId xmlns:a16="http://schemas.microsoft.com/office/drawing/2014/main" id="{65457BF8-97FC-CC06-4450-9D1105200E4C}"/>
              </a:ext>
            </a:extLst>
          </p:cNvPr>
          <p:cNvSpPr/>
          <p:nvPr/>
        </p:nvSpPr>
        <p:spPr>
          <a:xfrm>
            <a:off x="5258939" y="2641919"/>
            <a:ext cx="1553570" cy="1599063"/>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tx1"/>
                </a:solidFill>
              </a:rPr>
              <a:t>FRANCIA</a:t>
            </a:r>
          </a:p>
          <a:p>
            <a:pPr algn="ctr"/>
            <a:endParaRPr lang="it-IT" dirty="0">
              <a:solidFill>
                <a:schemeClr val="tx1"/>
              </a:solidFill>
            </a:endParaRPr>
          </a:p>
          <a:p>
            <a:pPr algn="ctr"/>
            <a:r>
              <a:rPr lang="it-IT" dirty="0">
                <a:solidFill>
                  <a:schemeClr val="tx1"/>
                </a:solidFill>
              </a:rPr>
              <a:t>Legale</a:t>
            </a:r>
            <a:endParaRPr lang="en-GB" dirty="0">
              <a:solidFill>
                <a:schemeClr val="tx1"/>
              </a:solidFill>
            </a:endParaRPr>
          </a:p>
        </p:txBody>
      </p:sp>
      <p:sp>
        <p:nvSpPr>
          <p:cNvPr id="4" name="Ovale 11">
            <a:extLst>
              <a:ext uri="{FF2B5EF4-FFF2-40B4-BE49-F238E27FC236}">
                <a16:creationId xmlns:a16="http://schemas.microsoft.com/office/drawing/2014/main" id="{A0F00BAA-D8A1-2C25-0C9B-1AD10BFE0193}"/>
              </a:ext>
            </a:extLst>
          </p:cNvPr>
          <p:cNvSpPr/>
          <p:nvPr/>
        </p:nvSpPr>
        <p:spPr>
          <a:xfrm>
            <a:off x="6812509" y="5910545"/>
            <a:ext cx="2124501" cy="2137518"/>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solidFill>
                  <a:schemeClr val="tx1"/>
                </a:solidFill>
              </a:rPr>
              <a:t>ITALIA</a:t>
            </a:r>
            <a:endParaRPr lang="it-IT" b="1" dirty="0">
              <a:solidFill>
                <a:schemeClr val="tx1"/>
              </a:solidFill>
            </a:endParaRPr>
          </a:p>
          <a:p>
            <a:pPr algn="ctr"/>
            <a:endParaRPr lang="it-IT" dirty="0">
              <a:solidFill>
                <a:schemeClr val="tx1"/>
              </a:solidFill>
            </a:endParaRPr>
          </a:p>
          <a:p>
            <a:pPr algn="ctr"/>
            <a:r>
              <a:rPr lang="it-IT" dirty="0">
                <a:solidFill>
                  <a:schemeClr val="tx1"/>
                </a:solidFill>
              </a:rPr>
              <a:t>Manifatturiero</a:t>
            </a:r>
          </a:p>
        </p:txBody>
      </p:sp>
      <p:sp>
        <p:nvSpPr>
          <p:cNvPr id="5" name="Ovale 13">
            <a:extLst>
              <a:ext uri="{FF2B5EF4-FFF2-40B4-BE49-F238E27FC236}">
                <a16:creationId xmlns:a16="http://schemas.microsoft.com/office/drawing/2014/main" id="{A12E09E1-042C-2A20-3A99-1634EB497BA4}"/>
              </a:ext>
            </a:extLst>
          </p:cNvPr>
          <p:cNvSpPr/>
          <p:nvPr/>
        </p:nvSpPr>
        <p:spPr>
          <a:xfrm>
            <a:off x="1576317" y="2571105"/>
            <a:ext cx="2334906" cy="2305695"/>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tx1"/>
                </a:solidFill>
              </a:rPr>
              <a:t>ROMANIA</a:t>
            </a:r>
            <a:endParaRPr lang="it-IT" sz="1200" b="1" dirty="0">
              <a:solidFill>
                <a:schemeClr val="tx1"/>
              </a:solidFill>
            </a:endParaRPr>
          </a:p>
          <a:p>
            <a:pPr algn="ctr"/>
            <a:endParaRPr lang="it-IT" dirty="0">
              <a:solidFill>
                <a:schemeClr val="tx1"/>
              </a:solidFill>
            </a:endParaRPr>
          </a:p>
          <a:p>
            <a:pPr algn="ctr"/>
            <a:r>
              <a:rPr lang="it-IT" dirty="0">
                <a:solidFill>
                  <a:schemeClr val="tx1"/>
                </a:solidFill>
              </a:rPr>
              <a:t>Produzione </a:t>
            </a:r>
          </a:p>
          <a:p>
            <a:pPr algn="ctr"/>
            <a:r>
              <a:rPr lang="it-IT">
                <a:solidFill>
                  <a:schemeClr val="tx1"/>
                </a:solidFill>
              </a:rPr>
              <a:t>Assemblaggio</a:t>
            </a:r>
            <a:endParaRPr lang="it-IT" dirty="0">
              <a:solidFill>
                <a:schemeClr val="tx1"/>
              </a:solidFill>
            </a:endParaRPr>
          </a:p>
        </p:txBody>
      </p:sp>
      <p:sp>
        <p:nvSpPr>
          <p:cNvPr id="6" name="Google Shape;159;p4">
            <a:extLst>
              <a:ext uri="{FF2B5EF4-FFF2-40B4-BE49-F238E27FC236}">
                <a16:creationId xmlns:a16="http://schemas.microsoft.com/office/drawing/2014/main" id="{6B343BB0-E547-29A1-E6D9-A7314A2B3538}"/>
              </a:ext>
            </a:extLst>
          </p:cNvPr>
          <p:cNvSpPr txBox="1"/>
          <p:nvPr/>
        </p:nvSpPr>
        <p:spPr>
          <a:xfrm>
            <a:off x="3867589" y="8304386"/>
            <a:ext cx="2237096"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dirty="0">
                <a:solidFill>
                  <a:srgbClr val="FF5757"/>
                </a:solidFill>
              </a:rPr>
              <a:t>Esempio illustrativo</a:t>
            </a:r>
          </a:p>
          <a:p>
            <a:pPr marL="0" marR="0" lvl="0" indent="0" algn="ctr" rtl="0">
              <a:spcBef>
                <a:spcPts val="0"/>
              </a:spcBef>
              <a:spcAft>
                <a:spcPts val="0"/>
              </a:spcAft>
              <a:buNone/>
            </a:pPr>
            <a:endParaRPr lang="en-US" b="1" dirty="0">
              <a:solidFill>
                <a:srgbClr val="FF5757"/>
              </a:solidFill>
            </a:endParaRPr>
          </a:p>
        </p:txBody>
      </p:sp>
    </p:spTree>
    <p:extLst>
      <p:ext uri="{BB962C8B-B14F-4D97-AF65-F5344CB8AC3E}">
        <p14:creationId xmlns:p14="http://schemas.microsoft.com/office/powerpoint/2010/main" val="3662169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3313230"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D00B24"/>
                </a:solidFill>
                <a:latin typeface="Arial"/>
                <a:ea typeface="Arial"/>
                <a:cs typeface="Arial"/>
                <a:sym typeface="Arial"/>
              </a:rPr>
              <a:t>1. </a:t>
            </a:r>
            <a:r>
              <a:rPr lang="it-IT" sz="3600" b="1" dirty="0">
                <a:solidFill>
                  <a:srgbClr val="D00B24"/>
                </a:solidFill>
                <a:latin typeface="Arial"/>
                <a:ea typeface="Arial"/>
                <a:cs typeface="Arial"/>
                <a:sym typeface="Arial"/>
              </a:rPr>
              <a:t>Valutare (e riconoscere) il tuo ruolo in un'organizzazione</a:t>
            </a:r>
          </a:p>
          <a:p>
            <a:pPr marL="0" marR="0" lvl="0" indent="0" algn="l" rtl="0">
              <a:spcBef>
                <a:spcPts val="0"/>
              </a:spcBef>
              <a:spcAft>
                <a:spcPts val="0"/>
              </a:spcAft>
              <a:buNone/>
            </a:pPr>
            <a:endParaRPr sz="3600" b="1" dirty="0">
              <a:solidFill>
                <a:srgbClr val="D00B24"/>
              </a:solidFill>
              <a:latin typeface="Arial"/>
              <a:ea typeface="Arial"/>
              <a:cs typeface="Arial"/>
              <a:sym typeface="Arial"/>
            </a:endParaRPr>
          </a:p>
        </p:txBody>
      </p:sp>
      <p:sp>
        <p:nvSpPr>
          <p:cNvPr id="159" name="Google Shape;159;p4"/>
          <p:cNvSpPr txBox="1"/>
          <p:nvPr/>
        </p:nvSpPr>
        <p:spPr>
          <a:xfrm>
            <a:off x="1523999" y="2562880"/>
            <a:ext cx="15780327" cy="56322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400" b="1" dirty="0">
                <a:solidFill>
                  <a:srgbClr val="C00000"/>
                </a:solidFill>
                <a:latin typeface="Helvetica Neue"/>
                <a:ea typeface="Helvetica Neue"/>
                <a:cs typeface="Helvetica Neue"/>
                <a:sym typeface="Helvetica Neue"/>
              </a:rPr>
              <a:t>Perché esistono questo tipo di gerarchie: pro e contro</a:t>
            </a:r>
          </a:p>
          <a:p>
            <a:pPr marL="0" marR="0" lvl="0" indent="0" algn="l" rtl="0">
              <a:spcBef>
                <a:spcPts val="0"/>
              </a:spcBef>
              <a:spcAft>
                <a:spcPts val="0"/>
              </a:spcAft>
              <a:buNone/>
            </a:pPr>
            <a:endParaRPr lang="it-IT" sz="2400" b="1" dirty="0">
              <a:solidFill>
                <a:srgbClr val="C00000"/>
              </a:solidFill>
              <a:latin typeface="Helvetica Neue"/>
              <a:ea typeface="Helvetica Neue"/>
              <a:cs typeface="Helvetica Neue"/>
              <a:sym typeface="Helvetica Neue"/>
            </a:endParaRP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it-IT" sz="2400" dirty="0">
                <a:solidFill>
                  <a:schemeClr val="dk1"/>
                </a:solidFill>
                <a:latin typeface="Helvetica Neue"/>
                <a:ea typeface="Helvetica Neue"/>
                <a:cs typeface="Helvetica Neue"/>
                <a:sym typeface="Helvetica Neue"/>
              </a:rPr>
              <a:t>Nella prossima sezione, cercheremo di esaminare i pro e i contro comunemente riconosciuti sia dalla letteratura che dalla pratica e associati a ciascuno dei quadri precedenti.</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it-IT" sz="2400" dirty="0">
                <a:solidFill>
                  <a:schemeClr val="dk1"/>
                </a:solidFill>
                <a:latin typeface="Helvetica Neue"/>
                <a:ea typeface="Helvetica Neue"/>
                <a:cs typeface="Helvetica Neue"/>
                <a:sym typeface="Helvetica Neue"/>
              </a:rPr>
              <a:t>Questo ti aiuterà a capire meglio:</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514350" marR="0" lvl="0" indent="-514350" algn="l" rtl="0">
              <a:spcBef>
                <a:spcPts val="0"/>
              </a:spcBef>
              <a:spcAft>
                <a:spcPts val="0"/>
              </a:spcAft>
              <a:buFont typeface="+mj-lt"/>
              <a:buAutoNum type="arabicPeriod"/>
            </a:pPr>
            <a:r>
              <a:rPr lang="it-IT" sz="2400" dirty="0">
                <a:solidFill>
                  <a:schemeClr val="dk1"/>
                </a:solidFill>
                <a:latin typeface="Helvetica Neue"/>
                <a:ea typeface="Helvetica Neue"/>
                <a:cs typeface="Helvetica Neue"/>
                <a:sym typeface="Helvetica Neue"/>
              </a:rPr>
              <a:t>Quali potrebbero essere implicazioni comuni e pratiche per voi</a:t>
            </a:r>
          </a:p>
          <a:p>
            <a:pPr marL="514350" marR="0" lvl="0" indent="-514350" algn="l" rtl="0">
              <a:spcBef>
                <a:spcPts val="0"/>
              </a:spcBef>
              <a:spcAft>
                <a:spcPts val="0"/>
              </a:spcAft>
              <a:buFont typeface="+mj-lt"/>
              <a:buAutoNum type="arabicPeriod"/>
            </a:pPr>
            <a:endParaRPr lang="it-IT" sz="2400" dirty="0">
              <a:solidFill>
                <a:schemeClr val="dk1"/>
              </a:solidFill>
              <a:latin typeface="Helvetica Neue"/>
              <a:ea typeface="Helvetica Neue"/>
              <a:cs typeface="Helvetica Neue"/>
              <a:sym typeface="Helvetica Neue"/>
            </a:endParaRPr>
          </a:p>
          <a:p>
            <a:pPr marL="514350" marR="0" lvl="0" indent="-514350" algn="l" rtl="0">
              <a:spcBef>
                <a:spcPts val="0"/>
              </a:spcBef>
              <a:spcAft>
                <a:spcPts val="0"/>
              </a:spcAft>
              <a:buFont typeface="+mj-lt"/>
              <a:buAutoNum type="arabicPeriod"/>
            </a:pPr>
            <a:r>
              <a:rPr lang="it-IT" sz="2400" dirty="0">
                <a:solidFill>
                  <a:schemeClr val="dk1"/>
                </a:solidFill>
                <a:latin typeface="Helvetica Neue"/>
                <a:ea typeface="Helvetica Neue"/>
                <a:cs typeface="Helvetica Neue"/>
                <a:sym typeface="Helvetica Neue"/>
              </a:rPr>
              <a:t>Qual è il tuo posto</a:t>
            </a:r>
          </a:p>
          <a:p>
            <a:pPr marL="514350" marR="0" lvl="0" indent="-514350" algn="l" rtl="0">
              <a:spcBef>
                <a:spcPts val="0"/>
              </a:spcBef>
              <a:spcAft>
                <a:spcPts val="0"/>
              </a:spcAft>
              <a:buFont typeface="+mj-lt"/>
              <a:buAutoNum type="arabicPeriod"/>
            </a:pPr>
            <a:endParaRPr lang="it-IT" sz="2400" dirty="0">
              <a:solidFill>
                <a:schemeClr val="dk1"/>
              </a:solidFill>
              <a:latin typeface="Helvetica Neue"/>
              <a:ea typeface="Helvetica Neue"/>
              <a:cs typeface="Helvetica Neue"/>
              <a:sym typeface="Helvetica Neue"/>
            </a:endParaRPr>
          </a:p>
          <a:p>
            <a:pPr marL="514350" marR="0" lvl="0" indent="-514350" algn="l" rtl="0">
              <a:spcBef>
                <a:spcPts val="0"/>
              </a:spcBef>
              <a:spcAft>
                <a:spcPts val="0"/>
              </a:spcAft>
              <a:buFont typeface="+mj-lt"/>
              <a:buAutoNum type="arabicPeriod"/>
            </a:pPr>
            <a:r>
              <a:rPr lang="it-IT" sz="2400" dirty="0">
                <a:solidFill>
                  <a:schemeClr val="dk1"/>
                </a:solidFill>
                <a:latin typeface="Helvetica Neue"/>
                <a:ea typeface="Helvetica Neue"/>
                <a:cs typeface="Helvetica Neue"/>
                <a:sym typeface="Helvetica Neue"/>
              </a:rPr>
              <a:t>Cosa puoi fare per interrompere le interruzioni</a:t>
            </a:r>
          </a:p>
          <a:p>
            <a:pPr marL="514350" marR="0" lvl="0" indent="-514350" algn="l" rtl="0">
              <a:spcBef>
                <a:spcPts val="0"/>
              </a:spcBef>
              <a:spcAft>
                <a:spcPts val="0"/>
              </a:spcAft>
              <a:buFont typeface="+mj-lt"/>
              <a:buAutoNum type="arabicPeriod"/>
            </a:pPr>
            <a:endParaRPr lang="it-IT" sz="2400" dirty="0">
              <a:solidFill>
                <a:schemeClr val="dk1"/>
              </a:solidFill>
              <a:latin typeface="Helvetica Neue"/>
              <a:ea typeface="Helvetica Neue"/>
              <a:cs typeface="Helvetica Neue"/>
              <a:sym typeface="Helvetica Neue"/>
            </a:endParaRPr>
          </a:p>
          <a:p>
            <a:pPr marL="514350" marR="0" lvl="0" indent="-514350" algn="l" rtl="0">
              <a:spcBef>
                <a:spcPts val="0"/>
              </a:spcBef>
              <a:spcAft>
                <a:spcPts val="0"/>
              </a:spcAft>
              <a:buFont typeface="+mj-lt"/>
              <a:buAutoNum type="arabicPeriod"/>
            </a:pPr>
            <a:r>
              <a:rPr lang="it-IT" sz="2400" dirty="0">
                <a:solidFill>
                  <a:schemeClr val="dk1"/>
                </a:solidFill>
                <a:latin typeface="Helvetica Neue"/>
                <a:ea typeface="Helvetica Neue"/>
                <a:cs typeface="Helvetica Neue"/>
                <a:sym typeface="Helvetica Neue"/>
              </a:rPr>
              <a:t>Quali sono le regole di base del gioco a cui stai partecipando</a:t>
            </a:r>
            <a:endParaRPr sz="2400" b="1"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457099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3600" b="1" dirty="0">
                <a:solidFill>
                  <a:srgbClr val="D00B24"/>
                </a:solidFill>
                <a:latin typeface="Arial"/>
                <a:ea typeface="Arial"/>
                <a:cs typeface="Arial"/>
                <a:sym typeface="Arial"/>
              </a:rPr>
              <a:t>Pro e contro della struttura piramidale organizzativa</a:t>
            </a:r>
          </a:p>
          <a:p>
            <a:pPr marL="0" marR="0" lvl="0" indent="0" algn="l" rtl="0">
              <a:spcBef>
                <a:spcPts val="0"/>
              </a:spcBef>
              <a:spcAft>
                <a:spcPts val="0"/>
              </a:spcAft>
              <a:buNone/>
            </a:pPr>
            <a:endParaRPr lang="it-IT" sz="3600" b="1" dirty="0">
              <a:solidFill>
                <a:srgbClr val="D00B24"/>
              </a:solidFill>
              <a:latin typeface="Arial"/>
              <a:ea typeface="Arial"/>
              <a:cs typeface="Arial"/>
              <a:sym typeface="Arial"/>
            </a:endParaRPr>
          </a:p>
          <a:p>
            <a:pPr marL="0" marR="0" lvl="0" indent="0" algn="l" rtl="0">
              <a:spcBef>
                <a:spcPts val="0"/>
              </a:spcBef>
              <a:spcAft>
                <a:spcPts val="0"/>
              </a:spcAft>
              <a:buNone/>
            </a:pPr>
            <a:endParaRPr lang="it-IT" sz="3600" b="1" dirty="0">
              <a:solidFill>
                <a:srgbClr val="D00B24"/>
              </a:solidFill>
              <a:latin typeface="Arial"/>
              <a:ea typeface="Arial"/>
              <a:cs typeface="Arial"/>
              <a:sym typeface="Arial"/>
            </a:endParaRPr>
          </a:p>
        </p:txBody>
      </p:sp>
      <p:sp>
        <p:nvSpPr>
          <p:cNvPr id="159" name="Google Shape;159;p4"/>
          <p:cNvSpPr txBox="1"/>
          <p:nvPr/>
        </p:nvSpPr>
        <p:spPr>
          <a:xfrm>
            <a:off x="1524000" y="2562880"/>
            <a:ext cx="7495310" cy="63709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5757"/>
                </a:solidFill>
                <a:latin typeface="Helvetica Neue"/>
                <a:ea typeface="Helvetica Neue"/>
                <a:cs typeface="Helvetica Neue"/>
                <a:sym typeface="Helvetica Neue"/>
              </a:rPr>
              <a:t>PRO</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it-IT" sz="2400" dirty="0">
                <a:solidFill>
                  <a:schemeClr val="dk1"/>
                </a:solidFill>
                <a:latin typeface="Helvetica Neue"/>
                <a:ea typeface="Helvetica Neue"/>
                <a:cs typeface="Helvetica Neue"/>
                <a:sym typeface="Helvetica Neue"/>
              </a:rPr>
              <a:t>Chiaro flusso decisionale</a:t>
            </a:r>
          </a:p>
          <a:p>
            <a:pPr marL="457200" marR="0" lvl="0" indent="-457200" algn="l" rtl="0">
              <a:spcBef>
                <a:spcPts val="0"/>
              </a:spcBef>
              <a:spcAft>
                <a:spcPts val="0"/>
              </a:spcAft>
              <a:buFont typeface="Arial" panose="020B0604020202020204" pitchFamily="34" charset="0"/>
              <a:buChar char="•"/>
            </a:pPr>
            <a:endParaRPr lang="it-IT"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it-IT" sz="2400" dirty="0">
                <a:solidFill>
                  <a:schemeClr val="dk1"/>
                </a:solidFill>
                <a:latin typeface="Helvetica Neue"/>
                <a:ea typeface="Helvetica Neue"/>
                <a:cs typeface="Helvetica Neue"/>
                <a:sym typeface="Helvetica Neue"/>
              </a:rPr>
              <a:t>Livelli di autorità e responsabilità perfettamente noti</a:t>
            </a:r>
          </a:p>
          <a:p>
            <a:pPr marL="457200" marR="0" lvl="0" indent="-457200" algn="l" rtl="0">
              <a:spcBef>
                <a:spcPts val="0"/>
              </a:spcBef>
              <a:spcAft>
                <a:spcPts val="0"/>
              </a:spcAft>
              <a:buFont typeface="Arial" panose="020B0604020202020204" pitchFamily="34" charset="0"/>
              <a:buChar char="•"/>
            </a:pPr>
            <a:endParaRPr lang="it-IT"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it-IT" sz="2400" dirty="0">
                <a:solidFill>
                  <a:schemeClr val="dk1"/>
                </a:solidFill>
                <a:latin typeface="Helvetica Neue"/>
                <a:ea typeface="Helvetica Neue"/>
                <a:cs typeface="Helvetica Neue"/>
                <a:sym typeface="Helvetica Neue"/>
              </a:rPr>
              <a:t>Percorso di carriera ben intuitivo davanti al dipendente</a:t>
            </a:r>
          </a:p>
          <a:p>
            <a:pPr marL="457200" marR="0" lvl="0" indent="-457200" algn="l" rtl="0">
              <a:spcBef>
                <a:spcPts val="0"/>
              </a:spcBef>
              <a:spcAft>
                <a:spcPts val="0"/>
              </a:spcAft>
              <a:buFont typeface="Arial" panose="020B0604020202020204" pitchFamily="34" charset="0"/>
              <a:buChar char="•"/>
            </a:pPr>
            <a:endParaRPr lang="it-IT"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it-IT" sz="2400" dirty="0">
                <a:solidFill>
                  <a:schemeClr val="dk1"/>
                </a:solidFill>
                <a:latin typeface="Helvetica Neue"/>
                <a:ea typeface="Helvetica Neue"/>
                <a:cs typeface="Helvetica Neue"/>
                <a:sym typeface="Helvetica Neue"/>
              </a:rPr>
              <a:t>Specializzazione e diversificazione dei ruoli (ossia meno frammentazione e dispersione degli sforzi)</a:t>
            </a:r>
          </a:p>
          <a:p>
            <a:pPr marR="0" lvl="0" algn="l" rtl="0">
              <a:spcBef>
                <a:spcPts val="0"/>
              </a:spcBef>
              <a:spcAft>
                <a:spcPts val="0"/>
              </a:spcAft>
            </a:pPr>
            <a:endParaRPr lang="it-IT"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it-IT" sz="2400" dirty="0">
                <a:solidFill>
                  <a:schemeClr val="dk1"/>
                </a:solidFill>
                <a:latin typeface="Helvetica Neue"/>
                <a:ea typeface="Helvetica Neue"/>
                <a:cs typeface="Helvetica Neue"/>
                <a:sym typeface="Helvetica Neue"/>
              </a:rPr>
              <a:t>È necessaria una catena di comando ben identificabile e la posizione del controllo in caso di supporto</a:t>
            </a: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sp>
        <p:nvSpPr>
          <p:cNvPr id="2" name="Google Shape;159;p4">
            <a:extLst>
              <a:ext uri="{FF2B5EF4-FFF2-40B4-BE49-F238E27FC236}">
                <a16:creationId xmlns:a16="http://schemas.microsoft.com/office/drawing/2014/main" id="{C4B380DD-AB0F-4E6B-E4DC-7EB2DD935C6D}"/>
              </a:ext>
            </a:extLst>
          </p:cNvPr>
          <p:cNvSpPr txBox="1"/>
          <p:nvPr/>
        </p:nvSpPr>
        <p:spPr>
          <a:xfrm>
            <a:off x="9462655" y="2562880"/>
            <a:ext cx="7495310" cy="56322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5757"/>
                </a:solidFill>
                <a:latin typeface="Helvetica Neue"/>
                <a:ea typeface="Helvetica Neue"/>
                <a:cs typeface="Helvetica Neue"/>
                <a:sym typeface="Helvetica Neue"/>
              </a:rPr>
              <a:t>CONTRO</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it-IT" sz="2400" dirty="0">
                <a:solidFill>
                  <a:schemeClr val="dk1"/>
                </a:solidFill>
                <a:latin typeface="Helvetica Neue"/>
                <a:ea typeface="Helvetica Neue"/>
                <a:cs typeface="Helvetica Neue"/>
                <a:sym typeface="Helvetica Neue"/>
              </a:rPr>
              <a:t>Isolamento da altri dipartimenti e senso di alienazione dall'intera catena del valore</a:t>
            </a:r>
          </a:p>
          <a:p>
            <a:pPr marL="457200" marR="0" lvl="0" indent="-457200" algn="l" rtl="0">
              <a:spcBef>
                <a:spcPts val="0"/>
              </a:spcBef>
              <a:spcAft>
                <a:spcPts val="0"/>
              </a:spcAft>
              <a:buFont typeface="Arial" panose="020B0604020202020204" pitchFamily="34" charset="0"/>
              <a:buChar char="•"/>
            </a:pPr>
            <a:endParaRPr lang="it-IT"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it-IT" sz="2400" dirty="0">
                <a:solidFill>
                  <a:schemeClr val="dk1"/>
                </a:solidFill>
                <a:latin typeface="Helvetica Neue"/>
                <a:ea typeface="Helvetica Neue"/>
                <a:cs typeface="Helvetica Neue"/>
                <a:sym typeface="Helvetica Neue"/>
              </a:rPr>
              <a:t>Alto livello di burocrazia con minori margini di autonomia nel processo decisionale</a:t>
            </a:r>
          </a:p>
          <a:p>
            <a:pPr marL="457200" marR="0" lvl="0" indent="-457200" algn="l" rtl="0">
              <a:spcBef>
                <a:spcPts val="0"/>
              </a:spcBef>
              <a:spcAft>
                <a:spcPts val="0"/>
              </a:spcAft>
              <a:buFont typeface="Arial" panose="020B0604020202020204" pitchFamily="34" charset="0"/>
              <a:buChar char="•"/>
            </a:pPr>
            <a:endParaRPr lang="it-IT"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it-IT" sz="2400" dirty="0">
                <a:solidFill>
                  <a:schemeClr val="dk1"/>
                </a:solidFill>
                <a:latin typeface="Helvetica Neue"/>
                <a:ea typeface="Helvetica Neue"/>
                <a:cs typeface="Helvetica Neue"/>
                <a:sym typeface="Helvetica Neue"/>
              </a:rPr>
              <a:t>Rigidità generale e minore flessibilità nell'esecuzione dei compiti</a:t>
            </a:r>
          </a:p>
          <a:p>
            <a:pPr marR="0" lvl="0" algn="l" rtl="0">
              <a:spcBef>
                <a:spcPts val="0"/>
              </a:spcBef>
              <a:spcAft>
                <a:spcPts val="0"/>
              </a:spcAft>
            </a:pPr>
            <a:endParaRPr lang="it-IT"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it-IT" sz="2400" dirty="0">
                <a:solidFill>
                  <a:schemeClr val="dk1"/>
                </a:solidFill>
                <a:latin typeface="Helvetica Neue"/>
                <a:ea typeface="Helvetica Neue"/>
                <a:cs typeface="Helvetica Neue"/>
                <a:sym typeface="Helvetica Neue"/>
              </a:rPr>
              <a:t>Elevata frammentazione nella comunicazione dalla strategia all'esecuzione con un maggiore margine di errori e interpretazioni errate</a:t>
            </a: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4067439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3600" b="1" dirty="0">
                <a:solidFill>
                  <a:srgbClr val="D00B24"/>
                </a:solidFill>
                <a:latin typeface="Arial"/>
                <a:ea typeface="Arial"/>
                <a:cs typeface="Arial"/>
                <a:sym typeface="Arial"/>
              </a:rPr>
              <a:t>Pro e contro della struttura funzionale organizzativa</a:t>
            </a:r>
          </a:p>
          <a:p>
            <a:pPr marL="0" marR="0" lvl="0" indent="0" algn="l" rtl="0">
              <a:spcBef>
                <a:spcPts val="0"/>
              </a:spcBef>
              <a:spcAft>
                <a:spcPts val="0"/>
              </a:spcAft>
              <a:buNone/>
            </a:pPr>
            <a:endParaRPr lang="it-IT" sz="3600" b="1" dirty="0">
              <a:solidFill>
                <a:srgbClr val="D00B24"/>
              </a:solidFill>
              <a:latin typeface="Arial"/>
              <a:ea typeface="Arial"/>
              <a:cs typeface="Arial"/>
              <a:sym typeface="Arial"/>
            </a:endParaRPr>
          </a:p>
          <a:p>
            <a:pPr marL="0" marR="0" lvl="0" indent="0" algn="l" rtl="0">
              <a:spcBef>
                <a:spcPts val="0"/>
              </a:spcBef>
              <a:spcAft>
                <a:spcPts val="0"/>
              </a:spcAft>
              <a:buNone/>
            </a:pPr>
            <a:endParaRPr lang="it-IT" sz="3600" b="1" dirty="0">
              <a:solidFill>
                <a:srgbClr val="D00B24"/>
              </a:solidFill>
              <a:latin typeface="Arial"/>
              <a:ea typeface="Arial"/>
              <a:cs typeface="Arial"/>
              <a:sym typeface="Arial"/>
            </a:endParaRPr>
          </a:p>
        </p:txBody>
      </p:sp>
      <p:sp>
        <p:nvSpPr>
          <p:cNvPr id="159" name="Google Shape;159;p4"/>
          <p:cNvSpPr txBox="1"/>
          <p:nvPr/>
        </p:nvSpPr>
        <p:spPr>
          <a:xfrm>
            <a:off x="1524000" y="2562880"/>
            <a:ext cx="7495310" cy="60016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5757"/>
                </a:solidFill>
                <a:latin typeface="Helvetica Neue"/>
                <a:ea typeface="Helvetica Neue"/>
                <a:cs typeface="Helvetica Neue"/>
                <a:sym typeface="Helvetica Neue"/>
              </a:rPr>
              <a:t>PRO</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it-IT" sz="2400" dirty="0">
                <a:solidFill>
                  <a:schemeClr val="dk1"/>
                </a:solidFill>
                <a:latin typeface="Helvetica Neue"/>
                <a:ea typeface="Helvetica Neue"/>
                <a:cs typeface="Helvetica Neue"/>
                <a:sym typeface="Helvetica Neue"/>
              </a:rPr>
              <a:t>Maggiore specializzazione dei dipendenti</a:t>
            </a:r>
          </a:p>
          <a:p>
            <a:pPr marL="457200" marR="0" lvl="0" indent="-457200" algn="l" rtl="0">
              <a:spcBef>
                <a:spcPts val="0"/>
              </a:spcBef>
              <a:spcAft>
                <a:spcPts val="0"/>
              </a:spcAft>
              <a:buFont typeface="Arial" panose="020B0604020202020204" pitchFamily="34" charset="0"/>
              <a:buChar char="•"/>
            </a:pPr>
            <a:endParaRPr lang="it-IT"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it-IT" sz="2400" dirty="0">
                <a:solidFill>
                  <a:schemeClr val="dk1"/>
                </a:solidFill>
                <a:latin typeface="Helvetica Neue"/>
                <a:ea typeface="Helvetica Neue"/>
                <a:cs typeface="Helvetica Neue"/>
                <a:sym typeface="Helvetica Neue"/>
              </a:rPr>
              <a:t>Maggiore senso di proprietà per gli output associati a quella data funzione</a:t>
            </a:r>
          </a:p>
          <a:p>
            <a:pPr marL="457200" marR="0" lvl="0" indent="-457200" algn="l" rtl="0">
              <a:spcBef>
                <a:spcPts val="0"/>
              </a:spcBef>
              <a:spcAft>
                <a:spcPts val="0"/>
              </a:spcAft>
              <a:buFont typeface="Arial" panose="020B0604020202020204" pitchFamily="34" charset="0"/>
              <a:buChar char="•"/>
            </a:pPr>
            <a:endParaRPr lang="it-IT"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it-IT" sz="2400" dirty="0">
                <a:solidFill>
                  <a:schemeClr val="dk1"/>
                </a:solidFill>
                <a:latin typeface="Helvetica Neue"/>
                <a:ea typeface="Helvetica Neue"/>
                <a:cs typeface="Helvetica Neue"/>
                <a:sym typeface="Helvetica Neue"/>
              </a:rPr>
              <a:t>Facilmente replicabile a tutti i livelli</a:t>
            </a:r>
          </a:p>
          <a:p>
            <a:pPr marL="457200" marR="0" lvl="0" indent="-457200" algn="l" rtl="0">
              <a:spcBef>
                <a:spcPts val="0"/>
              </a:spcBef>
              <a:spcAft>
                <a:spcPts val="0"/>
              </a:spcAft>
              <a:buFont typeface="Arial" panose="020B0604020202020204" pitchFamily="34" charset="0"/>
              <a:buChar char="•"/>
            </a:pPr>
            <a:endParaRPr lang="it-IT"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it-IT" sz="2400" dirty="0">
                <a:solidFill>
                  <a:schemeClr val="dk1"/>
                </a:solidFill>
                <a:latin typeface="Helvetica Neue"/>
                <a:ea typeface="Helvetica Neue"/>
                <a:cs typeface="Helvetica Neue"/>
                <a:sym typeface="Helvetica Neue"/>
              </a:rPr>
              <a:t>Senso di compagno e disciplina</a:t>
            </a:r>
          </a:p>
          <a:p>
            <a:pPr marL="457200" marR="0" lvl="0" indent="-457200" algn="l" rtl="0">
              <a:spcBef>
                <a:spcPts val="0"/>
              </a:spcBef>
              <a:spcAft>
                <a:spcPts val="0"/>
              </a:spcAft>
              <a:buFont typeface="Arial" panose="020B0604020202020204" pitchFamily="34" charset="0"/>
              <a:buChar char="•"/>
            </a:pPr>
            <a:endParaRPr lang="it-IT"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it-IT" sz="2400" dirty="0">
                <a:solidFill>
                  <a:schemeClr val="dk1"/>
                </a:solidFill>
                <a:latin typeface="Helvetica Neue"/>
                <a:ea typeface="Helvetica Neue"/>
                <a:cs typeface="Helvetica Neue"/>
                <a:sym typeface="Helvetica Neue"/>
              </a:rPr>
              <a:t>Più robusto e affidabile senso di auto-autonomia</a:t>
            </a:r>
          </a:p>
          <a:p>
            <a:pPr marR="0" lvl="0" algn="l" rtl="0">
              <a:spcBef>
                <a:spcPts val="0"/>
              </a:spcBef>
              <a:spcAft>
                <a:spcPts val="0"/>
              </a:spcAft>
            </a:pPr>
            <a:endParaRPr lang="it-IT"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it-IT" sz="2400" dirty="0">
                <a:solidFill>
                  <a:schemeClr val="dk1"/>
                </a:solidFill>
                <a:latin typeface="Helvetica Neue"/>
                <a:ea typeface="Helvetica Neue"/>
                <a:cs typeface="Helvetica Neue"/>
                <a:sym typeface="Helvetica Neue"/>
              </a:rPr>
              <a:t>Meno dispersione di energie e sforzi all'interno delle stesse funzioni</a:t>
            </a: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sp>
        <p:nvSpPr>
          <p:cNvPr id="2" name="Google Shape;159;p4">
            <a:extLst>
              <a:ext uri="{FF2B5EF4-FFF2-40B4-BE49-F238E27FC236}">
                <a16:creationId xmlns:a16="http://schemas.microsoft.com/office/drawing/2014/main" id="{C4B380DD-AB0F-4E6B-E4DC-7EB2DD935C6D}"/>
              </a:ext>
            </a:extLst>
          </p:cNvPr>
          <p:cNvSpPr txBox="1"/>
          <p:nvPr/>
        </p:nvSpPr>
        <p:spPr>
          <a:xfrm>
            <a:off x="9462655" y="2562880"/>
            <a:ext cx="7495310" cy="63709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5757"/>
                </a:solidFill>
                <a:latin typeface="Helvetica Neue"/>
                <a:ea typeface="Helvetica Neue"/>
                <a:cs typeface="Helvetica Neue"/>
                <a:sym typeface="Helvetica Neue"/>
              </a:rPr>
              <a:t>CONTRO</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it-IT" sz="2400" dirty="0">
                <a:solidFill>
                  <a:schemeClr val="dk1"/>
                </a:solidFill>
                <a:latin typeface="Helvetica Neue"/>
                <a:ea typeface="Helvetica Neue"/>
                <a:cs typeface="Helvetica Neue"/>
                <a:sym typeface="Helvetica Neue"/>
              </a:rPr>
              <a:t>Rischio di autoisolamento troppo elevato della funzione data e perdita di concentrazione sistemica</a:t>
            </a:r>
          </a:p>
          <a:p>
            <a:pPr marL="457200" marR="0" lvl="0" indent="-457200" algn="l" rtl="0">
              <a:spcBef>
                <a:spcPts val="0"/>
              </a:spcBef>
              <a:spcAft>
                <a:spcPts val="0"/>
              </a:spcAft>
              <a:buFont typeface="Arial" panose="020B0604020202020204" pitchFamily="34" charset="0"/>
              <a:buChar char="•"/>
            </a:pPr>
            <a:endParaRPr lang="it-IT"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it-IT" sz="2400" dirty="0">
                <a:solidFill>
                  <a:schemeClr val="dk1"/>
                </a:solidFill>
                <a:latin typeface="Helvetica Neue"/>
                <a:ea typeface="Helvetica Neue"/>
                <a:cs typeface="Helvetica Neue"/>
                <a:sym typeface="Helvetica Neue"/>
              </a:rPr>
              <a:t>Ostacolare dialoghi interfunzionali con impatti negativi sul flusso di conoscenze</a:t>
            </a:r>
          </a:p>
          <a:p>
            <a:pPr marL="457200" marR="0" lvl="0" indent="-457200" algn="l" rtl="0">
              <a:spcBef>
                <a:spcPts val="0"/>
              </a:spcBef>
              <a:spcAft>
                <a:spcPts val="0"/>
              </a:spcAft>
              <a:buFont typeface="Arial" panose="020B0604020202020204" pitchFamily="34" charset="0"/>
              <a:buChar char="•"/>
            </a:pPr>
            <a:endParaRPr lang="it-IT"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it-IT" sz="2400" dirty="0">
                <a:solidFill>
                  <a:schemeClr val="dk1"/>
                </a:solidFill>
                <a:latin typeface="Helvetica Neue"/>
                <a:ea typeface="Helvetica Neue"/>
                <a:cs typeface="Helvetica Neue"/>
                <a:sym typeface="Helvetica Neue"/>
              </a:rPr>
              <a:t>Rigidità complessiva e rischio di perdita del luogo di controllo/sotto stimazione delle sotto funzioni all'interno dello stesso campo tecnico</a:t>
            </a:r>
          </a:p>
          <a:p>
            <a:pPr marL="457200" marR="0" lvl="0" indent="-457200" algn="l" rtl="0">
              <a:spcBef>
                <a:spcPts val="0"/>
              </a:spcBef>
              <a:spcAft>
                <a:spcPts val="0"/>
              </a:spcAft>
              <a:buFont typeface="Arial" panose="020B0604020202020204" pitchFamily="34" charset="0"/>
              <a:buChar char="•"/>
            </a:pPr>
            <a:endParaRPr lang="it-IT"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it-IT" sz="2400" dirty="0">
                <a:solidFill>
                  <a:schemeClr val="dk1"/>
                </a:solidFill>
                <a:latin typeface="Helvetica Neue"/>
                <a:ea typeface="Helvetica Neue"/>
                <a:cs typeface="Helvetica Neue"/>
                <a:sym typeface="Helvetica Neue"/>
              </a:rPr>
              <a:t>Maggiore frammentazione nella dimensione orizzontale</a:t>
            </a:r>
            <a:endParaRPr lang="en-US" sz="2400" dirty="0">
              <a:solidFill>
                <a:schemeClr val="dk1"/>
              </a:solidFill>
              <a:latin typeface="Helvetica Neue"/>
              <a:ea typeface="Helvetica Neue"/>
              <a:cs typeface="Helvetica Neue"/>
              <a:sym typeface="Helvetica Neue"/>
            </a:endParaRP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602087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3600" b="1" dirty="0">
                <a:solidFill>
                  <a:srgbClr val="D00B24"/>
                </a:solidFill>
                <a:latin typeface="Arial"/>
                <a:ea typeface="Arial"/>
                <a:cs typeface="Arial"/>
                <a:sym typeface="Arial"/>
              </a:rPr>
              <a:t>Pro e contro della struttura orizzontale/piatta</a:t>
            </a:r>
          </a:p>
          <a:p>
            <a:pPr marL="0" marR="0" lvl="0" indent="0" algn="l" rtl="0">
              <a:spcBef>
                <a:spcPts val="0"/>
              </a:spcBef>
              <a:spcAft>
                <a:spcPts val="0"/>
              </a:spcAft>
              <a:buNone/>
            </a:pPr>
            <a:endParaRPr lang="it-IT" sz="3600" b="1" dirty="0">
              <a:solidFill>
                <a:srgbClr val="D00B24"/>
              </a:solidFill>
              <a:latin typeface="Arial"/>
              <a:ea typeface="Arial"/>
              <a:cs typeface="Arial"/>
              <a:sym typeface="Arial"/>
            </a:endParaRPr>
          </a:p>
          <a:p>
            <a:pPr marL="0" marR="0" lvl="0" indent="0" algn="l" rtl="0">
              <a:spcBef>
                <a:spcPts val="0"/>
              </a:spcBef>
              <a:spcAft>
                <a:spcPts val="0"/>
              </a:spcAft>
              <a:buNone/>
            </a:pPr>
            <a:endParaRPr lang="it-IT" sz="3600" b="1" dirty="0">
              <a:solidFill>
                <a:srgbClr val="D00B24"/>
              </a:solidFill>
              <a:latin typeface="Arial"/>
              <a:ea typeface="Arial"/>
              <a:cs typeface="Arial"/>
              <a:sym typeface="Arial"/>
            </a:endParaRPr>
          </a:p>
        </p:txBody>
      </p:sp>
      <p:sp>
        <p:nvSpPr>
          <p:cNvPr id="159" name="Google Shape;159;p4"/>
          <p:cNvSpPr txBox="1"/>
          <p:nvPr/>
        </p:nvSpPr>
        <p:spPr>
          <a:xfrm>
            <a:off x="1524000" y="2562880"/>
            <a:ext cx="7495310" cy="60016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5757"/>
                </a:solidFill>
                <a:latin typeface="Helvetica Neue"/>
                <a:ea typeface="Helvetica Neue"/>
                <a:cs typeface="Helvetica Neue"/>
                <a:sym typeface="Helvetica Neue"/>
              </a:rPr>
              <a:t>PRO</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it-IT" sz="2400" dirty="0">
                <a:solidFill>
                  <a:schemeClr val="dk1"/>
                </a:solidFill>
                <a:latin typeface="Helvetica Neue"/>
                <a:ea typeface="Helvetica Neue"/>
                <a:cs typeface="Helvetica Neue"/>
                <a:sym typeface="Helvetica Neue"/>
              </a:rPr>
              <a:t>Maggiori opportunità di scambio di conoscenze</a:t>
            </a:r>
          </a:p>
          <a:p>
            <a:pPr marL="457200" marR="0" lvl="0" indent="-457200" algn="l" rtl="0">
              <a:spcBef>
                <a:spcPts val="0"/>
              </a:spcBef>
              <a:spcAft>
                <a:spcPts val="0"/>
              </a:spcAft>
              <a:buFont typeface="Arial" panose="020B0604020202020204" pitchFamily="34" charset="0"/>
              <a:buChar char="•"/>
            </a:pPr>
            <a:endParaRPr lang="it-IT"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it-IT" sz="2400" dirty="0">
                <a:solidFill>
                  <a:schemeClr val="dk1"/>
                </a:solidFill>
                <a:latin typeface="Helvetica Neue"/>
                <a:ea typeface="Helvetica Neue"/>
                <a:cs typeface="Helvetica Neue"/>
                <a:sym typeface="Helvetica Neue"/>
              </a:rPr>
              <a:t>Flusso di informazioni più rapido e più snello</a:t>
            </a:r>
          </a:p>
          <a:p>
            <a:pPr marL="457200" marR="0" lvl="0" indent="-457200" algn="l" rtl="0">
              <a:spcBef>
                <a:spcPts val="0"/>
              </a:spcBef>
              <a:spcAft>
                <a:spcPts val="0"/>
              </a:spcAft>
              <a:buFont typeface="Arial" panose="020B0604020202020204" pitchFamily="34" charset="0"/>
              <a:buChar char="•"/>
            </a:pPr>
            <a:endParaRPr lang="it-IT"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it-IT" sz="2400" dirty="0">
                <a:solidFill>
                  <a:schemeClr val="dk1"/>
                </a:solidFill>
                <a:latin typeface="Helvetica Neue"/>
                <a:ea typeface="Helvetica Neue"/>
                <a:cs typeface="Helvetica Neue"/>
                <a:sym typeface="Helvetica Neue"/>
              </a:rPr>
              <a:t>Consapevolezza più completa della funzione dell'azienda</a:t>
            </a:r>
          </a:p>
          <a:p>
            <a:pPr marL="457200" marR="0" lvl="0" indent="-457200" algn="l" rtl="0">
              <a:spcBef>
                <a:spcPts val="0"/>
              </a:spcBef>
              <a:spcAft>
                <a:spcPts val="0"/>
              </a:spcAft>
              <a:buFont typeface="Arial" panose="020B0604020202020204" pitchFamily="34" charset="0"/>
              <a:buChar char="•"/>
            </a:pPr>
            <a:endParaRPr lang="it-IT"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it-IT" sz="2400" dirty="0">
                <a:solidFill>
                  <a:schemeClr val="dk1"/>
                </a:solidFill>
                <a:latin typeface="Helvetica Neue"/>
                <a:ea typeface="Helvetica Neue"/>
                <a:cs typeface="Helvetica Neue"/>
                <a:sym typeface="Helvetica Neue"/>
              </a:rPr>
              <a:t>Sottostima solida e robusta dell'intera catena del valore e di come gli input di ciascuna delle funzioni contribuiscano al valore generato per l'azienda e per le persone coinvolte</a:t>
            </a:r>
          </a:p>
          <a:p>
            <a:pPr marR="0" lvl="0" algn="l" rtl="0">
              <a:spcBef>
                <a:spcPts val="0"/>
              </a:spcBef>
              <a:spcAft>
                <a:spcPts val="0"/>
              </a:spcAft>
            </a:pPr>
            <a:endParaRPr lang="it-IT"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it-IT" sz="2400" dirty="0">
                <a:solidFill>
                  <a:schemeClr val="dk1"/>
                </a:solidFill>
                <a:latin typeface="Helvetica Neue"/>
                <a:ea typeface="Helvetica Neue"/>
                <a:cs typeface="Helvetica Neue"/>
                <a:sym typeface="Helvetica Neue"/>
              </a:rPr>
              <a:t>Maggiore senso di proprietà</a:t>
            </a: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sp>
        <p:nvSpPr>
          <p:cNvPr id="2" name="Google Shape;159;p4">
            <a:extLst>
              <a:ext uri="{FF2B5EF4-FFF2-40B4-BE49-F238E27FC236}">
                <a16:creationId xmlns:a16="http://schemas.microsoft.com/office/drawing/2014/main" id="{C4B380DD-AB0F-4E6B-E4DC-7EB2DD935C6D}"/>
              </a:ext>
            </a:extLst>
          </p:cNvPr>
          <p:cNvSpPr txBox="1"/>
          <p:nvPr/>
        </p:nvSpPr>
        <p:spPr>
          <a:xfrm>
            <a:off x="9462655" y="2562880"/>
            <a:ext cx="7495310" cy="60016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5757"/>
                </a:solidFill>
                <a:latin typeface="Helvetica Neue"/>
                <a:ea typeface="Helvetica Neue"/>
                <a:cs typeface="Helvetica Neue"/>
                <a:sym typeface="Helvetica Neue"/>
              </a:rPr>
              <a:t>CONTRO</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it-IT" sz="2400" dirty="0">
                <a:solidFill>
                  <a:schemeClr val="dk1"/>
                </a:solidFill>
                <a:latin typeface="Helvetica Neue"/>
                <a:ea typeface="Helvetica Neue"/>
                <a:cs typeface="Helvetica Neue"/>
                <a:sym typeface="Helvetica Neue"/>
              </a:rPr>
              <a:t>Maggiore rischio di entropia a causa della mancanza di un locale di controllo centralizzato (o di un supervisore ben identificato a cui segnalare)</a:t>
            </a:r>
          </a:p>
          <a:p>
            <a:pPr marL="457200" marR="0" lvl="0" indent="-457200" algn="l" rtl="0">
              <a:spcBef>
                <a:spcPts val="0"/>
              </a:spcBef>
              <a:spcAft>
                <a:spcPts val="0"/>
              </a:spcAft>
              <a:buFont typeface="Arial" panose="020B0604020202020204" pitchFamily="34" charset="0"/>
              <a:buChar char="•"/>
            </a:pPr>
            <a:endParaRPr lang="it-IT"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it-IT" sz="2400" dirty="0">
                <a:solidFill>
                  <a:schemeClr val="dk1"/>
                </a:solidFill>
                <a:latin typeface="Helvetica Neue"/>
                <a:ea typeface="Helvetica Neue"/>
                <a:cs typeface="Helvetica Neue"/>
                <a:sym typeface="Helvetica Neue"/>
              </a:rPr>
              <a:t>Minori opportunità di specializzazione</a:t>
            </a:r>
          </a:p>
          <a:p>
            <a:pPr marL="457200" marR="0" lvl="0" indent="-457200" algn="l" rtl="0">
              <a:spcBef>
                <a:spcPts val="0"/>
              </a:spcBef>
              <a:spcAft>
                <a:spcPts val="0"/>
              </a:spcAft>
              <a:buFont typeface="Arial" panose="020B0604020202020204" pitchFamily="34" charset="0"/>
              <a:buChar char="•"/>
            </a:pPr>
            <a:endParaRPr lang="it-IT"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it-IT" sz="2400" dirty="0">
                <a:solidFill>
                  <a:schemeClr val="dk1"/>
                </a:solidFill>
                <a:latin typeface="Helvetica Neue"/>
                <a:ea typeface="Helvetica Neue"/>
                <a:cs typeface="Helvetica Neue"/>
                <a:sym typeface="Helvetica Neue"/>
              </a:rPr>
              <a:t>Maggiore rischio di interruzioni che incidono sull'intera attività a causa dell'inefficienza/inefficacia di una funzione specifica</a:t>
            </a:r>
          </a:p>
          <a:p>
            <a:pPr marR="0" lvl="0" algn="l" rtl="0">
              <a:spcBef>
                <a:spcPts val="0"/>
              </a:spcBef>
              <a:spcAft>
                <a:spcPts val="0"/>
              </a:spcAft>
            </a:pPr>
            <a:endParaRPr lang="it-IT"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it-IT" sz="2400" dirty="0">
                <a:solidFill>
                  <a:schemeClr val="dk1"/>
                </a:solidFill>
                <a:latin typeface="Helvetica Neue"/>
                <a:ea typeface="Helvetica Neue"/>
                <a:cs typeface="Helvetica Neue"/>
                <a:sym typeface="Helvetica Neue"/>
              </a:rPr>
              <a:t>Sostenibile solo per le piccole imprese e settori di applicazione relativamente limitati nel complesso</a:t>
            </a: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344609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3600" b="1" dirty="0">
                <a:solidFill>
                  <a:srgbClr val="D00B24"/>
                </a:solidFill>
                <a:latin typeface="Arial"/>
                <a:ea typeface="Arial"/>
                <a:cs typeface="Arial"/>
                <a:sym typeface="Arial"/>
              </a:rPr>
              <a:t>Pro e contro della struttura divisionale organizzativa</a:t>
            </a:r>
          </a:p>
          <a:p>
            <a:pPr marL="0" marR="0" lvl="0" indent="0" algn="l" rtl="0">
              <a:spcBef>
                <a:spcPts val="0"/>
              </a:spcBef>
              <a:spcAft>
                <a:spcPts val="0"/>
              </a:spcAft>
              <a:buNone/>
            </a:pPr>
            <a:endParaRPr lang="it-IT" sz="3600" b="1" dirty="0">
              <a:solidFill>
                <a:srgbClr val="D00B24"/>
              </a:solidFill>
              <a:latin typeface="Arial"/>
              <a:ea typeface="Arial"/>
              <a:cs typeface="Arial"/>
              <a:sym typeface="Arial"/>
            </a:endParaRPr>
          </a:p>
          <a:p>
            <a:pPr marL="0" marR="0" lvl="0" indent="0" algn="l" rtl="0">
              <a:spcBef>
                <a:spcPts val="0"/>
              </a:spcBef>
              <a:spcAft>
                <a:spcPts val="0"/>
              </a:spcAft>
              <a:buNone/>
            </a:pPr>
            <a:endParaRPr lang="it-IT" sz="3600" b="1" dirty="0">
              <a:solidFill>
                <a:srgbClr val="D00B24"/>
              </a:solidFill>
              <a:latin typeface="Arial"/>
              <a:ea typeface="Arial"/>
              <a:cs typeface="Arial"/>
              <a:sym typeface="Arial"/>
            </a:endParaRPr>
          </a:p>
        </p:txBody>
      </p:sp>
      <p:sp>
        <p:nvSpPr>
          <p:cNvPr id="159" name="Google Shape;159;p4"/>
          <p:cNvSpPr txBox="1"/>
          <p:nvPr/>
        </p:nvSpPr>
        <p:spPr>
          <a:xfrm>
            <a:off x="1524000" y="2562880"/>
            <a:ext cx="7495310" cy="60016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5757"/>
                </a:solidFill>
                <a:latin typeface="Helvetica Neue"/>
                <a:ea typeface="Helvetica Neue"/>
                <a:cs typeface="Helvetica Neue"/>
                <a:sym typeface="Helvetica Neue"/>
              </a:rPr>
              <a:t>PRO</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it-IT" sz="2400" dirty="0">
                <a:solidFill>
                  <a:schemeClr val="dk1"/>
                </a:solidFill>
                <a:latin typeface="Helvetica Neue"/>
                <a:ea typeface="Helvetica Neue"/>
                <a:cs typeface="Helvetica Neue"/>
                <a:sym typeface="Helvetica Neue"/>
              </a:rPr>
              <a:t>Supporta la grande organizzazione nel rimanere relativamente flessibile. Aiuta il top management a decentralizzare la catena di comando e a contenere interruzioni senza influenzare l'intera organizzazione</a:t>
            </a:r>
          </a:p>
          <a:p>
            <a:pPr marL="457200" marR="0" lvl="0" indent="-457200" algn="l" rtl="0">
              <a:spcBef>
                <a:spcPts val="0"/>
              </a:spcBef>
              <a:spcAft>
                <a:spcPts val="0"/>
              </a:spcAft>
              <a:buFont typeface="Arial" panose="020B0604020202020204" pitchFamily="34" charset="0"/>
              <a:buChar char="•"/>
            </a:pPr>
            <a:endParaRPr lang="it-IT"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it-IT" sz="2400" dirty="0">
                <a:solidFill>
                  <a:schemeClr val="dk1"/>
                </a:solidFill>
                <a:latin typeface="Helvetica Neue"/>
                <a:ea typeface="Helvetica Neue"/>
                <a:cs typeface="Helvetica Neue"/>
                <a:sym typeface="Helvetica Neue"/>
              </a:rPr>
              <a:t>Promuove l'indipendenza e il senso di atteggiamento imprenditoriale a tutti i livelli</a:t>
            </a:r>
          </a:p>
          <a:p>
            <a:pPr marL="457200" marR="0" lvl="0" indent="-457200" algn="l" rtl="0">
              <a:spcBef>
                <a:spcPts val="0"/>
              </a:spcBef>
              <a:spcAft>
                <a:spcPts val="0"/>
              </a:spcAft>
              <a:buFont typeface="Arial" panose="020B0604020202020204" pitchFamily="34" charset="0"/>
              <a:buChar char="•"/>
            </a:pPr>
            <a:endParaRPr lang="it-IT"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it-IT" sz="2400" dirty="0">
                <a:solidFill>
                  <a:schemeClr val="dk1"/>
                </a:solidFill>
                <a:latin typeface="Helvetica Neue"/>
                <a:ea typeface="Helvetica Neue"/>
                <a:cs typeface="Helvetica Neue"/>
                <a:sym typeface="Helvetica Neue"/>
              </a:rPr>
              <a:t>Diversifica il rischio di redditività e la gamma di settori/mercati coperti dall'impresa</a:t>
            </a:r>
          </a:p>
          <a:p>
            <a:pPr marR="0" lvl="0" algn="l" rtl="0">
              <a:spcBef>
                <a:spcPts val="0"/>
              </a:spcBef>
              <a:spcAft>
                <a:spcPts val="0"/>
              </a:spcAft>
            </a:pPr>
            <a:endParaRPr lang="it-IT"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it-IT" sz="2400" dirty="0">
                <a:solidFill>
                  <a:schemeClr val="dk1"/>
                </a:solidFill>
                <a:latin typeface="Helvetica Neue"/>
                <a:ea typeface="Helvetica Neue"/>
                <a:cs typeface="Helvetica Neue"/>
                <a:sym typeface="Helvetica Neue"/>
              </a:rPr>
              <a:t>Garanzie per una reattività aziendale più rapida ed efficiente ai cambiamenti del mercato</a:t>
            </a:r>
            <a:endParaRPr lang="en-US" sz="2400" dirty="0">
              <a:solidFill>
                <a:schemeClr val="dk1"/>
              </a:solidFill>
              <a:latin typeface="Helvetica Neue"/>
              <a:ea typeface="Helvetica Neue"/>
              <a:cs typeface="Helvetica Neue"/>
              <a:sym typeface="Helvetica Neue"/>
            </a:endParaRPr>
          </a:p>
        </p:txBody>
      </p:sp>
      <p:sp>
        <p:nvSpPr>
          <p:cNvPr id="2" name="Google Shape;159;p4">
            <a:extLst>
              <a:ext uri="{FF2B5EF4-FFF2-40B4-BE49-F238E27FC236}">
                <a16:creationId xmlns:a16="http://schemas.microsoft.com/office/drawing/2014/main" id="{C4B380DD-AB0F-4E6B-E4DC-7EB2DD935C6D}"/>
              </a:ext>
            </a:extLst>
          </p:cNvPr>
          <p:cNvSpPr txBox="1"/>
          <p:nvPr/>
        </p:nvSpPr>
        <p:spPr>
          <a:xfrm>
            <a:off x="9462655" y="2562880"/>
            <a:ext cx="7495310" cy="48936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5757"/>
                </a:solidFill>
                <a:latin typeface="Helvetica Neue"/>
                <a:ea typeface="Helvetica Neue"/>
                <a:cs typeface="Helvetica Neue"/>
                <a:sym typeface="Helvetica Neue"/>
              </a:rPr>
              <a:t>CONTRO</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it-IT" sz="2400" dirty="0">
                <a:solidFill>
                  <a:schemeClr val="dk1"/>
                </a:solidFill>
                <a:latin typeface="Helvetica Neue"/>
                <a:ea typeface="Helvetica Neue"/>
                <a:cs typeface="Helvetica Neue"/>
                <a:sym typeface="Helvetica Neue"/>
              </a:rPr>
              <a:t>Alto rischio di entropia all'interno della divisione e della sede centrale</a:t>
            </a:r>
          </a:p>
          <a:p>
            <a:pPr marL="457200" marR="0" lvl="0" indent="-457200" algn="l" rtl="0">
              <a:spcBef>
                <a:spcPts val="0"/>
              </a:spcBef>
              <a:spcAft>
                <a:spcPts val="0"/>
              </a:spcAft>
              <a:buFont typeface="Arial" panose="020B0604020202020204" pitchFamily="34" charset="0"/>
              <a:buChar char="•"/>
            </a:pPr>
            <a:endParaRPr lang="it-IT"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it-IT" sz="2400" dirty="0">
                <a:solidFill>
                  <a:schemeClr val="dk1"/>
                </a:solidFill>
                <a:latin typeface="Helvetica Neue"/>
                <a:ea typeface="Helvetica Neue"/>
                <a:cs typeface="Helvetica Neue"/>
                <a:sym typeface="Helvetica Neue"/>
              </a:rPr>
              <a:t>Elevato assorbimento di risorse finanziarie ed economiche che non possono essere condivise tra le divisioni</a:t>
            </a:r>
          </a:p>
          <a:p>
            <a:pPr marR="0" lvl="0" algn="l" rtl="0">
              <a:spcBef>
                <a:spcPts val="0"/>
              </a:spcBef>
              <a:spcAft>
                <a:spcPts val="0"/>
              </a:spcAft>
            </a:pPr>
            <a:endParaRPr lang="it-IT"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it-IT" sz="2400" dirty="0">
                <a:solidFill>
                  <a:schemeClr val="dk1"/>
                </a:solidFill>
                <a:latin typeface="Helvetica Neue"/>
                <a:ea typeface="Helvetica Neue"/>
                <a:cs typeface="Helvetica Neue"/>
                <a:sym typeface="Helvetica Neue"/>
              </a:rPr>
              <a:t>Rischio elevato di concorrenza tra divisioni (vale a dire la concorrenza per le nicchie dei mercati, la concorrenza per le risorse interne, ecc.).</a:t>
            </a: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572697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3600" b="1" dirty="0">
                <a:solidFill>
                  <a:srgbClr val="D00B24"/>
                </a:solidFill>
                <a:latin typeface="Arial"/>
                <a:ea typeface="Arial"/>
                <a:cs typeface="Arial"/>
                <a:sym typeface="Arial"/>
              </a:rPr>
              <a:t>Pro e contro della struttura organizzativa di matrice </a:t>
            </a:r>
          </a:p>
          <a:p>
            <a:pPr marL="0" marR="0" lvl="0" indent="0" algn="l" rtl="0">
              <a:spcBef>
                <a:spcPts val="0"/>
              </a:spcBef>
              <a:spcAft>
                <a:spcPts val="0"/>
              </a:spcAft>
              <a:buNone/>
            </a:pPr>
            <a:endParaRPr lang="it-IT" sz="3600" b="1" dirty="0">
              <a:solidFill>
                <a:srgbClr val="D00B24"/>
              </a:solidFill>
              <a:latin typeface="Arial"/>
              <a:ea typeface="Arial"/>
              <a:cs typeface="Arial"/>
              <a:sym typeface="Arial"/>
            </a:endParaRPr>
          </a:p>
          <a:p>
            <a:pPr marL="0" marR="0" lvl="0" indent="0" algn="l" rtl="0">
              <a:spcBef>
                <a:spcPts val="0"/>
              </a:spcBef>
              <a:spcAft>
                <a:spcPts val="0"/>
              </a:spcAft>
              <a:buNone/>
            </a:pPr>
            <a:endParaRPr lang="it-IT" sz="3600" b="1" dirty="0">
              <a:solidFill>
                <a:srgbClr val="D00B24"/>
              </a:solidFill>
              <a:latin typeface="Arial"/>
              <a:ea typeface="Arial"/>
              <a:cs typeface="Arial"/>
              <a:sym typeface="Arial"/>
            </a:endParaRPr>
          </a:p>
        </p:txBody>
      </p:sp>
      <p:sp>
        <p:nvSpPr>
          <p:cNvPr id="159" name="Google Shape;159;p4"/>
          <p:cNvSpPr txBox="1"/>
          <p:nvPr/>
        </p:nvSpPr>
        <p:spPr>
          <a:xfrm>
            <a:off x="1447799" y="2219581"/>
            <a:ext cx="8014856" cy="67402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5757"/>
                </a:solidFill>
                <a:latin typeface="Helvetica Neue"/>
                <a:ea typeface="Helvetica Neue"/>
                <a:cs typeface="Helvetica Neue"/>
                <a:sym typeface="Helvetica Neue"/>
              </a:rPr>
              <a:t>PRO</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it-IT" sz="2400" dirty="0">
                <a:solidFill>
                  <a:schemeClr val="dk1"/>
                </a:solidFill>
                <a:latin typeface="Helvetica Neue"/>
                <a:ea typeface="Helvetica Neue"/>
                <a:cs typeface="Helvetica Neue"/>
                <a:sym typeface="Helvetica Neue"/>
              </a:rPr>
              <a:t>Maggiore dinamismo e opportunità di ulteriore scambio di conoscenze</a:t>
            </a:r>
          </a:p>
          <a:p>
            <a:pPr marL="457200" marR="0" lvl="0" indent="-457200" algn="l" rtl="0">
              <a:spcBef>
                <a:spcPts val="0"/>
              </a:spcBef>
              <a:spcAft>
                <a:spcPts val="0"/>
              </a:spcAft>
              <a:buFont typeface="Arial" panose="020B0604020202020204" pitchFamily="34" charset="0"/>
              <a:buChar char="•"/>
            </a:pPr>
            <a:endParaRPr lang="it-IT"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it-IT" sz="2400" dirty="0">
                <a:solidFill>
                  <a:schemeClr val="dk1"/>
                </a:solidFill>
                <a:latin typeface="Helvetica Neue"/>
                <a:ea typeface="Helvetica Neue"/>
                <a:cs typeface="Helvetica Neue"/>
                <a:sym typeface="Helvetica Neue"/>
              </a:rPr>
              <a:t>Maggiore partecipazione degli esperti del settore e dell'esperienza trans settoriale per valorizzare la generazione</a:t>
            </a:r>
          </a:p>
          <a:p>
            <a:pPr marL="457200" marR="0" lvl="0" indent="-457200" algn="l" rtl="0">
              <a:spcBef>
                <a:spcPts val="0"/>
              </a:spcBef>
              <a:spcAft>
                <a:spcPts val="0"/>
              </a:spcAft>
              <a:buFont typeface="Arial" panose="020B0604020202020204" pitchFamily="34" charset="0"/>
              <a:buChar char="•"/>
            </a:pPr>
            <a:endParaRPr lang="it-IT"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it-IT" sz="2400" dirty="0">
                <a:solidFill>
                  <a:schemeClr val="dk1"/>
                </a:solidFill>
                <a:latin typeface="Helvetica Neue"/>
                <a:ea typeface="Helvetica Neue"/>
                <a:cs typeface="Helvetica Neue"/>
                <a:sym typeface="Helvetica Neue"/>
              </a:rPr>
              <a:t>Diversificazione delle capacità, del know-how e delle competenze</a:t>
            </a:r>
          </a:p>
          <a:p>
            <a:pPr marL="457200" marR="0" lvl="0" indent="-457200" algn="l" rtl="0">
              <a:spcBef>
                <a:spcPts val="0"/>
              </a:spcBef>
              <a:spcAft>
                <a:spcPts val="0"/>
              </a:spcAft>
              <a:buFont typeface="Arial" panose="020B0604020202020204" pitchFamily="34" charset="0"/>
              <a:buChar char="•"/>
            </a:pPr>
            <a:endParaRPr lang="it-IT"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it-IT" sz="2400" dirty="0">
                <a:solidFill>
                  <a:schemeClr val="dk1"/>
                </a:solidFill>
                <a:latin typeface="Helvetica Neue"/>
                <a:ea typeface="Helvetica Neue"/>
                <a:cs typeface="Helvetica Neue"/>
                <a:sym typeface="Helvetica Neue"/>
              </a:rPr>
              <a:t>Maggiori opportunità per un approccio basato sui talenti al personale e al reclutamento</a:t>
            </a:r>
          </a:p>
          <a:p>
            <a:pPr marL="457200" marR="0" lvl="0" indent="-457200" algn="l" rtl="0">
              <a:spcBef>
                <a:spcPts val="0"/>
              </a:spcBef>
              <a:spcAft>
                <a:spcPts val="0"/>
              </a:spcAft>
              <a:buFont typeface="Arial" panose="020B0604020202020204" pitchFamily="34" charset="0"/>
              <a:buChar char="•"/>
            </a:pPr>
            <a:endParaRPr lang="it-IT"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it-IT" sz="2400" dirty="0">
                <a:solidFill>
                  <a:schemeClr val="dk1"/>
                </a:solidFill>
                <a:latin typeface="Helvetica Neue"/>
                <a:ea typeface="Helvetica Neue"/>
                <a:cs typeface="Helvetica Neue"/>
                <a:sym typeface="Helvetica Neue"/>
              </a:rPr>
              <a:t>Diversificazione del rischio e del luogo di controllo per un approccio più equilibrato alla garanzia della qualità</a:t>
            </a: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sp>
        <p:nvSpPr>
          <p:cNvPr id="2" name="Google Shape;159;p4">
            <a:extLst>
              <a:ext uri="{FF2B5EF4-FFF2-40B4-BE49-F238E27FC236}">
                <a16:creationId xmlns:a16="http://schemas.microsoft.com/office/drawing/2014/main" id="{C4B380DD-AB0F-4E6B-E4DC-7EB2DD935C6D}"/>
              </a:ext>
            </a:extLst>
          </p:cNvPr>
          <p:cNvSpPr txBox="1"/>
          <p:nvPr/>
        </p:nvSpPr>
        <p:spPr>
          <a:xfrm>
            <a:off x="9462655" y="2219581"/>
            <a:ext cx="7495310" cy="60016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5757"/>
                </a:solidFill>
                <a:latin typeface="Helvetica Neue"/>
                <a:ea typeface="Helvetica Neue"/>
                <a:cs typeface="Helvetica Neue"/>
                <a:sym typeface="Helvetica Neue"/>
              </a:rPr>
              <a:t>CONTRO</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it-IT" sz="2400" dirty="0">
                <a:solidFill>
                  <a:schemeClr val="dk1"/>
                </a:solidFill>
                <a:latin typeface="Helvetica Neue"/>
                <a:ea typeface="Helvetica Neue"/>
                <a:cs typeface="Helvetica Neue"/>
                <a:sym typeface="Helvetica Neue"/>
              </a:rPr>
              <a:t>Rischio di conflitti tra locus di controllo a causa di diversi approcci "culturali" e professionali alla gestione dei progetti e dei risultati finali previsti dal progetto</a:t>
            </a:r>
          </a:p>
          <a:p>
            <a:pPr marL="457200" marR="0" lvl="0" indent="-457200" algn="l" rtl="0">
              <a:spcBef>
                <a:spcPts val="0"/>
              </a:spcBef>
              <a:spcAft>
                <a:spcPts val="0"/>
              </a:spcAft>
              <a:buFont typeface="Arial" panose="020B0604020202020204" pitchFamily="34" charset="0"/>
              <a:buChar char="•"/>
            </a:pPr>
            <a:endParaRPr lang="it-IT"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it-IT" sz="2400" dirty="0">
                <a:solidFill>
                  <a:schemeClr val="dk1"/>
                </a:solidFill>
                <a:latin typeface="Helvetica Neue"/>
                <a:ea typeface="Helvetica Neue"/>
                <a:cs typeface="Helvetica Neue"/>
                <a:sym typeface="Helvetica Neue"/>
              </a:rPr>
              <a:t>Turnover nel personale, con conseguenti rallentamenti del flusso di lavoro per le altre funzioni — anche se non necessariamente interessati alle dinamiche del personale</a:t>
            </a:r>
          </a:p>
          <a:p>
            <a:pPr marR="0" lvl="0" algn="l" rtl="0">
              <a:spcBef>
                <a:spcPts val="0"/>
              </a:spcBef>
              <a:spcAft>
                <a:spcPts val="0"/>
              </a:spcAft>
            </a:pPr>
            <a:endParaRPr lang="it-IT"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it-IT" sz="2400" dirty="0">
                <a:solidFill>
                  <a:schemeClr val="dk1"/>
                </a:solidFill>
                <a:latin typeface="Helvetica Neue"/>
                <a:ea typeface="Helvetica Neue"/>
                <a:cs typeface="Helvetica Neue"/>
                <a:sym typeface="Helvetica Neue"/>
              </a:rPr>
              <a:t>Suscettibile di modifiche più di qualsiasi altro quadro a causa della sua natura temporanea e fortemente dipendente dal progetto dato</a:t>
            </a: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02633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8" y="1573291"/>
            <a:ext cx="12933219"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3600" b="1" dirty="0">
                <a:solidFill>
                  <a:srgbClr val="D00B24"/>
                </a:solidFill>
                <a:latin typeface="Arial"/>
                <a:ea typeface="Arial"/>
                <a:cs typeface="Arial"/>
                <a:sym typeface="Arial"/>
              </a:rPr>
              <a:t>Pro e contro della struttura organizzativa basata sul team </a:t>
            </a:r>
          </a:p>
          <a:p>
            <a:pPr marL="0" marR="0" lvl="0" indent="0" algn="l" rtl="0">
              <a:spcBef>
                <a:spcPts val="0"/>
              </a:spcBef>
              <a:spcAft>
                <a:spcPts val="0"/>
              </a:spcAft>
              <a:buNone/>
            </a:pPr>
            <a:endParaRPr lang="it-IT" sz="3600" b="1" dirty="0">
              <a:solidFill>
                <a:srgbClr val="D00B24"/>
              </a:solidFill>
              <a:latin typeface="Arial"/>
              <a:ea typeface="Arial"/>
              <a:cs typeface="Arial"/>
              <a:sym typeface="Arial"/>
            </a:endParaRPr>
          </a:p>
          <a:p>
            <a:pPr marL="0" marR="0" lvl="0" indent="0" algn="l" rtl="0">
              <a:spcBef>
                <a:spcPts val="0"/>
              </a:spcBef>
              <a:spcAft>
                <a:spcPts val="0"/>
              </a:spcAft>
              <a:buNone/>
            </a:pPr>
            <a:endParaRPr lang="it-IT" sz="3600" b="1" dirty="0">
              <a:solidFill>
                <a:srgbClr val="D00B24"/>
              </a:solidFill>
              <a:latin typeface="Arial"/>
              <a:ea typeface="Arial"/>
              <a:cs typeface="Arial"/>
              <a:sym typeface="Arial"/>
            </a:endParaRPr>
          </a:p>
        </p:txBody>
      </p:sp>
      <p:sp>
        <p:nvSpPr>
          <p:cNvPr id="159" name="Google Shape;159;p4"/>
          <p:cNvSpPr txBox="1"/>
          <p:nvPr/>
        </p:nvSpPr>
        <p:spPr>
          <a:xfrm>
            <a:off x="1648690" y="2342775"/>
            <a:ext cx="7495310" cy="63709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5757"/>
                </a:solidFill>
                <a:latin typeface="Helvetica Neue"/>
                <a:ea typeface="Helvetica Neue"/>
                <a:cs typeface="Helvetica Neue"/>
                <a:sym typeface="Helvetica Neue"/>
              </a:rPr>
              <a:t>PRO</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it-IT" sz="2400" dirty="0">
                <a:solidFill>
                  <a:schemeClr val="dk1"/>
                </a:solidFill>
                <a:latin typeface="Helvetica Neue"/>
                <a:ea typeface="Helvetica Neue"/>
                <a:cs typeface="Helvetica Neue"/>
                <a:sym typeface="Helvetica Neue"/>
              </a:rPr>
              <a:t>Maggiori opportunità di scambio di conoscenze</a:t>
            </a:r>
          </a:p>
          <a:p>
            <a:pPr marL="457200" marR="0" lvl="0" indent="-457200" algn="l" rtl="0">
              <a:spcBef>
                <a:spcPts val="0"/>
              </a:spcBef>
              <a:spcAft>
                <a:spcPts val="0"/>
              </a:spcAft>
              <a:buFont typeface="Arial" panose="020B0604020202020204" pitchFamily="34" charset="0"/>
              <a:buChar char="•"/>
            </a:pPr>
            <a:endParaRPr lang="it-IT"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it-IT" sz="2400" dirty="0">
                <a:solidFill>
                  <a:schemeClr val="dk1"/>
                </a:solidFill>
                <a:latin typeface="Helvetica Neue"/>
                <a:ea typeface="Helvetica Neue"/>
                <a:cs typeface="Helvetica Neue"/>
                <a:sym typeface="Helvetica Neue"/>
              </a:rPr>
              <a:t>Maggiore know-how e condivisione di competenze</a:t>
            </a:r>
          </a:p>
          <a:p>
            <a:pPr marL="457200" marR="0" lvl="0" indent="-457200" algn="l" rtl="0">
              <a:spcBef>
                <a:spcPts val="0"/>
              </a:spcBef>
              <a:spcAft>
                <a:spcPts val="0"/>
              </a:spcAft>
              <a:buFont typeface="Arial" panose="020B0604020202020204" pitchFamily="34" charset="0"/>
              <a:buChar char="•"/>
            </a:pPr>
            <a:endParaRPr lang="it-IT"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it-IT" sz="2400" dirty="0">
                <a:solidFill>
                  <a:schemeClr val="dk1"/>
                </a:solidFill>
                <a:latin typeface="Helvetica Neue"/>
                <a:ea typeface="Helvetica Neue"/>
                <a:cs typeface="Helvetica Neue"/>
                <a:sym typeface="Helvetica Neue"/>
              </a:rPr>
              <a:t>Diversificazione delle abilità e delle competenze dei dipendenti</a:t>
            </a:r>
          </a:p>
          <a:p>
            <a:pPr marL="457200" marR="0" lvl="0" indent="-457200" algn="l" rtl="0">
              <a:spcBef>
                <a:spcPts val="0"/>
              </a:spcBef>
              <a:spcAft>
                <a:spcPts val="0"/>
              </a:spcAft>
              <a:buFont typeface="Arial" panose="020B0604020202020204" pitchFamily="34" charset="0"/>
              <a:buChar char="•"/>
            </a:pPr>
            <a:endParaRPr lang="it-IT"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it-IT" sz="2400" dirty="0">
                <a:solidFill>
                  <a:schemeClr val="dk1"/>
                </a:solidFill>
                <a:latin typeface="Helvetica Neue"/>
                <a:ea typeface="Helvetica Neue"/>
                <a:cs typeface="Helvetica Neue"/>
                <a:sym typeface="Helvetica Neue"/>
              </a:rPr>
              <a:t>Promuove le opportunità di carriera successive</a:t>
            </a:r>
          </a:p>
          <a:p>
            <a:pPr marL="457200" marR="0" lvl="0" indent="-457200" algn="l" rtl="0">
              <a:spcBef>
                <a:spcPts val="0"/>
              </a:spcBef>
              <a:spcAft>
                <a:spcPts val="0"/>
              </a:spcAft>
              <a:buFont typeface="Arial" panose="020B0604020202020204" pitchFamily="34" charset="0"/>
              <a:buChar char="•"/>
            </a:pPr>
            <a:endParaRPr lang="it-IT"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it-IT" sz="2400" dirty="0">
                <a:solidFill>
                  <a:schemeClr val="dk1"/>
                </a:solidFill>
                <a:latin typeface="Helvetica Neue"/>
                <a:ea typeface="Helvetica Neue"/>
                <a:cs typeface="Helvetica Neue"/>
                <a:sym typeface="Helvetica Neue"/>
              </a:rPr>
              <a:t>Potrebbe essere necessaria una maggiore reattività di tutte le organizzazioni a qualsiasi cambiamento dato</a:t>
            </a:r>
          </a:p>
          <a:p>
            <a:pPr marR="0" lvl="0" algn="l" rtl="0">
              <a:spcBef>
                <a:spcPts val="0"/>
              </a:spcBef>
              <a:spcAft>
                <a:spcPts val="0"/>
              </a:spcAft>
            </a:pPr>
            <a:endParaRPr lang="it-IT"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it-IT" sz="2400" dirty="0">
                <a:solidFill>
                  <a:schemeClr val="dk1"/>
                </a:solidFill>
                <a:latin typeface="Helvetica Neue"/>
                <a:ea typeface="Helvetica Neue"/>
                <a:cs typeface="Helvetica Neue"/>
                <a:sym typeface="Helvetica Neue"/>
              </a:rPr>
              <a:t>Razionalizzazione della comunicazione</a:t>
            </a:r>
            <a:endParaRPr lang="en-US" sz="2400" dirty="0">
              <a:solidFill>
                <a:schemeClr val="dk1"/>
              </a:solidFill>
              <a:latin typeface="Helvetica Neue"/>
              <a:ea typeface="Helvetica Neue"/>
              <a:cs typeface="Helvetica Neue"/>
              <a:sym typeface="Helvetica Neue"/>
            </a:endParaRPr>
          </a:p>
        </p:txBody>
      </p:sp>
      <p:sp>
        <p:nvSpPr>
          <p:cNvPr id="2" name="Google Shape;159;p4">
            <a:extLst>
              <a:ext uri="{FF2B5EF4-FFF2-40B4-BE49-F238E27FC236}">
                <a16:creationId xmlns:a16="http://schemas.microsoft.com/office/drawing/2014/main" id="{C4B380DD-AB0F-4E6B-E4DC-7EB2DD935C6D}"/>
              </a:ext>
            </a:extLst>
          </p:cNvPr>
          <p:cNvSpPr txBox="1"/>
          <p:nvPr/>
        </p:nvSpPr>
        <p:spPr>
          <a:xfrm>
            <a:off x="9462655" y="2342775"/>
            <a:ext cx="7495310" cy="56322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5757"/>
                </a:solidFill>
                <a:latin typeface="Helvetica Neue"/>
                <a:ea typeface="Helvetica Neue"/>
                <a:cs typeface="Helvetica Neue"/>
                <a:sym typeface="Helvetica Neue"/>
              </a:rPr>
              <a:t>CONTRO</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it-IT" sz="2400" dirty="0">
                <a:solidFill>
                  <a:schemeClr val="dk1"/>
                </a:solidFill>
                <a:latin typeface="Helvetica Neue"/>
                <a:ea typeface="Helvetica Neue"/>
                <a:cs typeface="Helvetica Neue"/>
                <a:sym typeface="Helvetica Neue"/>
              </a:rPr>
              <a:t>Molto difficile da sostenere ogni volta che sorgono differenze negli approcci di lavoro (molto probabile comunque)</a:t>
            </a:r>
          </a:p>
          <a:p>
            <a:pPr marL="457200" marR="0" lvl="0" indent="-457200" algn="l" rtl="0">
              <a:spcBef>
                <a:spcPts val="0"/>
              </a:spcBef>
              <a:spcAft>
                <a:spcPts val="0"/>
              </a:spcAft>
              <a:buFont typeface="Arial" panose="020B0604020202020204" pitchFamily="34" charset="0"/>
              <a:buChar char="•"/>
            </a:pPr>
            <a:endParaRPr lang="it-IT"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it-IT" sz="2400" dirty="0">
                <a:solidFill>
                  <a:schemeClr val="dk1"/>
                </a:solidFill>
                <a:latin typeface="Helvetica Neue"/>
                <a:ea typeface="Helvetica Neue"/>
                <a:cs typeface="Helvetica Neue"/>
                <a:sym typeface="Helvetica Neue"/>
              </a:rPr>
              <a:t>Ridotta chiarezza della catena di comando e del flusso decisionale</a:t>
            </a:r>
          </a:p>
          <a:p>
            <a:pPr marL="457200" marR="0" lvl="0" indent="-457200" algn="l" rtl="0">
              <a:spcBef>
                <a:spcPts val="0"/>
              </a:spcBef>
              <a:spcAft>
                <a:spcPts val="0"/>
              </a:spcAft>
              <a:buFont typeface="Arial" panose="020B0604020202020204" pitchFamily="34" charset="0"/>
              <a:buChar char="•"/>
            </a:pPr>
            <a:endParaRPr lang="it-IT"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it-IT" sz="2400" dirty="0">
                <a:solidFill>
                  <a:schemeClr val="dk1"/>
                </a:solidFill>
                <a:latin typeface="Helvetica Neue"/>
                <a:ea typeface="Helvetica Neue"/>
                <a:cs typeface="Helvetica Neue"/>
                <a:sym typeface="Helvetica Neue"/>
              </a:rPr>
              <a:t>In generale, non sostenibile per le imprese altamente diversificate nei prodotti/servizi forniti, e mercati/industrie coperte</a:t>
            </a:r>
          </a:p>
          <a:p>
            <a:pPr marR="0" lvl="0" algn="l" rtl="0">
              <a:spcBef>
                <a:spcPts val="0"/>
              </a:spcBef>
              <a:spcAft>
                <a:spcPts val="0"/>
              </a:spcAft>
            </a:pPr>
            <a:endParaRPr lang="it-IT"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it-IT" sz="2400" dirty="0">
                <a:solidFill>
                  <a:schemeClr val="dk1"/>
                </a:solidFill>
                <a:latin typeface="Helvetica Neue"/>
                <a:ea typeface="Helvetica Neue"/>
                <a:cs typeface="Helvetica Neue"/>
                <a:sym typeface="Helvetica Neue"/>
              </a:rPr>
              <a:t>Maggiore rischio di entropia</a:t>
            </a: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261783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
          <p:cNvSpPr txBox="1"/>
          <p:nvPr/>
        </p:nvSpPr>
        <p:spPr>
          <a:xfrm>
            <a:off x="1524000" y="1427012"/>
            <a:ext cx="7620000"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a:solidFill>
                  <a:srgbClr val="D00B24"/>
                </a:solidFill>
                <a:latin typeface="Arial"/>
                <a:ea typeface="Arial"/>
                <a:cs typeface="Arial"/>
                <a:sym typeface="Arial"/>
              </a:rPr>
              <a:t>Risultati di apprendimento</a:t>
            </a:r>
          </a:p>
        </p:txBody>
      </p:sp>
      <p:sp>
        <p:nvSpPr>
          <p:cNvPr id="122" name="Google Shape;122;p2"/>
          <p:cNvSpPr txBox="1"/>
          <p:nvPr/>
        </p:nvSpPr>
        <p:spPr>
          <a:xfrm>
            <a:off x="1524000" y="2850738"/>
            <a:ext cx="10040186" cy="523220"/>
          </a:xfrm>
          <a:prstGeom prst="rect">
            <a:avLst/>
          </a:prstGeom>
          <a:noFill/>
          <a:ln>
            <a:noFill/>
          </a:ln>
        </p:spPr>
        <p:txBody>
          <a:bodyPr spcFirstLastPara="1" wrap="square" lIns="91425" tIns="45700" rIns="91425" bIns="45700" anchor="t" anchorCtr="0">
            <a:spAutoFit/>
          </a:bodyPr>
          <a:lstStyle/>
          <a:p>
            <a:r>
              <a:rPr lang="it-IT" sz="2800" dirty="0">
                <a:effectLst/>
                <a:latin typeface="+mj-lt"/>
              </a:rPr>
              <a:t>Alla fine di questo modulo, dovrai:</a:t>
            </a:r>
          </a:p>
        </p:txBody>
      </p:sp>
      <p:pic>
        <p:nvPicPr>
          <p:cNvPr id="123" name="Google Shape;123;p2"/>
          <p:cNvPicPr preferRelativeResize="0"/>
          <p:nvPr/>
        </p:nvPicPr>
        <p:blipFill rotWithShape="1">
          <a:blip r:embed="rId3">
            <a:alphaModFix/>
          </a:blip>
          <a:srcRect/>
          <a:stretch/>
        </p:blipFill>
        <p:spPr>
          <a:xfrm rot="-5400000">
            <a:off x="1649002" y="3855260"/>
            <a:ext cx="467367" cy="450740"/>
          </a:xfrm>
          <a:prstGeom prst="rect">
            <a:avLst/>
          </a:prstGeom>
          <a:noFill/>
          <a:ln>
            <a:noFill/>
          </a:ln>
        </p:spPr>
      </p:pic>
      <p:pic>
        <p:nvPicPr>
          <p:cNvPr id="124" name="Google Shape;124;p2"/>
          <p:cNvPicPr preferRelativeResize="0"/>
          <p:nvPr/>
        </p:nvPicPr>
        <p:blipFill rotWithShape="1">
          <a:blip r:embed="rId3">
            <a:alphaModFix/>
          </a:blip>
          <a:srcRect/>
          <a:stretch/>
        </p:blipFill>
        <p:spPr>
          <a:xfrm rot="-5400000">
            <a:off x="1649001" y="5272210"/>
            <a:ext cx="467367" cy="450740"/>
          </a:xfrm>
          <a:prstGeom prst="rect">
            <a:avLst/>
          </a:prstGeom>
          <a:noFill/>
          <a:ln>
            <a:noFill/>
          </a:ln>
        </p:spPr>
      </p:pic>
      <p:sp>
        <p:nvSpPr>
          <p:cNvPr id="128" name="Google Shape;128;p2"/>
          <p:cNvSpPr txBox="1"/>
          <p:nvPr/>
        </p:nvSpPr>
        <p:spPr>
          <a:xfrm>
            <a:off x="2514596" y="3635185"/>
            <a:ext cx="10439404" cy="1384954"/>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it-IT"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Comprendere meglio come la comunicazione e lo scambio di input fluiscono all'interno di un'organizzazione</a:t>
            </a:r>
          </a:p>
          <a:p>
            <a:pPr marL="0" marR="0" lvl="0" indent="0" algn="l" rtl="0">
              <a:spcBef>
                <a:spcPts val="0"/>
              </a:spcBef>
              <a:spcAft>
                <a:spcPts val="0"/>
              </a:spcAft>
              <a:buNone/>
            </a:pPr>
            <a:endParaRPr lang="it-IT"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endParaRPr>
          </a:p>
        </p:txBody>
      </p:sp>
      <p:sp>
        <p:nvSpPr>
          <p:cNvPr id="131" name="Google Shape;131;p2"/>
          <p:cNvSpPr txBox="1"/>
          <p:nvPr/>
        </p:nvSpPr>
        <p:spPr>
          <a:xfrm>
            <a:off x="2514595" y="5052135"/>
            <a:ext cx="10573607" cy="1384954"/>
          </a:xfrm>
          <a:prstGeom prst="rect">
            <a:avLst/>
          </a:prstGeom>
          <a:noFill/>
          <a:ln>
            <a:noFill/>
          </a:ln>
        </p:spPr>
        <p:txBody>
          <a:bodyPr spcFirstLastPara="1" wrap="square" lIns="108000" tIns="45700" rIns="108000" bIns="45700" anchor="t" anchorCtr="0">
            <a:spAutoFit/>
          </a:bodyPr>
          <a:lstStyle/>
          <a:p>
            <a:pPr lvl="0"/>
            <a:r>
              <a:rPr lang="it-IT"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Comprendere i pro e i contro di ciascuna delle gerarchie aziendali più tipiche</a:t>
            </a:r>
          </a:p>
          <a:p>
            <a:pPr lvl="0"/>
            <a:endParaRPr lang="it-IT"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3600" b="1" dirty="0">
                <a:solidFill>
                  <a:srgbClr val="D00B24"/>
                </a:solidFill>
                <a:latin typeface="Arial"/>
                <a:ea typeface="Arial"/>
                <a:cs typeface="Arial"/>
                <a:sym typeface="Arial"/>
              </a:rPr>
              <a:t>Pro e contro della struttura organizzativa di rete </a:t>
            </a:r>
          </a:p>
          <a:p>
            <a:pPr marL="0" marR="0" lvl="0" indent="0" algn="l" rtl="0">
              <a:spcBef>
                <a:spcPts val="0"/>
              </a:spcBef>
              <a:spcAft>
                <a:spcPts val="0"/>
              </a:spcAft>
              <a:buNone/>
            </a:pPr>
            <a:endParaRPr lang="it-IT" sz="3600" b="1" dirty="0">
              <a:solidFill>
                <a:srgbClr val="D00B24"/>
              </a:solidFill>
              <a:latin typeface="Arial"/>
              <a:ea typeface="Arial"/>
              <a:cs typeface="Arial"/>
              <a:sym typeface="Arial"/>
            </a:endParaRPr>
          </a:p>
          <a:p>
            <a:pPr marL="0" marR="0" lvl="0" indent="0" algn="l" rtl="0">
              <a:spcBef>
                <a:spcPts val="0"/>
              </a:spcBef>
              <a:spcAft>
                <a:spcPts val="0"/>
              </a:spcAft>
              <a:buNone/>
            </a:pPr>
            <a:endParaRPr lang="it-IT" sz="3600" b="1" dirty="0">
              <a:solidFill>
                <a:srgbClr val="D00B24"/>
              </a:solidFill>
              <a:latin typeface="Arial"/>
              <a:ea typeface="Arial"/>
              <a:cs typeface="Arial"/>
              <a:sym typeface="Arial"/>
            </a:endParaRPr>
          </a:p>
        </p:txBody>
      </p:sp>
      <p:sp>
        <p:nvSpPr>
          <p:cNvPr id="159" name="Google Shape;159;p4"/>
          <p:cNvSpPr txBox="1"/>
          <p:nvPr/>
        </p:nvSpPr>
        <p:spPr>
          <a:xfrm>
            <a:off x="1524000" y="2562880"/>
            <a:ext cx="7495310" cy="37856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5757"/>
                </a:solidFill>
                <a:latin typeface="Helvetica Neue"/>
                <a:ea typeface="Helvetica Neue"/>
                <a:cs typeface="Helvetica Neue"/>
                <a:sym typeface="Helvetica Neue"/>
              </a:rPr>
              <a:t>PRO</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it-IT" sz="2400" dirty="0">
                <a:solidFill>
                  <a:schemeClr val="dk1"/>
                </a:solidFill>
                <a:latin typeface="Helvetica Neue"/>
                <a:ea typeface="Helvetica Neue"/>
                <a:cs typeface="Helvetica Neue"/>
                <a:sym typeface="Helvetica Neue"/>
              </a:rPr>
              <a:t>Aiuta le grandi organizzazioni a visualizzare meglio la natura complessa della loro struttura</a:t>
            </a:r>
          </a:p>
          <a:p>
            <a:pPr marR="0" lvl="0" algn="l" rtl="0">
              <a:spcBef>
                <a:spcPts val="0"/>
              </a:spcBef>
              <a:spcAft>
                <a:spcPts val="0"/>
              </a:spcAft>
            </a:pPr>
            <a:endParaRPr lang="it-IT"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it-IT" sz="2400" dirty="0">
                <a:solidFill>
                  <a:schemeClr val="dk1"/>
                </a:solidFill>
                <a:latin typeface="Helvetica Neue"/>
                <a:ea typeface="Helvetica Neue"/>
                <a:cs typeface="Helvetica Neue"/>
                <a:sym typeface="Helvetica Neue"/>
              </a:rPr>
              <a:t>Sostenere i dipendenti e le parti interessate nel sottostimare meglio il luogo di controllo, il flusso di lavoro e il gruppo di persone dietro ogni fase del processo di generazione di valore</a:t>
            </a: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sp>
        <p:nvSpPr>
          <p:cNvPr id="2" name="Google Shape;159;p4">
            <a:extLst>
              <a:ext uri="{FF2B5EF4-FFF2-40B4-BE49-F238E27FC236}">
                <a16:creationId xmlns:a16="http://schemas.microsoft.com/office/drawing/2014/main" id="{C4B380DD-AB0F-4E6B-E4DC-7EB2DD935C6D}"/>
              </a:ext>
            </a:extLst>
          </p:cNvPr>
          <p:cNvSpPr txBox="1"/>
          <p:nvPr/>
        </p:nvSpPr>
        <p:spPr>
          <a:xfrm>
            <a:off x="9462655" y="2562880"/>
            <a:ext cx="7495310" cy="45242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F5757"/>
                </a:solidFill>
                <a:latin typeface="Helvetica Neue"/>
                <a:ea typeface="Helvetica Neue"/>
                <a:cs typeface="Helvetica Neue"/>
                <a:sym typeface="Helvetica Neue"/>
              </a:rPr>
              <a:t>CONTRO</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it-IT" sz="2400" dirty="0">
                <a:solidFill>
                  <a:schemeClr val="dk1"/>
                </a:solidFill>
                <a:latin typeface="Helvetica Neue"/>
                <a:ea typeface="Helvetica Neue"/>
                <a:cs typeface="Helvetica Neue"/>
                <a:sym typeface="Helvetica Neue"/>
              </a:rPr>
              <a:t>Abbastanza complesso da gestire e tenere sotto controllo, in particolare quando una grande parte del processo di generazione di valore è decentralizzata</a:t>
            </a:r>
          </a:p>
          <a:p>
            <a:pPr marR="0" lvl="0" algn="l" rtl="0">
              <a:spcBef>
                <a:spcPts val="0"/>
              </a:spcBef>
              <a:spcAft>
                <a:spcPts val="0"/>
              </a:spcAft>
            </a:pPr>
            <a:endParaRPr lang="it-IT"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it-IT" sz="2400" dirty="0">
                <a:solidFill>
                  <a:schemeClr val="dk1"/>
                </a:solidFill>
                <a:latin typeface="Helvetica Neue"/>
                <a:ea typeface="Helvetica Neue"/>
                <a:cs typeface="Helvetica Neue"/>
                <a:sym typeface="Helvetica Neue"/>
              </a:rPr>
              <a:t>Maggiori difficoltà per i lavoratori di livello inferiore nel sottovalutare l'origine di determinate direttive/chi è realmente responsabile di alcune questioni e preoccupazioni</a:t>
            </a: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462058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D00B24"/>
                </a:solidFill>
              </a:rPr>
              <a:t>2</a:t>
            </a:r>
            <a:r>
              <a:rPr lang="en-US" sz="3600" b="1" dirty="0">
                <a:solidFill>
                  <a:srgbClr val="D00B24"/>
                </a:solidFill>
                <a:latin typeface="Arial"/>
                <a:ea typeface="Arial"/>
                <a:cs typeface="Arial"/>
                <a:sym typeface="Arial"/>
              </a:rPr>
              <a:t>. </a:t>
            </a:r>
            <a:r>
              <a:rPr lang="it-IT" sz="3600" b="1" dirty="0">
                <a:solidFill>
                  <a:srgbClr val="D00B24"/>
                </a:solidFill>
              </a:rPr>
              <a:t>Modellare il tuo sesto senso</a:t>
            </a:r>
          </a:p>
          <a:p>
            <a:pPr marL="0" marR="0" lvl="0" indent="0" algn="l" rtl="0">
              <a:spcBef>
                <a:spcPts val="0"/>
              </a:spcBef>
              <a:spcAft>
                <a:spcPts val="0"/>
              </a:spcAft>
              <a:buNone/>
            </a:pPr>
            <a:endParaRPr sz="3600" b="1" dirty="0">
              <a:solidFill>
                <a:srgbClr val="D00B24"/>
              </a:solidFill>
              <a:latin typeface="Arial"/>
              <a:ea typeface="Arial"/>
              <a:cs typeface="Arial"/>
              <a:sym typeface="Arial"/>
            </a:endParaRPr>
          </a:p>
        </p:txBody>
      </p:sp>
      <p:sp>
        <p:nvSpPr>
          <p:cNvPr id="159" name="Google Shape;159;p4"/>
          <p:cNvSpPr txBox="1"/>
          <p:nvPr/>
        </p:nvSpPr>
        <p:spPr>
          <a:xfrm>
            <a:off x="1523999" y="2562880"/>
            <a:ext cx="15780327" cy="52629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400" b="1" dirty="0">
                <a:solidFill>
                  <a:srgbClr val="C00000"/>
                </a:solidFill>
                <a:latin typeface="Helvetica Neue"/>
                <a:ea typeface="Helvetica Neue"/>
                <a:cs typeface="Helvetica Neue"/>
                <a:sym typeface="Helvetica Neue"/>
              </a:rPr>
              <a:t>Comprendere e decodificare le regole comuni non scritte della vita in ufficio</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it-IT" sz="2400" dirty="0">
                <a:solidFill>
                  <a:schemeClr val="dk1"/>
                </a:solidFill>
                <a:latin typeface="Helvetica Neue"/>
                <a:ea typeface="Helvetica Neue"/>
                <a:cs typeface="Helvetica Neue"/>
                <a:sym typeface="Helvetica Neue"/>
              </a:rPr>
              <a:t>Lontano dalla propaganda comune dei social media, gli uffici sono ecosistemi sociali molto "complessi», a volte molto difficili da navigarci attraverso. </a:t>
            </a:r>
          </a:p>
          <a:p>
            <a:pPr marL="0" marR="0" lvl="0" indent="0" algn="l" rtl="0">
              <a:spcBef>
                <a:spcPts val="0"/>
              </a:spcBef>
              <a:spcAft>
                <a:spcPts val="0"/>
              </a:spcAft>
              <a:buNone/>
            </a:pPr>
            <a:endParaRPr lang="it-IT"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it-IT" sz="2400" dirty="0">
                <a:solidFill>
                  <a:schemeClr val="dk1"/>
                </a:solidFill>
                <a:latin typeface="Helvetica Neue"/>
                <a:ea typeface="Helvetica Neue"/>
                <a:cs typeface="Helvetica Neue"/>
                <a:sym typeface="Helvetica Neue"/>
              </a:rPr>
              <a:t>Ci sono infatti numerose regole non scritte con cui familiarizzi solo quando ti trovi in determinati scenari. </a:t>
            </a:r>
          </a:p>
          <a:p>
            <a:pPr marL="0" marR="0" lvl="0" indent="0" algn="l" rtl="0">
              <a:spcBef>
                <a:spcPts val="0"/>
              </a:spcBef>
              <a:spcAft>
                <a:spcPts val="0"/>
              </a:spcAft>
              <a:buNone/>
            </a:pPr>
            <a:r>
              <a:rPr lang="it-IT" sz="2400" dirty="0">
                <a:solidFill>
                  <a:schemeClr val="dk1"/>
                </a:solidFill>
                <a:latin typeface="Helvetica Neue"/>
                <a:ea typeface="Helvetica Neue"/>
                <a:cs typeface="Helvetica Neue"/>
                <a:sym typeface="Helvetica Neue"/>
              </a:rPr>
              <a:t> </a:t>
            </a:r>
          </a:p>
          <a:p>
            <a:pPr marL="0" marR="0" lvl="0" indent="0" algn="l" rtl="0">
              <a:spcBef>
                <a:spcPts val="0"/>
              </a:spcBef>
              <a:spcAft>
                <a:spcPts val="0"/>
              </a:spcAft>
              <a:buNone/>
            </a:pPr>
            <a:r>
              <a:rPr lang="it-IT" sz="2400" dirty="0">
                <a:solidFill>
                  <a:schemeClr val="dk1"/>
                </a:solidFill>
                <a:latin typeface="Helvetica Neue"/>
                <a:ea typeface="Helvetica Neue"/>
                <a:cs typeface="Helvetica Neue"/>
                <a:sym typeface="Helvetica Neue"/>
              </a:rPr>
              <a:t>Nelle prossime diapositive, sarete introdotti a un paio di boe di salvezza che di sicuro vi aiuteranno a prevenire scenari spiacevoli...</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r>
              <a:rPr lang="en-US" sz="2400" dirty="0" err="1">
                <a:solidFill>
                  <a:schemeClr val="dk1"/>
                </a:solidFill>
                <a:latin typeface="Helvetica Neue"/>
                <a:ea typeface="Helvetica Neue"/>
                <a:cs typeface="Helvetica Neue"/>
                <a:sym typeface="Helvetica Neue"/>
              </a:rPr>
              <a:t>Queste</a:t>
            </a:r>
            <a:r>
              <a:rPr lang="en-US" sz="2400" dirty="0">
                <a:solidFill>
                  <a:schemeClr val="dk1"/>
                </a:solidFill>
                <a:latin typeface="Helvetica Neue"/>
                <a:ea typeface="Helvetica Neue"/>
                <a:cs typeface="Helvetica Neue"/>
                <a:sym typeface="Helvetica Neue"/>
              </a:rPr>
              <a:t> riguardano:</a:t>
            </a:r>
          </a:p>
          <a:p>
            <a:pPr marL="514350" indent="-514350">
              <a:buFont typeface="+mj-lt"/>
              <a:buAutoNum type="arabicPeriod"/>
            </a:pPr>
            <a:r>
              <a:rPr lang="en-US" sz="2400" dirty="0">
                <a:solidFill>
                  <a:schemeClr val="dk1"/>
                </a:solidFill>
                <a:latin typeface="Helvetica Neue"/>
                <a:ea typeface="Helvetica Neue"/>
                <a:cs typeface="Helvetica Neue"/>
                <a:sym typeface="Helvetica Neue"/>
              </a:rPr>
              <a:t>Comunicazione</a:t>
            </a:r>
          </a:p>
          <a:p>
            <a:pPr marL="514350" indent="-514350">
              <a:buFont typeface="+mj-lt"/>
              <a:buAutoNum type="arabicPeriod"/>
            </a:pPr>
            <a:r>
              <a:rPr lang="en-US" sz="2400" dirty="0">
                <a:solidFill>
                  <a:schemeClr val="dk1"/>
                </a:solidFill>
                <a:latin typeface="Helvetica Neue"/>
                <a:ea typeface="Helvetica Neue"/>
                <a:cs typeface="Helvetica Neue"/>
                <a:sym typeface="Helvetica Neue"/>
              </a:rPr>
              <a:t>Buon senso</a:t>
            </a: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644739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D00B24"/>
                </a:solidFill>
              </a:rPr>
              <a:t>2</a:t>
            </a:r>
            <a:r>
              <a:rPr lang="en-US" sz="3600" b="1" dirty="0">
                <a:solidFill>
                  <a:srgbClr val="D00B24"/>
                </a:solidFill>
                <a:latin typeface="Arial"/>
                <a:ea typeface="Arial"/>
                <a:cs typeface="Arial"/>
                <a:sym typeface="Arial"/>
              </a:rPr>
              <a:t>. </a:t>
            </a:r>
            <a:r>
              <a:rPr lang="it-IT" sz="3600" b="1" dirty="0">
                <a:solidFill>
                  <a:srgbClr val="D00B24"/>
                </a:solidFill>
              </a:rPr>
              <a:t>Modellare il tuo sesto senso</a:t>
            </a:r>
          </a:p>
          <a:p>
            <a:pPr marL="0" marR="0" lvl="0" indent="0" algn="l" rtl="0">
              <a:spcBef>
                <a:spcPts val="0"/>
              </a:spcBef>
              <a:spcAft>
                <a:spcPts val="0"/>
              </a:spcAft>
              <a:buNone/>
            </a:pPr>
            <a:endParaRPr sz="3600" b="1" dirty="0">
              <a:solidFill>
                <a:srgbClr val="D00B24"/>
              </a:solidFill>
              <a:latin typeface="Arial"/>
              <a:ea typeface="Arial"/>
              <a:cs typeface="Arial"/>
              <a:sym typeface="Arial"/>
            </a:endParaRPr>
          </a:p>
        </p:txBody>
      </p:sp>
      <p:sp>
        <p:nvSpPr>
          <p:cNvPr id="159" name="Google Shape;159;p4"/>
          <p:cNvSpPr txBox="1"/>
          <p:nvPr/>
        </p:nvSpPr>
        <p:spPr>
          <a:xfrm>
            <a:off x="1523999" y="2562880"/>
            <a:ext cx="15780327" cy="830956"/>
          </a:xfrm>
          <a:prstGeom prst="rect">
            <a:avLst/>
          </a:prstGeom>
          <a:noFill/>
          <a:ln>
            <a:noFill/>
          </a:ln>
        </p:spPr>
        <p:txBody>
          <a:bodyPr spcFirstLastPara="1" wrap="square" lIns="91425" tIns="45700" rIns="91425" bIns="45700" anchor="t" anchorCtr="0">
            <a:spAutoFit/>
          </a:bodyPr>
          <a:lstStyle/>
          <a:p>
            <a:r>
              <a:rPr lang="en-GB" sz="2400" b="1" dirty="0">
                <a:solidFill>
                  <a:srgbClr val="C00000"/>
                </a:solidFill>
                <a:latin typeface="Helvetica Neue"/>
                <a:ea typeface="Helvetica Neue"/>
                <a:cs typeface="Helvetica Neue"/>
                <a:sym typeface="Helvetica Neue"/>
              </a:rPr>
              <a:t>A proposito di comunicazione</a:t>
            </a:r>
          </a:p>
          <a:p>
            <a:endParaRPr lang="en-GB" sz="2400" b="1" dirty="0">
              <a:solidFill>
                <a:srgbClr val="C00000"/>
              </a:solidFill>
              <a:latin typeface="Helvetica Neue"/>
              <a:ea typeface="Helvetica Neue"/>
              <a:cs typeface="Helvetica Neue"/>
              <a:sym typeface="Helvetica Neue"/>
            </a:endParaRPr>
          </a:p>
        </p:txBody>
      </p:sp>
      <p:sp>
        <p:nvSpPr>
          <p:cNvPr id="2" name="Google Shape;159;p4">
            <a:extLst>
              <a:ext uri="{FF2B5EF4-FFF2-40B4-BE49-F238E27FC236}">
                <a16:creationId xmlns:a16="http://schemas.microsoft.com/office/drawing/2014/main" id="{0CC0F3CD-5569-9661-85B3-396F08F34D40}"/>
              </a:ext>
            </a:extLst>
          </p:cNvPr>
          <p:cNvSpPr txBox="1"/>
          <p:nvPr/>
        </p:nvSpPr>
        <p:spPr>
          <a:xfrm>
            <a:off x="1523999" y="3199845"/>
            <a:ext cx="7495310" cy="4893607"/>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Font typeface="Arial" panose="020B0604020202020204" pitchFamily="34" charset="0"/>
              <a:buChar char="•"/>
            </a:pPr>
            <a:r>
              <a:rPr lang="it-IT" sz="2400" dirty="0">
                <a:solidFill>
                  <a:srgbClr val="FF5757"/>
                </a:solidFill>
                <a:latin typeface="Helvetica Neue"/>
                <a:ea typeface="Helvetica Neue"/>
                <a:cs typeface="Helvetica Neue"/>
                <a:sym typeface="Helvetica Neue"/>
              </a:rPr>
              <a:t> Se qualcosa non è chiaro, chiariscilo...</a:t>
            </a:r>
          </a:p>
          <a:p>
            <a:pPr marR="0" lvl="0" algn="l" rtl="0">
              <a:spcBef>
                <a:spcPts val="0"/>
              </a:spcBef>
              <a:spcAft>
                <a:spcPts val="0"/>
              </a:spcAft>
            </a:pPr>
            <a:r>
              <a:rPr lang="it-IT" sz="2400" dirty="0">
                <a:solidFill>
                  <a:schemeClr val="dk1"/>
                </a:solidFill>
                <a:latin typeface="Helvetica Neue"/>
                <a:ea typeface="Helvetica Neue"/>
                <a:cs typeface="Helvetica Neue"/>
                <a:sym typeface="Helvetica Neue"/>
              </a:rPr>
              <a:t>Non aver paura di fare domande: assicurati che tutte le informazioni siano ben comprese dalla tua parte</a:t>
            </a: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a:solidFill>
                  <a:srgbClr val="FF5757"/>
                </a:solidFill>
                <a:latin typeface="Helvetica Neue"/>
                <a:ea typeface="Helvetica Neue"/>
                <a:cs typeface="Helvetica Neue"/>
                <a:sym typeface="Helvetica Neue"/>
              </a:rPr>
              <a:t>Prima le cose prioritarie</a:t>
            </a:r>
          </a:p>
          <a:p>
            <a:pPr marR="0" lvl="0" algn="l" rtl="0">
              <a:spcBef>
                <a:spcPts val="0"/>
              </a:spcBef>
              <a:spcAft>
                <a:spcPts val="0"/>
              </a:spcAft>
            </a:pPr>
            <a:r>
              <a:rPr lang="it-IT" sz="2400" dirty="0">
                <a:solidFill>
                  <a:schemeClr val="dk1"/>
                </a:solidFill>
                <a:latin typeface="Helvetica Neue"/>
                <a:ea typeface="Helvetica Neue"/>
                <a:cs typeface="Helvetica Neue"/>
                <a:sym typeface="Helvetica Neue"/>
              </a:rPr>
              <a:t>Qualsiasi output atteso da parte tua, che rappresenta l'input del flusso di lavoro di qualcun altro, deve essere la tua priorità</a:t>
            </a: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a:solidFill>
                  <a:srgbClr val="FF5757"/>
                </a:solidFill>
                <a:latin typeface="Helvetica Neue"/>
                <a:ea typeface="Helvetica Neue"/>
                <a:cs typeface="Helvetica Neue"/>
                <a:sym typeface="Helvetica Neue"/>
              </a:rPr>
              <a:t>Essere diretti </a:t>
            </a:r>
          </a:p>
          <a:p>
            <a:pPr marR="0" lvl="0" algn="l" rtl="0">
              <a:spcBef>
                <a:spcPts val="0"/>
              </a:spcBef>
              <a:spcAft>
                <a:spcPts val="0"/>
              </a:spcAft>
            </a:pPr>
            <a:r>
              <a:rPr lang="it-IT" sz="2400" dirty="0">
                <a:solidFill>
                  <a:schemeClr val="dk1"/>
                </a:solidFill>
                <a:latin typeface="Helvetica Neue"/>
                <a:ea typeface="Helvetica Neue"/>
                <a:cs typeface="Helvetica Neue"/>
                <a:sym typeface="Helvetica Neue"/>
              </a:rPr>
              <a:t>Non sprecare il tuo tempo per guadagnare tempo: agisci</a:t>
            </a:r>
          </a:p>
          <a:p>
            <a:pPr marR="0" lvl="0" algn="l" rtl="0">
              <a:spcBef>
                <a:spcPts val="0"/>
              </a:spcBef>
              <a:spcAft>
                <a:spcPts val="0"/>
              </a:spcAft>
            </a:pPr>
            <a:endParaRPr lang="it-IT" sz="2400" dirty="0">
              <a:solidFill>
                <a:schemeClr val="dk1"/>
              </a:solidFill>
              <a:latin typeface="Helvetica Neue"/>
              <a:ea typeface="Helvetica Neue"/>
              <a:cs typeface="Helvetica Neue"/>
              <a:sym typeface="Helvetica Neue"/>
            </a:endParaRPr>
          </a:p>
        </p:txBody>
      </p:sp>
      <p:sp>
        <p:nvSpPr>
          <p:cNvPr id="3" name="Google Shape;159;p4">
            <a:extLst>
              <a:ext uri="{FF2B5EF4-FFF2-40B4-BE49-F238E27FC236}">
                <a16:creationId xmlns:a16="http://schemas.microsoft.com/office/drawing/2014/main" id="{529D93A6-141A-B2A5-30A3-F136DA3658DF}"/>
              </a:ext>
            </a:extLst>
          </p:cNvPr>
          <p:cNvSpPr txBox="1"/>
          <p:nvPr/>
        </p:nvSpPr>
        <p:spPr>
          <a:xfrm>
            <a:off x="9462654" y="3199845"/>
            <a:ext cx="7495310" cy="4154943"/>
          </a:xfrm>
          <a:prstGeom prst="rect">
            <a:avLst/>
          </a:prstGeom>
          <a:noFill/>
          <a:ln>
            <a:noFill/>
          </a:ln>
        </p:spPr>
        <p:txBody>
          <a:bodyPr spcFirstLastPara="1" wrap="square" lIns="91425" tIns="45700" rIns="91425" bIns="45700" anchor="t" anchorCtr="0">
            <a:spAutoFit/>
          </a:bodyPr>
          <a:lstStyle/>
          <a:p>
            <a:pPr marL="457200" indent="-457200">
              <a:buFont typeface="Arial" panose="020B0604020202020204" pitchFamily="34" charset="0"/>
              <a:buChar char="•"/>
            </a:pPr>
            <a:r>
              <a:rPr lang="en-US" sz="2400" dirty="0">
                <a:solidFill>
                  <a:srgbClr val="FF5757"/>
                </a:solidFill>
                <a:latin typeface="Helvetica Neue"/>
                <a:ea typeface="Helvetica Neue"/>
                <a:cs typeface="Helvetica Neue"/>
                <a:sym typeface="Helvetica Neue"/>
              </a:rPr>
              <a:t>Aspettare il proprio turno</a:t>
            </a:r>
          </a:p>
          <a:p>
            <a:r>
              <a:rPr lang="it-IT" sz="2400" dirty="0">
                <a:solidFill>
                  <a:schemeClr val="tx1"/>
                </a:solidFill>
                <a:latin typeface="Helvetica Neue"/>
                <a:ea typeface="Helvetica Neue"/>
                <a:cs typeface="Helvetica Neue"/>
                <a:sym typeface="Helvetica Neue"/>
              </a:rPr>
              <a:t>Sei sicuro che ciò che stai per dire fornisca un contributo alla discussione e meriti l'attenzione di qualcun altro?</a:t>
            </a:r>
          </a:p>
          <a:p>
            <a:endParaRPr lang="en-US" sz="2400" dirty="0">
              <a:solidFill>
                <a:srgbClr val="FF5757"/>
              </a:solidFill>
              <a:latin typeface="Helvetica Neue"/>
              <a:ea typeface="Helvetica Neue"/>
              <a:cs typeface="Helvetica Neue"/>
              <a:sym typeface="Helvetica Neue"/>
            </a:endParaRPr>
          </a:p>
          <a:p>
            <a:pPr marL="457200" indent="-457200">
              <a:buFont typeface="Arial" panose="020B0604020202020204" pitchFamily="34" charset="0"/>
              <a:buChar char="•"/>
            </a:pPr>
            <a:r>
              <a:rPr lang="it-IT" sz="2400" dirty="0">
                <a:solidFill>
                  <a:srgbClr val="FF5757"/>
                </a:solidFill>
                <a:latin typeface="Helvetica Neue"/>
                <a:ea typeface="Helvetica Neue"/>
                <a:cs typeface="Helvetica Neue"/>
                <a:sym typeface="Helvetica Neue"/>
              </a:rPr>
              <a:t>Fai un </a:t>
            </a:r>
            <a:r>
              <a:rPr lang="ig-NG" sz="2400" dirty="0">
                <a:solidFill>
                  <a:srgbClr val="FF5757"/>
                </a:solidFill>
                <a:latin typeface="Helvetica Neue"/>
                <a:ea typeface="Helvetica Neue"/>
                <a:cs typeface="Helvetica Neue"/>
                <a:sym typeface="Helvetica Neue"/>
              </a:rPr>
              <a:t>passo</a:t>
            </a:r>
            <a:r>
              <a:rPr lang="it-IT" sz="2400" dirty="0">
                <a:solidFill>
                  <a:srgbClr val="FF5757"/>
                </a:solidFill>
                <a:latin typeface="Helvetica Neue"/>
                <a:ea typeface="Helvetica Neue"/>
                <a:cs typeface="Helvetica Neue"/>
                <a:sym typeface="Helvetica Neue"/>
              </a:rPr>
              <a:t> indietro e fai i conti</a:t>
            </a:r>
          </a:p>
          <a:p>
            <a:r>
              <a:rPr lang="it-IT" sz="2400" dirty="0">
                <a:solidFill>
                  <a:schemeClr val="tx1"/>
                </a:solidFill>
                <a:latin typeface="Helvetica Neue"/>
                <a:ea typeface="Helvetica Neue"/>
                <a:cs typeface="Helvetica Neue"/>
                <a:sym typeface="Helvetica Neue"/>
              </a:rPr>
              <a:t>Sei sicuro che quello che stai per dire abbia senso?</a:t>
            </a:r>
          </a:p>
          <a:p>
            <a:endParaRPr lang="it-IT" sz="2400" dirty="0">
              <a:solidFill>
                <a:srgbClr val="FF5757"/>
              </a:solidFill>
              <a:latin typeface="Helvetica Neue"/>
              <a:ea typeface="Helvetica Neue"/>
              <a:cs typeface="Helvetica Neue"/>
              <a:sym typeface="Helvetica Neue"/>
            </a:endParaRPr>
          </a:p>
          <a:p>
            <a:pPr marL="457200" indent="-457200">
              <a:buFont typeface="Arial" panose="020B0604020202020204" pitchFamily="34" charset="0"/>
              <a:buChar char="•"/>
            </a:pPr>
            <a:r>
              <a:rPr lang="it-IT" sz="2400" dirty="0">
                <a:solidFill>
                  <a:srgbClr val="FF5757"/>
                </a:solidFill>
                <a:latin typeface="Helvetica Neue"/>
                <a:ea typeface="Helvetica Neue"/>
                <a:cs typeface="Helvetica Neue"/>
                <a:sym typeface="Helvetica Neue"/>
              </a:rPr>
              <a:t>Essere concisi ed esaustivi</a:t>
            </a:r>
          </a:p>
          <a:p>
            <a:r>
              <a:rPr lang="it-IT" sz="2400" dirty="0">
                <a:solidFill>
                  <a:schemeClr val="tx1"/>
                </a:solidFill>
                <a:latin typeface="Helvetica Neue"/>
                <a:ea typeface="Helvetica Neue"/>
                <a:cs typeface="Helvetica Neue"/>
                <a:sym typeface="Helvetica Neue"/>
              </a:rPr>
              <a:t>C'è solo una quantità limitata di informazioni che il nostro cervello può elaborare in un dato momento</a:t>
            </a:r>
          </a:p>
        </p:txBody>
      </p:sp>
    </p:spTree>
    <p:extLst>
      <p:ext uri="{BB962C8B-B14F-4D97-AF65-F5344CB8AC3E}">
        <p14:creationId xmlns:p14="http://schemas.microsoft.com/office/powerpoint/2010/main" val="3691816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D00B24"/>
                </a:solidFill>
              </a:rPr>
              <a:t>2</a:t>
            </a:r>
            <a:r>
              <a:rPr lang="en-US" sz="3600" b="1" dirty="0">
                <a:solidFill>
                  <a:srgbClr val="D00B24"/>
                </a:solidFill>
                <a:latin typeface="Arial"/>
                <a:ea typeface="Arial"/>
                <a:cs typeface="Arial"/>
                <a:sym typeface="Arial"/>
              </a:rPr>
              <a:t>. </a:t>
            </a:r>
            <a:r>
              <a:rPr lang="it-IT" sz="3600" b="1" dirty="0">
                <a:solidFill>
                  <a:srgbClr val="D00B24"/>
                </a:solidFill>
              </a:rPr>
              <a:t>Modellare il tuo sesto senso</a:t>
            </a:r>
          </a:p>
          <a:p>
            <a:pPr marL="0" marR="0" lvl="0" indent="0" algn="l" rtl="0">
              <a:spcBef>
                <a:spcPts val="0"/>
              </a:spcBef>
              <a:spcAft>
                <a:spcPts val="0"/>
              </a:spcAft>
              <a:buNone/>
            </a:pPr>
            <a:endParaRPr sz="3600" b="1" dirty="0">
              <a:solidFill>
                <a:srgbClr val="D00B24"/>
              </a:solidFill>
              <a:latin typeface="Arial"/>
              <a:ea typeface="Arial"/>
              <a:cs typeface="Arial"/>
              <a:sym typeface="Arial"/>
            </a:endParaRPr>
          </a:p>
        </p:txBody>
      </p:sp>
      <p:sp>
        <p:nvSpPr>
          <p:cNvPr id="159" name="Google Shape;159;p4"/>
          <p:cNvSpPr txBox="1"/>
          <p:nvPr/>
        </p:nvSpPr>
        <p:spPr>
          <a:xfrm>
            <a:off x="1523999" y="2562880"/>
            <a:ext cx="15780327" cy="830956"/>
          </a:xfrm>
          <a:prstGeom prst="rect">
            <a:avLst/>
          </a:prstGeom>
          <a:noFill/>
          <a:ln>
            <a:noFill/>
          </a:ln>
        </p:spPr>
        <p:txBody>
          <a:bodyPr spcFirstLastPara="1" wrap="square" lIns="91425" tIns="45700" rIns="91425" bIns="45700" anchor="t" anchorCtr="0">
            <a:spAutoFit/>
          </a:bodyPr>
          <a:lstStyle/>
          <a:p>
            <a:r>
              <a:rPr lang="it-IT" sz="2400" b="1" dirty="0">
                <a:solidFill>
                  <a:srgbClr val="C00000"/>
                </a:solidFill>
                <a:latin typeface="Helvetica Neue"/>
                <a:ea typeface="Helvetica Neue"/>
                <a:cs typeface="Helvetica Neue"/>
                <a:sym typeface="Helvetica Neue"/>
              </a:rPr>
              <a:t>A proposito di buon senso</a:t>
            </a:r>
          </a:p>
          <a:p>
            <a:endParaRPr lang="it-IT" sz="2400" b="1" dirty="0">
              <a:solidFill>
                <a:srgbClr val="C00000"/>
              </a:solidFill>
              <a:latin typeface="Helvetica Neue"/>
              <a:ea typeface="Helvetica Neue"/>
              <a:cs typeface="Helvetica Neue"/>
              <a:sym typeface="Helvetica Neue"/>
            </a:endParaRPr>
          </a:p>
        </p:txBody>
      </p:sp>
      <p:sp>
        <p:nvSpPr>
          <p:cNvPr id="2" name="Google Shape;159;p4">
            <a:extLst>
              <a:ext uri="{FF2B5EF4-FFF2-40B4-BE49-F238E27FC236}">
                <a16:creationId xmlns:a16="http://schemas.microsoft.com/office/drawing/2014/main" id="{51B99CFB-3E44-1AF5-CFBA-2B2896E50E71}"/>
              </a:ext>
            </a:extLst>
          </p:cNvPr>
          <p:cNvSpPr txBox="1"/>
          <p:nvPr/>
        </p:nvSpPr>
        <p:spPr>
          <a:xfrm>
            <a:off x="1523999" y="3199845"/>
            <a:ext cx="7495310" cy="5262939"/>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Font typeface="Arial" panose="020B0604020202020204" pitchFamily="34" charset="0"/>
              <a:buChar char="•"/>
            </a:pPr>
            <a:r>
              <a:rPr lang="it-IT" sz="2400" dirty="0">
                <a:solidFill>
                  <a:srgbClr val="FF5757"/>
                </a:solidFill>
                <a:latin typeface="Helvetica Neue"/>
                <a:ea typeface="Helvetica Neue"/>
                <a:cs typeface="Helvetica Neue"/>
                <a:sym typeface="Helvetica Neue"/>
              </a:rPr>
              <a:t>Non impegnarsi mai in ciò che non puoi garantire in tempo e con qualità</a:t>
            </a:r>
          </a:p>
          <a:p>
            <a:pPr marR="0" lvl="0" algn="l" rtl="0">
              <a:spcBef>
                <a:spcPts val="0"/>
              </a:spcBef>
              <a:spcAft>
                <a:spcPts val="0"/>
              </a:spcAft>
            </a:pPr>
            <a:r>
              <a:rPr lang="it-IT" sz="2400" dirty="0">
                <a:solidFill>
                  <a:schemeClr val="dk1"/>
                </a:solidFill>
                <a:latin typeface="Helvetica Neue"/>
                <a:ea typeface="Helvetica Neue"/>
                <a:cs typeface="Helvetica Neue"/>
                <a:sym typeface="Helvetica Neue"/>
              </a:rPr>
              <a:t>Le persone rimangono impressionate dalla qualità del tuo lavoro, non necessariamente dalla quantità - ancora di più se questo avviene a scapito del precedente...</a:t>
            </a:r>
          </a:p>
          <a:p>
            <a:pPr marR="0" lvl="0" algn="l" rtl="0">
              <a:spcBef>
                <a:spcPts val="0"/>
              </a:spcBef>
              <a:spcAft>
                <a:spcPts val="0"/>
              </a:spcAft>
            </a:pPr>
            <a:endParaRPr lang="en-US" sz="2400" dirty="0">
              <a:solidFill>
                <a:srgbClr val="FF5757"/>
              </a:solidFill>
              <a:latin typeface="Helvetica Neue"/>
              <a:ea typeface="Helvetica Neue"/>
              <a:cs typeface="Helvetica Neue"/>
              <a:sym typeface="Helvetica Neue"/>
            </a:endParaRPr>
          </a:p>
          <a:p>
            <a:pPr marL="457200" lvl="0" indent="-457200">
              <a:buFont typeface="Arial" panose="020B0604020202020204" pitchFamily="34" charset="0"/>
              <a:buChar char="•"/>
            </a:pPr>
            <a:r>
              <a:rPr lang="en-US" sz="2400" dirty="0">
                <a:solidFill>
                  <a:srgbClr val="FF5757"/>
                </a:solidFill>
                <a:latin typeface="Helvetica Neue"/>
                <a:ea typeface="Helvetica Neue"/>
                <a:cs typeface="Helvetica Neue"/>
                <a:sym typeface="Helvetica Neue"/>
              </a:rPr>
              <a:t>Non sono ammessi supereroi</a:t>
            </a:r>
          </a:p>
          <a:p>
            <a:pPr lvl="0"/>
            <a:r>
              <a:rPr lang="it-IT" sz="2400" dirty="0">
                <a:solidFill>
                  <a:schemeClr val="dk1"/>
                </a:solidFill>
                <a:latin typeface="Helvetica Neue"/>
                <a:ea typeface="Helvetica Neue"/>
                <a:cs typeface="Helvetica Neue"/>
                <a:sym typeface="Helvetica Neue"/>
              </a:rPr>
              <a:t>Quando sei in difficoltà, basta dirlo</a:t>
            </a:r>
          </a:p>
          <a:p>
            <a:pPr lvl="0"/>
            <a:endParaRPr lang="it-IT" sz="2400" dirty="0">
              <a:solidFill>
                <a:srgbClr val="FF5757"/>
              </a:solidFill>
              <a:latin typeface="Helvetica Neue"/>
              <a:ea typeface="Helvetica Neue"/>
              <a:cs typeface="Helvetica Neue"/>
              <a:sym typeface="Helvetica Neue"/>
            </a:endParaRPr>
          </a:p>
          <a:p>
            <a:pPr marL="457200" lvl="0" indent="-457200">
              <a:buFont typeface="Arial" panose="020B0604020202020204" pitchFamily="34" charset="0"/>
              <a:buChar char="•"/>
            </a:pPr>
            <a:r>
              <a:rPr lang="it-IT" sz="2400" dirty="0">
                <a:solidFill>
                  <a:srgbClr val="FF5757"/>
                </a:solidFill>
                <a:latin typeface="Helvetica Neue"/>
                <a:ea typeface="Helvetica Neue"/>
                <a:cs typeface="Helvetica Neue"/>
                <a:sym typeface="Helvetica Neue"/>
              </a:rPr>
              <a:t>Non complicare eccessivamente le cose</a:t>
            </a:r>
          </a:p>
          <a:p>
            <a:pPr lvl="0"/>
            <a:r>
              <a:rPr lang="it-IT" sz="2400" dirty="0">
                <a:solidFill>
                  <a:schemeClr val="dk1"/>
                </a:solidFill>
                <a:latin typeface="Helvetica Neue"/>
                <a:ea typeface="Helvetica Neue"/>
                <a:cs typeface="Helvetica Neue"/>
                <a:sym typeface="Helvetica Neue"/>
              </a:rPr>
              <a:t>Trova un modo per mantenere le cose semplici e intelligenti</a:t>
            </a:r>
          </a:p>
          <a:p>
            <a:pPr lvl="0"/>
            <a:endParaRPr lang="it-IT" sz="2400" dirty="0">
              <a:solidFill>
                <a:schemeClr val="dk1"/>
              </a:solidFill>
              <a:latin typeface="Helvetica Neue"/>
              <a:ea typeface="Helvetica Neue"/>
              <a:cs typeface="Helvetica Neue"/>
              <a:sym typeface="Helvetica Neue"/>
            </a:endParaRPr>
          </a:p>
        </p:txBody>
      </p:sp>
      <p:sp>
        <p:nvSpPr>
          <p:cNvPr id="3" name="Google Shape;159;p4">
            <a:extLst>
              <a:ext uri="{FF2B5EF4-FFF2-40B4-BE49-F238E27FC236}">
                <a16:creationId xmlns:a16="http://schemas.microsoft.com/office/drawing/2014/main" id="{D931793B-F8EF-0E34-8E86-E5170CFF2DF0}"/>
              </a:ext>
            </a:extLst>
          </p:cNvPr>
          <p:cNvSpPr txBox="1"/>
          <p:nvPr/>
        </p:nvSpPr>
        <p:spPr>
          <a:xfrm>
            <a:off x="9462654" y="3199845"/>
            <a:ext cx="7495310" cy="5262939"/>
          </a:xfrm>
          <a:prstGeom prst="rect">
            <a:avLst/>
          </a:prstGeom>
          <a:noFill/>
          <a:ln>
            <a:noFill/>
          </a:ln>
        </p:spPr>
        <p:txBody>
          <a:bodyPr spcFirstLastPara="1" wrap="square" lIns="91425" tIns="45700" rIns="91425" bIns="45700" anchor="t" anchorCtr="0">
            <a:spAutoFit/>
          </a:bodyPr>
          <a:lstStyle/>
          <a:p>
            <a:pPr marL="457200" lvl="0" indent="-457200">
              <a:buFont typeface="Arial" panose="020B0604020202020204" pitchFamily="34" charset="0"/>
              <a:buChar char="•"/>
            </a:pPr>
            <a:r>
              <a:rPr lang="it-IT" sz="2400" dirty="0">
                <a:solidFill>
                  <a:srgbClr val="FF5757"/>
                </a:solidFill>
                <a:latin typeface="Helvetica Neue"/>
                <a:ea typeface="Helvetica Neue"/>
                <a:cs typeface="Helvetica Neue"/>
                <a:sym typeface="Helvetica Neue"/>
              </a:rPr>
              <a:t>Osservare e tenere un registro di ciò che ti ha colpito</a:t>
            </a:r>
          </a:p>
          <a:p>
            <a:pPr lvl="0"/>
            <a:r>
              <a:rPr lang="it-IT" sz="2400" dirty="0">
                <a:solidFill>
                  <a:schemeClr val="dk1"/>
                </a:solidFill>
                <a:latin typeface="Helvetica Neue"/>
                <a:ea typeface="Helvetica Neue"/>
                <a:cs typeface="Helvetica Neue"/>
                <a:sym typeface="Helvetica Neue"/>
              </a:rPr>
              <a:t>.. nel male e nel bene</a:t>
            </a:r>
          </a:p>
          <a:p>
            <a:pPr lvl="0"/>
            <a:endParaRPr lang="en-US" sz="2400" dirty="0">
              <a:solidFill>
                <a:schemeClr val="dk1"/>
              </a:solidFill>
              <a:latin typeface="Helvetica Neue"/>
              <a:ea typeface="Helvetica Neue"/>
              <a:cs typeface="Helvetica Neue"/>
              <a:sym typeface="Helvetica Neue"/>
            </a:endParaRPr>
          </a:p>
          <a:p>
            <a:pPr marL="457200" lvl="0" indent="-457200">
              <a:buFont typeface="Arial" panose="020B0604020202020204" pitchFamily="34" charset="0"/>
              <a:buChar char="•"/>
            </a:pPr>
            <a:r>
              <a:rPr lang="it-IT" sz="2400" dirty="0">
                <a:solidFill>
                  <a:srgbClr val="FF5757"/>
                </a:solidFill>
                <a:latin typeface="Helvetica Neue"/>
                <a:ea typeface="Helvetica Neue"/>
                <a:cs typeface="Helvetica Neue"/>
                <a:sym typeface="Helvetica Neue"/>
              </a:rPr>
              <a:t>Giocare secondo le regole… più o meno</a:t>
            </a:r>
          </a:p>
          <a:p>
            <a:pPr lvl="0"/>
            <a:r>
              <a:rPr lang="it-IT" sz="2400" dirty="0">
                <a:solidFill>
                  <a:schemeClr val="dk1"/>
                </a:solidFill>
                <a:latin typeface="Helvetica Neue"/>
                <a:ea typeface="Helvetica Neue"/>
                <a:cs typeface="Helvetica Neue"/>
                <a:sym typeface="Helvetica Neue"/>
              </a:rPr>
              <a:t>Assicurati di svolgere il compito secondo il compito delle linee guida, ma non aver paura di sperimentare modi alternativi adatti di fare le cose (se contribuiscono a generare valore)</a:t>
            </a:r>
          </a:p>
          <a:p>
            <a:pPr lvl="0"/>
            <a:endParaRPr lang="en-US" sz="2400" dirty="0">
              <a:solidFill>
                <a:schemeClr val="dk1"/>
              </a:solidFill>
              <a:latin typeface="Helvetica Neue"/>
              <a:ea typeface="Helvetica Neue"/>
              <a:cs typeface="Helvetica Neue"/>
              <a:sym typeface="Helvetica Neue"/>
            </a:endParaRPr>
          </a:p>
          <a:p>
            <a:pPr marL="457200" lvl="0" indent="-457200">
              <a:buFont typeface="Arial" panose="020B0604020202020204" pitchFamily="34" charset="0"/>
              <a:buChar char="•"/>
            </a:pPr>
            <a:r>
              <a:rPr lang="it-IT" sz="2400" dirty="0">
                <a:solidFill>
                  <a:srgbClr val="FF5757"/>
                </a:solidFill>
                <a:latin typeface="Helvetica Neue"/>
                <a:ea typeface="Helvetica Neue"/>
                <a:cs typeface="Helvetica Neue"/>
                <a:sym typeface="Helvetica Neue"/>
              </a:rPr>
              <a:t>Non forzare la falsa positività su te stesso</a:t>
            </a:r>
          </a:p>
          <a:p>
            <a:pPr lvl="0"/>
            <a:r>
              <a:rPr lang="it-IT" sz="2400" dirty="0">
                <a:solidFill>
                  <a:schemeClr val="dk1"/>
                </a:solidFill>
                <a:latin typeface="Helvetica Neue"/>
                <a:ea typeface="Helvetica Neue"/>
                <a:cs typeface="Helvetica Neue"/>
                <a:sym typeface="Helvetica Neue"/>
              </a:rPr>
              <a:t>Non c'è niente di peggio e di più irritante dei comportamenti falsi e forzati</a:t>
            </a:r>
          </a:p>
          <a:p>
            <a:pPr lvl="0"/>
            <a:endParaRPr lang="it-IT" sz="2400"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658836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8"/>
          <p:cNvSpPr txBox="1"/>
          <p:nvPr/>
        </p:nvSpPr>
        <p:spPr>
          <a:xfrm>
            <a:off x="1795157" y="1514179"/>
            <a:ext cx="4192688"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Riassumendo</a:t>
            </a:r>
            <a:endParaRPr dirty="0"/>
          </a:p>
        </p:txBody>
      </p:sp>
      <p:sp>
        <p:nvSpPr>
          <p:cNvPr id="211" name="Google Shape;211;p8"/>
          <p:cNvSpPr txBox="1"/>
          <p:nvPr/>
        </p:nvSpPr>
        <p:spPr>
          <a:xfrm>
            <a:off x="2362199" y="2926265"/>
            <a:ext cx="7022435"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800" b="1" dirty="0">
                <a:solidFill>
                  <a:srgbClr val="ED9DAB"/>
                </a:solidFill>
                <a:latin typeface="Helvetica Neue"/>
                <a:ea typeface="Helvetica Neue"/>
                <a:cs typeface="Helvetica Neue"/>
                <a:sym typeface="Helvetica Neue"/>
              </a:rPr>
              <a:t>7 tipi comuni di gerarchie organizzative </a:t>
            </a:r>
          </a:p>
          <a:p>
            <a:pPr marL="0" marR="0" lvl="0" indent="0" algn="l" rtl="0">
              <a:spcBef>
                <a:spcPts val="0"/>
              </a:spcBef>
              <a:spcAft>
                <a:spcPts val="0"/>
              </a:spcAft>
              <a:buNone/>
            </a:pPr>
            <a:endParaRPr lang="it-IT" sz="2800" b="1" dirty="0">
              <a:solidFill>
                <a:srgbClr val="ED9DAB"/>
              </a:solidFill>
              <a:latin typeface="Helvetica Neue"/>
              <a:ea typeface="Helvetica Neue"/>
              <a:cs typeface="Helvetica Neue"/>
              <a:sym typeface="Helvetica Neue"/>
            </a:endParaRPr>
          </a:p>
          <a:p>
            <a:pPr marL="0" marR="0" lvl="0" indent="0" algn="l" rtl="0">
              <a:spcBef>
                <a:spcPts val="0"/>
              </a:spcBef>
              <a:spcAft>
                <a:spcPts val="0"/>
              </a:spcAft>
              <a:buNone/>
            </a:pPr>
            <a:endParaRPr lang="it-IT" sz="2800" b="1" dirty="0">
              <a:solidFill>
                <a:srgbClr val="ED9DAB"/>
              </a:solidFill>
              <a:latin typeface="Helvetica Neue"/>
              <a:ea typeface="Helvetica Neue"/>
              <a:cs typeface="Helvetica Neue"/>
              <a:sym typeface="Helvetica Neue"/>
            </a:endParaRPr>
          </a:p>
        </p:txBody>
      </p:sp>
      <p:sp>
        <p:nvSpPr>
          <p:cNvPr id="212" name="Google Shape;212;p8"/>
          <p:cNvSpPr txBox="1"/>
          <p:nvPr/>
        </p:nvSpPr>
        <p:spPr>
          <a:xfrm>
            <a:off x="2360514" y="3461507"/>
            <a:ext cx="7108211" cy="46162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it-IT" sz="2400" dirty="0">
                <a:solidFill>
                  <a:schemeClr val="dk1"/>
                </a:solidFill>
                <a:latin typeface="Helvetica Neue"/>
                <a:ea typeface="Helvetica Neue"/>
                <a:cs typeface="Helvetica Neue"/>
                <a:sym typeface="Helvetica Neue"/>
              </a:rPr>
              <a:t>Ognuna delle quali con specifici pro e contro</a:t>
            </a:r>
          </a:p>
        </p:txBody>
      </p:sp>
      <p:sp>
        <p:nvSpPr>
          <p:cNvPr id="217" name="Google Shape;217;p8"/>
          <p:cNvSpPr txBox="1"/>
          <p:nvPr/>
        </p:nvSpPr>
        <p:spPr>
          <a:xfrm>
            <a:off x="2322098" y="5815169"/>
            <a:ext cx="8313818"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800" b="1" dirty="0">
                <a:solidFill>
                  <a:srgbClr val="ED9DAB"/>
                </a:solidFill>
                <a:latin typeface="Helvetica Neue"/>
                <a:ea typeface="Helvetica Neue"/>
                <a:cs typeface="Helvetica Neue"/>
                <a:sym typeface="Helvetica Neue"/>
              </a:rPr>
              <a:t>Hack per il buon senso e la comunicazione</a:t>
            </a:r>
          </a:p>
        </p:txBody>
      </p:sp>
      <p:pic>
        <p:nvPicPr>
          <p:cNvPr id="219" name="Google Shape;219;p8"/>
          <p:cNvPicPr preferRelativeResize="0"/>
          <p:nvPr/>
        </p:nvPicPr>
        <p:blipFill rotWithShape="1">
          <a:blip r:embed="rId3">
            <a:alphaModFix/>
          </a:blip>
          <a:srcRect/>
          <a:stretch/>
        </p:blipFill>
        <p:spPr>
          <a:xfrm rot="-5400000">
            <a:off x="1749446" y="2976729"/>
            <a:ext cx="467367" cy="450740"/>
          </a:xfrm>
          <a:prstGeom prst="rect">
            <a:avLst/>
          </a:prstGeom>
          <a:noFill/>
          <a:ln>
            <a:noFill/>
          </a:ln>
        </p:spPr>
      </p:pic>
      <p:pic>
        <p:nvPicPr>
          <p:cNvPr id="222" name="Google Shape;222;p8"/>
          <p:cNvPicPr preferRelativeResize="0"/>
          <p:nvPr/>
        </p:nvPicPr>
        <p:blipFill rotWithShape="1">
          <a:blip r:embed="rId3">
            <a:alphaModFix/>
          </a:blip>
          <a:srcRect/>
          <a:stretch/>
        </p:blipFill>
        <p:spPr>
          <a:xfrm rot="-5400000">
            <a:off x="1786844" y="5876641"/>
            <a:ext cx="467367" cy="450740"/>
          </a:xfrm>
          <a:prstGeom prst="rect">
            <a:avLst/>
          </a:prstGeom>
          <a:noFill/>
          <a:ln>
            <a:noFill/>
          </a:ln>
        </p:spPr>
      </p:pic>
      <p:sp>
        <p:nvSpPr>
          <p:cNvPr id="16" name="Google Shape;212;p8"/>
          <p:cNvSpPr txBox="1"/>
          <p:nvPr/>
        </p:nvSpPr>
        <p:spPr>
          <a:xfrm>
            <a:off x="2322098" y="6335695"/>
            <a:ext cx="6626948" cy="46162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it-IT" sz="2400" dirty="0">
                <a:solidFill>
                  <a:schemeClr val="dk1"/>
                </a:solidFill>
                <a:latin typeface="Helvetica Neue"/>
                <a:sym typeface="Helvetica Neue"/>
              </a:rPr>
              <a:t>Principi di base per semplificarti la vita...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0"/>
          <p:cNvSpPr txBox="1"/>
          <p:nvPr/>
        </p:nvSpPr>
        <p:spPr>
          <a:xfrm>
            <a:off x="6438900" y="5676900"/>
            <a:ext cx="5829300"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D00B24"/>
              </a:buClr>
              <a:buSzPts val="8000"/>
              <a:buFont typeface="Arial"/>
              <a:buNone/>
            </a:pPr>
            <a:r>
              <a:rPr lang="en-US" sz="8000" b="1" dirty="0">
                <a:solidFill>
                  <a:srgbClr val="D00B24"/>
                </a:solidFill>
                <a:latin typeface="Arial"/>
                <a:ea typeface="Arial"/>
                <a:cs typeface="Arial"/>
                <a:sym typeface="Arial"/>
              </a:rPr>
              <a:t>Grazie!</a:t>
            </a:r>
            <a:endParaRPr sz="8000" b="1" i="0" u="none" strike="noStrike" cap="none" dirty="0">
              <a:solidFill>
                <a:srgbClr val="D00B24"/>
              </a:solidFill>
              <a:latin typeface="Arial"/>
              <a:ea typeface="Arial"/>
              <a:cs typeface="Arial"/>
              <a:sym typeface="Arial"/>
            </a:endParaRPr>
          </a:p>
        </p:txBody>
      </p:sp>
      <p:sp>
        <p:nvSpPr>
          <p:cNvPr id="243" name="Google Shape;243;p10"/>
          <p:cNvSpPr txBox="1"/>
          <p:nvPr/>
        </p:nvSpPr>
        <p:spPr>
          <a:xfrm>
            <a:off x="8195705" y="5143500"/>
            <a:ext cx="2353790" cy="386003"/>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n-US" sz="2400" u="sng" dirty="0">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just-training</a:t>
            </a:r>
            <a:r>
              <a:rPr lang="en-US" sz="2400" u="sng" dirty="0">
                <a:solidFill>
                  <a:srgbClr val="0000FF"/>
                </a:solidFill>
                <a:latin typeface="Tahoma"/>
                <a:ea typeface="Tahoma"/>
                <a:cs typeface="Tahoma"/>
                <a:sym typeface="Tahoma"/>
                <a:hlinkClick r:id="rId3">
                  <a:extLst>
                    <a:ext uri="{A12FA001-AC4F-418D-AE19-62706E023703}">
                      <ahyp:hlinkClr xmlns:ahyp="http://schemas.microsoft.com/office/drawing/2018/hyperlinkcolor" val="tx"/>
                    </a:ext>
                  </a:extLst>
                </a:hlinkClick>
              </a:rPr>
              <a:t>.</a:t>
            </a:r>
            <a:r>
              <a:rPr lang="en-US" sz="2400" u="sng" dirty="0">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eu</a:t>
            </a:r>
            <a:endParaRPr sz="2400" dirty="0">
              <a:solidFill>
                <a:srgbClr val="7F7F7F"/>
              </a:solidFill>
              <a:latin typeface="Tahoma"/>
              <a:ea typeface="Tahoma"/>
              <a:cs typeface="Tahoma"/>
              <a:sym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
          <p:cNvSpPr txBox="1"/>
          <p:nvPr/>
        </p:nvSpPr>
        <p:spPr>
          <a:xfrm>
            <a:off x="1524000" y="1564839"/>
            <a:ext cx="27432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Indice</a:t>
            </a:r>
            <a:endParaRPr sz="4400" b="1" dirty="0">
              <a:solidFill>
                <a:srgbClr val="D00B24"/>
              </a:solidFill>
              <a:latin typeface="Arial"/>
              <a:ea typeface="Arial"/>
              <a:cs typeface="Arial"/>
              <a:sym typeface="Arial"/>
            </a:endParaRPr>
          </a:p>
        </p:txBody>
      </p:sp>
      <p:grpSp>
        <p:nvGrpSpPr>
          <p:cNvPr id="141" name="Google Shape;141;p3"/>
          <p:cNvGrpSpPr/>
          <p:nvPr/>
        </p:nvGrpSpPr>
        <p:grpSpPr>
          <a:xfrm>
            <a:off x="2362200" y="2919517"/>
            <a:ext cx="11763233" cy="1260181"/>
            <a:chOff x="6420992" y="1321255"/>
            <a:chExt cx="5124927" cy="1260181"/>
          </a:xfrm>
        </p:grpSpPr>
        <p:sp>
          <p:nvSpPr>
            <p:cNvPr id="142" name="Google Shape;142;p3"/>
            <p:cNvSpPr txBox="1"/>
            <p:nvPr/>
          </p:nvSpPr>
          <p:spPr>
            <a:xfrm>
              <a:off x="6420994" y="1750480"/>
              <a:ext cx="5124925" cy="830956"/>
            </a:xfrm>
            <a:prstGeom prst="rect">
              <a:avLst/>
            </a:prstGeom>
            <a:noFill/>
            <a:ln>
              <a:noFill/>
            </a:ln>
          </p:spPr>
          <p:txBody>
            <a:bodyPr spcFirstLastPara="1" wrap="square" lIns="91425" tIns="45700" rIns="91425" bIns="45700" anchor="t" anchorCtr="0">
              <a:spAutoFit/>
            </a:bodyPr>
            <a:lstStyle/>
            <a:p>
              <a:pPr marL="342900" lvl="0" indent="-342900">
                <a:buFont typeface="Arial" panose="020B0604020202020204" pitchFamily="34" charset="0"/>
                <a:buChar char="•"/>
              </a:pPr>
              <a:r>
                <a:rPr lang="en-GB" sz="2400" dirty="0">
                  <a:solidFill>
                    <a:schemeClr val="dk1"/>
                  </a:solidFill>
                  <a:latin typeface="Helvetica Neue"/>
                  <a:ea typeface="Helvetica Neue"/>
                  <a:cs typeface="Helvetica Neue"/>
                  <a:sym typeface="Helvetica Neue"/>
                </a:rPr>
                <a:t>Introduzione alle gerarchie organizzative</a:t>
              </a:r>
            </a:p>
            <a:p>
              <a:pPr marL="342900" lvl="0" indent="-342900">
                <a:buFont typeface="Arial" panose="020B0604020202020204" pitchFamily="34" charset="0"/>
                <a:buChar char="•"/>
              </a:pPr>
              <a:r>
                <a:rPr lang="it-IT" sz="2400" dirty="0">
                  <a:solidFill>
                    <a:schemeClr val="dk1"/>
                  </a:solidFill>
                  <a:latin typeface="Helvetica Neue"/>
                  <a:ea typeface="Helvetica Neue"/>
                  <a:cs typeface="Helvetica Neue"/>
                  <a:sym typeface="Helvetica Neue"/>
                </a:rPr>
                <a:t>Perché esistono questi tipi di gerarchie: pro e contro</a:t>
              </a:r>
              <a:endParaRPr dirty="0"/>
            </a:p>
          </p:txBody>
        </p:sp>
        <p:sp>
          <p:nvSpPr>
            <p:cNvPr id="143" name="Google Shape;143;p3"/>
            <p:cNvSpPr txBox="1"/>
            <p:nvPr/>
          </p:nvSpPr>
          <p:spPr>
            <a:xfrm>
              <a:off x="6420992" y="1321255"/>
              <a:ext cx="5124925" cy="523180"/>
            </a:xfrm>
            <a:prstGeom prst="rect">
              <a:avLst/>
            </a:prstGeom>
            <a:noFill/>
            <a:ln>
              <a:noFill/>
            </a:ln>
          </p:spPr>
          <p:txBody>
            <a:bodyPr spcFirstLastPara="1" wrap="square" lIns="108000" tIns="45700" rIns="108000" bIns="45700" anchor="t" anchorCtr="0">
              <a:spAutoFit/>
            </a:bodyPr>
            <a:lstStyle/>
            <a:p>
              <a:pPr lvl="0"/>
              <a:r>
                <a:rPr lang="it-IT" sz="2800" b="1" dirty="0">
                  <a:solidFill>
                    <a:schemeClr val="dk1"/>
                  </a:solidFill>
                  <a:latin typeface="Helvetica Neue"/>
                  <a:ea typeface="Helvetica Neue"/>
                  <a:cs typeface="Helvetica Neue"/>
                  <a:sym typeface="Helvetica Neue"/>
                </a:rPr>
                <a:t>Valutare (e riconoscere) il tuo ruolo in un'organizzazione</a:t>
              </a:r>
            </a:p>
          </p:txBody>
        </p:sp>
      </p:grpSp>
      <p:grpSp>
        <p:nvGrpSpPr>
          <p:cNvPr id="147" name="Google Shape;147;p3"/>
          <p:cNvGrpSpPr/>
          <p:nvPr/>
        </p:nvGrpSpPr>
        <p:grpSpPr>
          <a:xfrm>
            <a:off x="2362200" y="4582390"/>
            <a:ext cx="10947400" cy="1278624"/>
            <a:chOff x="6420993" y="1302812"/>
            <a:chExt cx="5346360" cy="1278624"/>
          </a:xfrm>
        </p:grpSpPr>
        <p:sp>
          <p:nvSpPr>
            <p:cNvPr id="148" name="Google Shape;148;p3"/>
            <p:cNvSpPr txBox="1"/>
            <p:nvPr/>
          </p:nvSpPr>
          <p:spPr>
            <a:xfrm>
              <a:off x="6420994" y="1750480"/>
              <a:ext cx="5346359" cy="830956"/>
            </a:xfrm>
            <a:prstGeom prst="rect">
              <a:avLst/>
            </a:prstGeom>
            <a:noFill/>
            <a:ln>
              <a:noFill/>
            </a:ln>
          </p:spPr>
          <p:txBody>
            <a:bodyPr spcFirstLastPara="1" wrap="square" lIns="91425" tIns="45700" rIns="91425" bIns="45700" anchor="t" anchorCtr="0">
              <a:spAutoFit/>
            </a:bodyPr>
            <a:lstStyle/>
            <a:p>
              <a:pPr marL="342900" lvl="0" indent="-342900">
                <a:buFont typeface="Arial" panose="020B0604020202020204" pitchFamily="34" charset="0"/>
                <a:buChar char="•"/>
              </a:pPr>
              <a:r>
                <a:rPr lang="it-IT" sz="2400" dirty="0">
                  <a:solidFill>
                    <a:schemeClr val="dk1"/>
                  </a:solidFill>
                  <a:latin typeface="Helvetica Neue"/>
                  <a:ea typeface="Helvetica Neue"/>
                  <a:cs typeface="Helvetica Neue"/>
                  <a:sym typeface="Helvetica Neue"/>
                </a:rPr>
                <a:t>Comprendere e decodificare le regole comuni non scritte della vita in ufficio</a:t>
              </a:r>
            </a:p>
            <a:p>
              <a:pPr marL="342900" lvl="0" indent="-342900">
                <a:buFont typeface="Arial" panose="020B0604020202020204" pitchFamily="34" charset="0"/>
                <a:buChar char="•"/>
              </a:pPr>
              <a:endParaRPr lang="it-IT" sz="2400" dirty="0">
                <a:solidFill>
                  <a:schemeClr val="dk1"/>
                </a:solidFill>
                <a:latin typeface="Helvetica Neue"/>
                <a:ea typeface="Helvetica Neue"/>
                <a:cs typeface="Helvetica Neue"/>
                <a:sym typeface="Helvetica Neue"/>
              </a:endParaRPr>
            </a:p>
          </p:txBody>
        </p:sp>
        <p:sp>
          <p:nvSpPr>
            <p:cNvPr id="149" name="Google Shape;149;p3"/>
            <p:cNvSpPr txBox="1"/>
            <p:nvPr/>
          </p:nvSpPr>
          <p:spPr>
            <a:xfrm>
              <a:off x="6420993" y="1302812"/>
              <a:ext cx="5124925" cy="523180"/>
            </a:xfrm>
            <a:prstGeom prst="rect">
              <a:avLst/>
            </a:prstGeom>
            <a:noFill/>
            <a:ln>
              <a:noFill/>
            </a:ln>
          </p:spPr>
          <p:txBody>
            <a:bodyPr spcFirstLastPara="1" wrap="square" lIns="108000" tIns="45700" rIns="108000" bIns="45700" anchor="t" anchorCtr="0">
              <a:spAutoFit/>
            </a:bodyPr>
            <a:lstStyle/>
            <a:p>
              <a:pPr lvl="0"/>
              <a:r>
                <a:rPr lang="it-IT" sz="2800" b="1" dirty="0">
                  <a:solidFill>
                    <a:schemeClr val="dk1"/>
                  </a:solidFill>
                  <a:latin typeface="Helvetica Neue"/>
                  <a:ea typeface="Helvetica Neue"/>
                  <a:cs typeface="Helvetica Neue"/>
                  <a:sym typeface="Helvetica Neue"/>
                </a:rPr>
                <a:t>Modellare il tuo sesto senso</a:t>
              </a:r>
            </a:p>
          </p:txBody>
        </p:sp>
      </p:grpSp>
      <p:pic>
        <p:nvPicPr>
          <p:cNvPr id="150" name="Google Shape;150;p3"/>
          <p:cNvPicPr preferRelativeResize="0"/>
          <p:nvPr/>
        </p:nvPicPr>
        <p:blipFill rotWithShape="1">
          <a:blip r:embed="rId3">
            <a:alphaModFix/>
          </a:blip>
          <a:srcRect/>
          <a:stretch/>
        </p:blipFill>
        <p:spPr>
          <a:xfrm rot="-5400000">
            <a:off x="1749446" y="2908489"/>
            <a:ext cx="467367" cy="450740"/>
          </a:xfrm>
          <a:prstGeom prst="rect">
            <a:avLst/>
          </a:prstGeom>
          <a:noFill/>
          <a:ln>
            <a:noFill/>
          </a:ln>
        </p:spPr>
      </p:pic>
      <p:pic>
        <p:nvPicPr>
          <p:cNvPr id="152" name="Google Shape;152;p3"/>
          <p:cNvPicPr preferRelativeResize="0"/>
          <p:nvPr/>
        </p:nvPicPr>
        <p:blipFill rotWithShape="1">
          <a:blip r:embed="rId3">
            <a:alphaModFix/>
          </a:blip>
          <a:srcRect/>
          <a:stretch/>
        </p:blipFill>
        <p:spPr>
          <a:xfrm rot="-5400000">
            <a:off x="1735469" y="4558345"/>
            <a:ext cx="467367" cy="45074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3922830"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D00B24"/>
                </a:solidFill>
                <a:latin typeface="Arial"/>
                <a:ea typeface="Arial"/>
                <a:cs typeface="Arial"/>
                <a:sym typeface="Arial"/>
              </a:rPr>
              <a:t>1. </a:t>
            </a:r>
            <a:r>
              <a:rPr lang="it-IT" sz="3600" b="1" dirty="0">
                <a:solidFill>
                  <a:srgbClr val="D00B24"/>
                </a:solidFill>
                <a:latin typeface="Arial"/>
                <a:ea typeface="Arial"/>
                <a:cs typeface="Arial"/>
                <a:sym typeface="Arial"/>
              </a:rPr>
              <a:t>Valutare (e riconoscere) il tuo ruolo in un'organizzazione</a:t>
            </a:r>
          </a:p>
          <a:p>
            <a:pPr marL="0" marR="0" lvl="0" indent="0" algn="l" rtl="0">
              <a:spcBef>
                <a:spcPts val="0"/>
              </a:spcBef>
              <a:spcAft>
                <a:spcPts val="0"/>
              </a:spcAft>
              <a:buNone/>
            </a:pPr>
            <a:endParaRPr sz="3600" b="1" dirty="0">
              <a:solidFill>
                <a:srgbClr val="D00B24"/>
              </a:solidFill>
              <a:latin typeface="Arial"/>
              <a:ea typeface="Arial"/>
              <a:cs typeface="Arial"/>
              <a:sym typeface="Arial"/>
            </a:endParaRPr>
          </a:p>
        </p:txBody>
      </p:sp>
      <p:sp>
        <p:nvSpPr>
          <p:cNvPr id="159" name="Google Shape;159;p4"/>
          <p:cNvSpPr txBox="1"/>
          <p:nvPr/>
        </p:nvSpPr>
        <p:spPr>
          <a:xfrm>
            <a:off x="973393" y="2512030"/>
            <a:ext cx="16714391" cy="52629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C00000"/>
                </a:solidFill>
                <a:latin typeface="Helvetica Neue"/>
                <a:ea typeface="Helvetica Neue"/>
                <a:cs typeface="Helvetica Neue"/>
                <a:sym typeface="Helvetica Neue"/>
              </a:rPr>
              <a:t>Introduzione alle gerarchie organizzative</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it-IT" sz="2400" dirty="0">
                <a:solidFill>
                  <a:schemeClr val="dk1"/>
                </a:solidFill>
                <a:latin typeface="Helvetica Neue"/>
                <a:ea typeface="Helvetica Neue"/>
                <a:cs typeface="Helvetica Neue"/>
                <a:sym typeface="Helvetica Neue"/>
              </a:rPr>
              <a:t>La struttura gerarchica delle organizzazioni fornisce approfondimenti su come funzionano:</a:t>
            </a:r>
          </a:p>
          <a:p>
            <a:pPr marL="457200" marR="0" lvl="0" indent="-457200" algn="l" rtl="0">
              <a:spcBef>
                <a:spcPts val="0"/>
              </a:spcBef>
              <a:spcAft>
                <a:spcPts val="0"/>
              </a:spcAft>
              <a:buFont typeface="+mj-lt"/>
              <a:buAutoNum type="arabicPeriod"/>
            </a:pPr>
            <a:r>
              <a:rPr lang="it-IT" sz="2400" dirty="0">
                <a:solidFill>
                  <a:schemeClr val="dk1"/>
                </a:solidFill>
                <a:latin typeface="Helvetica Neue"/>
                <a:ea typeface="Helvetica Neue"/>
                <a:cs typeface="Helvetica Neue"/>
                <a:sym typeface="Helvetica Neue"/>
              </a:rPr>
              <a:t>I flussi di informazioni all'interno dell'organizzazione (vale a dire, il processo decisionale)</a:t>
            </a:r>
          </a:p>
          <a:p>
            <a:pPr marL="457200" marR="0" lvl="0" indent="-457200" algn="l" rtl="0">
              <a:spcBef>
                <a:spcPts val="0"/>
              </a:spcBef>
              <a:spcAft>
                <a:spcPts val="0"/>
              </a:spcAft>
              <a:buFont typeface="+mj-lt"/>
              <a:buAutoNum type="arabicPeriod"/>
            </a:pPr>
            <a:r>
              <a:rPr lang="it-IT" sz="2400" dirty="0">
                <a:solidFill>
                  <a:schemeClr val="dk1"/>
                </a:solidFill>
                <a:latin typeface="Helvetica Neue"/>
                <a:ea typeface="Helvetica Neue"/>
                <a:cs typeface="Helvetica Neue"/>
                <a:sym typeface="Helvetica Neue"/>
              </a:rPr>
              <a:t>Il perimetro di responsabilità/ruoli di ciascuna delle persone coinvolte</a:t>
            </a: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R="0" lvl="0" algn="l" rtl="0">
              <a:spcBef>
                <a:spcPts val="0"/>
              </a:spcBef>
              <a:spcAft>
                <a:spcPts val="0"/>
              </a:spcAft>
            </a:pPr>
            <a:r>
              <a:rPr lang="it-IT" sz="2400" dirty="0">
                <a:solidFill>
                  <a:schemeClr val="dk1"/>
                </a:solidFill>
                <a:latin typeface="Helvetica Neue"/>
                <a:ea typeface="Helvetica Neue"/>
                <a:cs typeface="Helvetica Neue"/>
                <a:sym typeface="Helvetica Neue"/>
              </a:rPr>
              <a:t>Comprendere la struttura gerarchica dell'organizzazione è di grande importanza per i nuovi dipendenti in quanto lo aiuta a capire meglio come funziona la catena di comando e chi sono le persone (e le funzioni) a cui risponde. </a:t>
            </a: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R="0" lvl="0" algn="l" rtl="0">
              <a:spcBef>
                <a:spcPts val="0"/>
              </a:spcBef>
              <a:spcAft>
                <a:spcPts val="0"/>
              </a:spcAft>
            </a:pPr>
            <a:r>
              <a:rPr lang="it-IT" sz="2400" dirty="0">
                <a:solidFill>
                  <a:schemeClr val="dk1"/>
                </a:solidFill>
                <a:latin typeface="Helvetica Neue"/>
                <a:ea typeface="Helvetica Neue"/>
                <a:cs typeface="Helvetica Neue"/>
                <a:sym typeface="Helvetica Neue"/>
              </a:rPr>
              <a:t>La letteratura manageriale e la pratica offrono sette modelli prototipi di quadri gerarchici.</a:t>
            </a:r>
          </a:p>
          <a:p>
            <a:pPr marR="0" lvl="0" algn="l" rtl="0">
              <a:spcBef>
                <a:spcPts val="0"/>
              </a:spcBef>
              <a:spcAft>
                <a:spcPts val="0"/>
              </a:spcAft>
            </a:pPr>
            <a:endParaRPr lang="en-US" sz="2400" dirty="0">
              <a:solidFill>
                <a:schemeClr val="dk1"/>
              </a:solidFill>
              <a:latin typeface="Helvetica Neue"/>
              <a:ea typeface="Helvetica Neue"/>
              <a:cs typeface="Helvetica Neue"/>
              <a:sym typeface="Helvetica Neue"/>
            </a:endParaRPr>
          </a:p>
          <a:p>
            <a:pPr marR="0" lvl="0" algn="l" rtl="0">
              <a:spcBef>
                <a:spcPts val="0"/>
              </a:spcBef>
              <a:spcAft>
                <a:spcPts val="0"/>
              </a:spcAft>
            </a:pPr>
            <a:r>
              <a:rPr lang="en-US" sz="2400" dirty="0">
                <a:solidFill>
                  <a:schemeClr val="bg1">
                    <a:lumMod val="50000"/>
                  </a:schemeClr>
                </a:solidFill>
                <a:latin typeface="Helvetica Neue"/>
                <a:ea typeface="Helvetica Neue"/>
                <a:cs typeface="Helvetica Neue"/>
                <a:sym typeface="Helvetica Neue"/>
              </a:rPr>
              <a:t>	</a:t>
            </a:r>
            <a:r>
              <a:rPr lang="it-IT" sz="2400" dirty="0">
                <a:solidFill>
                  <a:schemeClr val="bg1">
                    <a:lumMod val="50000"/>
                  </a:schemeClr>
                </a:solidFill>
                <a:latin typeface="Helvetica Neue"/>
                <a:ea typeface="Helvetica Neue"/>
                <a:cs typeface="Helvetica Neue"/>
                <a:sym typeface="Helvetica Neue"/>
              </a:rPr>
              <a:t>Si prega di notare che alcuni di questi framework possono co- esistere all'interno della stessa organizzazione, a seconda, ad esempio, delle dimensioni della società, del numero di dipendenti, dei mercati coperti e della diversificazione dei servizi/prodotti forniti e complessivamente, della complessità generale del grafico organizzativo</a:t>
            </a:r>
            <a:endParaRPr lang="en-US" sz="2400" b="1" dirty="0">
              <a:solidFill>
                <a:schemeClr val="dk1"/>
              </a:solidFill>
              <a:latin typeface="Helvetica Neue"/>
              <a:ea typeface="Helvetica Neue"/>
              <a:cs typeface="Helvetica Neue"/>
              <a:sym typeface="Helvetica Neue"/>
            </a:endParaRPr>
          </a:p>
        </p:txBody>
      </p:sp>
      <p:sp>
        <p:nvSpPr>
          <p:cNvPr id="2" name="Ovale 3">
            <a:extLst>
              <a:ext uri="{FF2B5EF4-FFF2-40B4-BE49-F238E27FC236}">
                <a16:creationId xmlns:a16="http://schemas.microsoft.com/office/drawing/2014/main" id="{395409D9-F308-04E7-BC3D-BD990A1394CF}"/>
              </a:ext>
            </a:extLst>
          </p:cNvPr>
          <p:cNvSpPr/>
          <p:nvPr/>
        </p:nvSpPr>
        <p:spPr>
          <a:xfrm>
            <a:off x="1128214" y="6370712"/>
            <a:ext cx="639170" cy="628363"/>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800" dirty="0">
                <a:solidFill>
                  <a:srgbClr val="002060"/>
                </a:solidFill>
                <a:latin typeface="Times New Roman" panose="02020603050405020304" pitchFamily="18" charset="0"/>
                <a:cs typeface="Times New Roman" panose="02020603050405020304" pitchFamily="18" charset="0"/>
              </a:rPr>
              <a:t>!</a:t>
            </a:r>
            <a:endParaRPr lang="en-GB" sz="48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C00000"/>
                </a:solidFill>
                <a:latin typeface="Helvetica Neue"/>
                <a:ea typeface="Helvetica Neue"/>
                <a:cs typeface="Helvetica Neue"/>
                <a:sym typeface="Helvetica Neue"/>
              </a:rPr>
              <a:t>Struttura piramidale organizzativa</a:t>
            </a:r>
            <a:endParaRPr lang="en-US" sz="3600" b="1" dirty="0">
              <a:solidFill>
                <a:srgbClr val="C00000"/>
              </a:solidFill>
            </a:endParaRPr>
          </a:p>
        </p:txBody>
      </p:sp>
      <p:sp>
        <p:nvSpPr>
          <p:cNvPr id="159" name="Google Shape;159;p4"/>
          <p:cNvSpPr txBox="1"/>
          <p:nvPr/>
        </p:nvSpPr>
        <p:spPr>
          <a:xfrm>
            <a:off x="9144000" y="2562880"/>
            <a:ext cx="8160326" cy="45242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400" dirty="0">
                <a:solidFill>
                  <a:schemeClr val="dk1"/>
                </a:solidFill>
                <a:latin typeface="Helvetica Neue"/>
                <a:ea typeface="Helvetica Neue"/>
                <a:cs typeface="Helvetica Neue"/>
                <a:sym typeface="Helvetica Neue"/>
              </a:rPr>
              <a:t>Tipico delle organizzazioni pubbliche, la struttura piramidale è la forma più comune di gerarchia che sperimenterai nella tua carriera professionale. </a:t>
            </a:r>
          </a:p>
          <a:p>
            <a:pPr marL="0" marR="0" lvl="0" indent="0" algn="l" rtl="0">
              <a:spcBef>
                <a:spcPts val="0"/>
              </a:spcBef>
              <a:spcAft>
                <a:spcPts val="0"/>
              </a:spcAft>
              <a:buNone/>
            </a:pPr>
            <a:endParaRPr lang="it-IT"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it-IT" sz="2400" dirty="0">
                <a:solidFill>
                  <a:schemeClr val="dk1"/>
                </a:solidFill>
                <a:latin typeface="Helvetica Neue"/>
                <a:ea typeface="Helvetica Neue"/>
                <a:cs typeface="Helvetica Neue"/>
                <a:sym typeface="Helvetica Neue"/>
              </a:rPr>
              <a:t>La catena di comando è molto semplificata: gli input provengono da quanto sopra, e più basso è il livello, minore è la responsabilità, minore è la facoltà decisionale. </a:t>
            </a:r>
          </a:p>
          <a:p>
            <a:pPr marL="0" marR="0" lvl="0" indent="0" algn="l" rtl="0">
              <a:spcBef>
                <a:spcPts val="0"/>
              </a:spcBef>
              <a:spcAft>
                <a:spcPts val="0"/>
              </a:spcAft>
              <a:buNone/>
            </a:pPr>
            <a:r>
              <a:rPr lang="it-IT" sz="2400" dirty="0">
                <a:solidFill>
                  <a:schemeClr val="dk1"/>
                </a:solidFill>
                <a:latin typeface="Helvetica Neue"/>
                <a:ea typeface="Helvetica Neue"/>
                <a:cs typeface="Helvetica Neue"/>
                <a:sym typeface="Helvetica Neue"/>
              </a:rPr>
              <a:t> </a:t>
            </a:r>
          </a:p>
          <a:p>
            <a:pPr marL="0" marR="0" lvl="0" indent="0" algn="l" rtl="0">
              <a:spcBef>
                <a:spcPts val="0"/>
              </a:spcBef>
              <a:spcAft>
                <a:spcPts val="0"/>
              </a:spcAft>
              <a:buNone/>
            </a:pPr>
            <a:r>
              <a:rPr lang="it-IT" sz="2400" dirty="0">
                <a:solidFill>
                  <a:schemeClr val="dk1"/>
                </a:solidFill>
                <a:latin typeface="Helvetica Neue"/>
                <a:ea typeface="Helvetica Neue"/>
                <a:cs typeface="Helvetica Neue"/>
                <a:sym typeface="Helvetica Neue"/>
              </a:rPr>
              <a:t>Le persone a livello di ‘’ funzionario’’ svolgono compiti e attività che riguardano solo la loro specifica area di interesse (cioè la finanza) e rispondono esclusivamente al loro direttore.</a:t>
            </a:r>
            <a:endParaRPr lang="en-US" sz="2400" dirty="0">
              <a:solidFill>
                <a:schemeClr val="dk1"/>
              </a:solidFill>
              <a:latin typeface="Helvetica Neue"/>
              <a:ea typeface="Helvetica Neue"/>
              <a:cs typeface="Helvetica Neue"/>
              <a:sym typeface="Helvetica Neue"/>
            </a:endParaRPr>
          </a:p>
        </p:txBody>
      </p:sp>
      <p:graphicFrame>
        <p:nvGraphicFramePr>
          <p:cNvPr id="2" name="Diagramma 2">
            <a:extLst>
              <a:ext uri="{FF2B5EF4-FFF2-40B4-BE49-F238E27FC236}">
                <a16:creationId xmlns:a16="http://schemas.microsoft.com/office/drawing/2014/main" id="{0B5A80C7-D713-73A6-91EA-4C04CB4C4C55}"/>
              </a:ext>
            </a:extLst>
          </p:cNvPr>
          <p:cNvGraphicFramePr/>
          <p:nvPr>
            <p:extLst>
              <p:ext uri="{D42A27DB-BD31-4B8C-83A1-F6EECF244321}">
                <p14:modId xmlns:p14="http://schemas.microsoft.com/office/powerpoint/2010/main" val="3371268202"/>
              </p:ext>
            </p:extLst>
          </p:nvPr>
        </p:nvGraphicFramePr>
        <p:xfrm>
          <a:off x="828274" y="2562880"/>
          <a:ext cx="8315726" cy="56466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Google Shape;159;p4">
            <a:extLst>
              <a:ext uri="{FF2B5EF4-FFF2-40B4-BE49-F238E27FC236}">
                <a16:creationId xmlns:a16="http://schemas.microsoft.com/office/drawing/2014/main" id="{5648604B-2D88-8548-3D58-B40D82C82EC4}"/>
              </a:ext>
            </a:extLst>
          </p:cNvPr>
          <p:cNvSpPr txBox="1"/>
          <p:nvPr/>
        </p:nvSpPr>
        <p:spPr>
          <a:xfrm>
            <a:off x="3867589" y="8304386"/>
            <a:ext cx="2237096"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dirty="0">
                <a:solidFill>
                  <a:srgbClr val="FF5757"/>
                </a:solidFill>
              </a:rPr>
              <a:t>Esempio illustrativo</a:t>
            </a:r>
          </a:p>
          <a:p>
            <a:pPr marL="0" marR="0" lvl="0" indent="0" algn="ctr" rtl="0">
              <a:spcBef>
                <a:spcPts val="0"/>
              </a:spcBef>
              <a:spcAft>
                <a:spcPts val="0"/>
              </a:spcAft>
              <a:buNone/>
            </a:pPr>
            <a:endParaRPr lang="en-US" b="1" dirty="0">
              <a:solidFill>
                <a:srgbClr val="FF5757"/>
              </a:solidFill>
            </a:endParaRPr>
          </a:p>
        </p:txBody>
      </p:sp>
    </p:spTree>
    <p:extLst>
      <p:ext uri="{BB962C8B-B14F-4D97-AF65-F5344CB8AC3E}">
        <p14:creationId xmlns:p14="http://schemas.microsoft.com/office/powerpoint/2010/main" val="2995307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C00000"/>
                </a:solidFill>
                <a:latin typeface="Helvetica Neue"/>
                <a:ea typeface="Helvetica Neue"/>
                <a:cs typeface="Helvetica Neue"/>
                <a:sym typeface="Helvetica Neue"/>
              </a:rPr>
              <a:t>Struttura funzionale organizzativa </a:t>
            </a:r>
          </a:p>
          <a:p>
            <a:pPr marL="0" marR="0" lvl="0" indent="0" algn="l" rtl="0">
              <a:spcBef>
                <a:spcPts val="0"/>
              </a:spcBef>
              <a:spcAft>
                <a:spcPts val="0"/>
              </a:spcAft>
              <a:buNone/>
            </a:pPr>
            <a:endParaRPr lang="en-US" sz="3600" b="1" dirty="0">
              <a:solidFill>
                <a:srgbClr val="C00000"/>
              </a:solidFill>
              <a:latin typeface="Helvetica Neue"/>
              <a:ea typeface="Helvetica Neue"/>
              <a:cs typeface="Helvetica Neue"/>
              <a:sym typeface="Helvetica Neue"/>
            </a:endParaRPr>
          </a:p>
          <a:p>
            <a:pPr marL="0" marR="0" lvl="0" indent="0" algn="l" rtl="0">
              <a:spcBef>
                <a:spcPts val="0"/>
              </a:spcBef>
              <a:spcAft>
                <a:spcPts val="0"/>
              </a:spcAft>
              <a:buNone/>
            </a:pPr>
            <a:endParaRPr lang="en-US" sz="3600" b="1" dirty="0">
              <a:solidFill>
                <a:srgbClr val="C00000"/>
              </a:solidFill>
              <a:latin typeface="Helvetica Neue"/>
              <a:ea typeface="Helvetica Neue"/>
              <a:cs typeface="Helvetica Neue"/>
              <a:sym typeface="Helvetica Neue"/>
            </a:endParaRPr>
          </a:p>
        </p:txBody>
      </p:sp>
      <p:sp>
        <p:nvSpPr>
          <p:cNvPr id="159" name="Google Shape;159;p4"/>
          <p:cNvSpPr txBox="1"/>
          <p:nvPr/>
        </p:nvSpPr>
        <p:spPr>
          <a:xfrm>
            <a:off x="9144000" y="2562880"/>
            <a:ext cx="8160326" cy="48936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400" dirty="0">
                <a:solidFill>
                  <a:schemeClr val="dk1"/>
                </a:solidFill>
                <a:latin typeface="Helvetica Neue"/>
                <a:ea typeface="Helvetica Neue"/>
                <a:cs typeface="Helvetica Neue"/>
                <a:sym typeface="Helvetica Neue"/>
              </a:rPr>
              <a:t>La struttura funzionale organizzativa funziona in modo simile alla struttura piramidale. </a:t>
            </a:r>
          </a:p>
          <a:p>
            <a:pPr marL="0" marR="0" lvl="0" indent="0" algn="l" rtl="0">
              <a:spcBef>
                <a:spcPts val="0"/>
              </a:spcBef>
              <a:spcAft>
                <a:spcPts val="0"/>
              </a:spcAft>
              <a:buNone/>
            </a:pPr>
            <a:endParaRPr lang="it-IT"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it-IT" sz="2400" dirty="0">
                <a:solidFill>
                  <a:schemeClr val="dk1"/>
                </a:solidFill>
                <a:latin typeface="Helvetica Neue"/>
                <a:ea typeface="Helvetica Neue"/>
                <a:cs typeface="Helvetica Neue"/>
                <a:sym typeface="Helvetica Neue"/>
              </a:rPr>
              <a:t>Infatti, la maggior parte delle volte, le strutture piramidali sono ulteriormente suddivise in arrangiamenti funzionali in modo da favorire una visualizzazione più granulare della catena di comando e delle persone responsabili di ogni ruolo dato — a qualsiasi livello dato. </a:t>
            </a:r>
          </a:p>
          <a:p>
            <a:pPr marL="0" marR="0" lvl="0" indent="0" algn="l" rtl="0">
              <a:spcBef>
                <a:spcPts val="0"/>
              </a:spcBef>
              <a:spcAft>
                <a:spcPts val="0"/>
              </a:spcAft>
              <a:buNone/>
            </a:pPr>
            <a:endParaRPr lang="it-IT"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it-IT" sz="2400" dirty="0">
                <a:solidFill>
                  <a:schemeClr val="dk1"/>
                </a:solidFill>
                <a:latin typeface="Helvetica Neue"/>
                <a:ea typeface="Helvetica Neue"/>
                <a:cs typeface="Helvetica Neue"/>
                <a:sym typeface="Helvetica Neue"/>
              </a:rPr>
              <a:t>L'ipotesi è la stessa: le persone con più alto livello di anzianità occupano posizioni di primo piano e organizzano il loro personale in base a competenze, abilità e competenze specifiche</a:t>
            </a:r>
            <a:endParaRPr sz="2400" b="1" dirty="0">
              <a:solidFill>
                <a:schemeClr val="dk1"/>
              </a:solidFill>
              <a:latin typeface="Helvetica Neue"/>
              <a:ea typeface="Helvetica Neue"/>
              <a:cs typeface="Helvetica Neue"/>
              <a:sym typeface="Helvetica Neue"/>
            </a:endParaRPr>
          </a:p>
        </p:txBody>
      </p:sp>
      <p:graphicFrame>
        <p:nvGraphicFramePr>
          <p:cNvPr id="2" name="Diagramma 2">
            <a:extLst>
              <a:ext uri="{FF2B5EF4-FFF2-40B4-BE49-F238E27FC236}">
                <a16:creationId xmlns:a16="http://schemas.microsoft.com/office/drawing/2014/main" id="{B14ACCAF-78F8-B7B2-0EB4-2E3C9C79CD7A}"/>
              </a:ext>
            </a:extLst>
          </p:cNvPr>
          <p:cNvGraphicFramePr/>
          <p:nvPr>
            <p:extLst>
              <p:ext uri="{D42A27DB-BD31-4B8C-83A1-F6EECF244321}">
                <p14:modId xmlns:p14="http://schemas.microsoft.com/office/powerpoint/2010/main" val="1097319379"/>
              </p:ext>
            </p:extLst>
          </p:nvPr>
        </p:nvGraphicFramePr>
        <p:xfrm>
          <a:off x="1285475" y="2562880"/>
          <a:ext cx="7719981" cy="54665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Google Shape;159;p4">
            <a:extLst>
              <a:ext uri="{FF2B5EF4-FFF2-40B4-BE49-F238E27FC236}">
                <a16:creationId xmlns:a16="http://schemas.microsoft.com/office/drawing/2014/main" id="{B1DEAFFD-50A6-D72D-9320-A8CEF823A208}"/>
              </a:ext>
            </a:extLst>
          </p:cNvPr>
          <p:cNvSpPr txBox="1"/>
          <p:nvPr/>
        </p:nvSpPr>
        <p:spPr>
          <a:xfrm>
            <a:off x="3867589" y="8304386"/>
            <a:ext cx="2237096"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dirty="0">
                <a:solidFill>
                  <a:srgbClr val="FF5757"/>
                </a:solidFill>
              </a:rPr>
              <a:t>Esempio illustrativo</a:t>
            </a:r>
          </a:p>
          <a:p>
            <a:pPr marL="0" marR="0" lvl="0" indent="0" algn="ctr" rtl="0">
              <a:spcBef>
                <a:spcPts val="0"/>
              </a:spcBef>
              <a:spcAft>
                <a:spcPts val="0"/>
              </a:spcAft>
              <a:buNone/>
            </a:pPr>
            <a:endParaRPr lang="en-US" b="1" dirty="0">
              <a:solidFill>
                <a:srgbClr val="FF5757"/>
              </a:solidFill>
            </a:endParaRPr>
          </a:p>
        </p:txBody>
      </p:sp>
    </p:spTree>
    <p:extLst>
      <p:ext uri="{BB962C8B-B14F-4D97-AF65-F5344CB8AC3E}">
        <p14:creationId xmlns:p14="http://schemas.microsoft.com/office/powerpoint/2010/main" val="607123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3600" b="1" dirty="0">
                <a:solidFill>
                  <a:srgbClr val="C00000"/>
                </a:solidFill>
                <a:latin typeface="Helvetica Neue"/>
                <a:ea typeface="Helvetica Neue"/>
                <a:cs typeface="Helvetica Neue"/>
                <a:sym typeface="Helvetica Neue"/>
              </a:rPr>
              <a:t>Struttura organizzativa orizzontale/piatta</a:t>
            </a:r>
          </a:p>
        </p:txBody>
      </p:sp>
      <p:sp>
        <p:nvSpPr>
          <p:cNvPr id="159" name="Google Shape;159;p4"/>
          <p:cNvSpPr txBox="1"/>
          <p:nvPr/>
        </p:nvSpPr>
        <p:spPr>
          <a:xfrm>
            <a:off x="9144000" y="2562880"/>
            <a:ext cx="8160326" cy="56322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400" dirty="0">
                <a:solidFill>
                  <a:schemeClr val="dk1"/>
                </a:solidFill>
                <a:latin typeface="Helvetica Neue"/>
                <a:ea typeface="Helvetica Neue"/>
                <a:cs typeface="Helvetica Neue"/>
                <a:sym typeface="Helvetica Neue"/>
              </a:rPr>
              <a:t>Il grafico orizzontale/piatto è abbastanza comune nelle piccole organizzazioni o nelle aziende start-up che, per natura, possono permettersi meno livelli tra i dipendenti e il management superiore. </a:t>
            </a:r>
          </a:p>
          <a:p>
            <a:pPr marL="0" marR="0" lvl="0" indent="0" algn="l" rtl="0">
              <a:spcBef>
                <a:spcPts val="0"/>
              </a:spcBef>
              <a:spcAft>
                <a:spcPts val="0"/>
              </a:spcAft>
              <a:buNone/>
            </a:pPr>
            <a:endParaRPr lang="it-IT"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it-IT" sz="2400" dirty="0">
                <a:solidFill>
                  <a:schemeClr val="dk1"/>
                </a:solidFill>
                <a:latin typeface="Helvetica Neue"/>
                <a:ea typeface="Helvetica Neue"/>
                <a:cs typeface="Helvetica Neue"/>
                <a:sym typeface="Helvetica Neue"/>
              </a:rPr>
              <a:t>Un'organizzazione interna è anche abbastanza spesso stabilita nell'ecosistema degli studi professionali (ad esempio, avvocati, commercialisti, architetti, ecc.) con limitata diversificazione interna di competenze, competenze e responsabilità. </a:t>
            </a:r>
          </a:p>
          <a:p>
            <a:pPr marL="0" marR="0" lvl="0" indent="0" algn="l" rtl="0">
              <a:spcBef>
                <a:spcPts val="0"/>
              </a:spcBef>
              <a:spcAft>
                <a:spcPts val="0"/>
              </a:spcAft>
              <a:buNone/>
            </a:pPr>
            <a:r>
              <a:rPr lang="it-IT" sz="2400" dirty="0">
                <a:solidFill>
                  <a:schemeClr val="dk1"/>
                </a:solidFill>
                <a:latin typeface="Helvetica Neue"/>
                <a:ea typeface="Helvetica Neue"/>
                <a:cs typeface="Helvetica Neue"/>
                <a:sym typeface="Helvetica Neue"/>
              </a:rPr>
              <a:t> </a:t>
            </a:r>
          </a:p>
          <a:p>
            <a:pPr marL="0" marR="0" lvl="0" indent="0" algn="l" rtl="0">
              <a:spcBef>
                <a:spcPts val="0"/>
              </a:spcBef>
              <a:spcAft>
                <a:spcPts val="0"/>
              </a:spcAft>
              <a:buNone/>
            </a:pPr>
            <a:r>
              <a:rPr lang="it-IT" sz="2400" dirty="0">
                <a:solidFill>
                  <a:schemeClr val="dk1"/>
                </a:solidFill>
                <a:latin typeface="Helvetica Neue"/>
                <a:ea typeface="Helvetica Neue"/>
                <a:cs typeface="Helvetica Neue"/>
                <a:sym typeface="Helvetica Neue"/>
              </a:rPr>
              <a:t>In generale, questo tipo di struttura funziona meglio quando l'impresa/organizzazione è altamente specializzata su un numero limitato di prodotti/servizi — quindi non è necessario istituire ulteriori reparti.</a:t>
            </a:r>
            <a:endParaRPr lang="en-US" sz="2400" dirty="0">
              <a:solidFill>
                <a:schemeClr val="dk1"/>
              </a:solidFill>
              <a:latin typeface="Helvetica Neue"/>
              <a:ea typeface="Helvetica Neue"/>
              <a:cs typeface="Helvetica Neue"/>
              <a:sym typeface="Helvetica Neue"/>
            </a:endParaRPr>
          </a:p>
        </p:txBody>
      </p:sp>
      <p:graphicFrame>
        <p:nvGraphicFramePr>
          <p:cNvPr id="2" name="Diagramma 2">
            <a:extLst>
              <a:ext uri="{FF2B5EF4-FFF2-40B4-BE49-F238E27FC236}">
                <a16:creationId xmlns:a16="http://schemas.microsoft.com/office/drawing/2014/main" id="{F22A9A72-1104-60E4-9FB5-EF2F2B600345}"/>
              </a:ext>
            </a:extLst>
          </p:cNvPr>
          <p:cNvGraphicFramePr/>
          <p:nvPr>
            <p:extLst>
              <p:ext uri="{D42A27DB-BD31-4B8C-83A1-F6EECF244321}">
                <p14:modId xmlns:p14="http://schemas.microsoft.com/office/powerpoint/2010/main" val="3481815273"/>
              </p:ext>
            </p:extLst>
          </p:nvPr>
        </p:nvGraphicFramePr>
        <p:xfrm>
          <a:off x="1447799" y="2219581"/>
          <a:ext cx="7096524" cy="61960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Google Shape;159;p4">
            <a:extLst>
              <a:ext uri="{FF2B5EF4-FFF2-40B4-BE49-F238E27FC236}">
                <a16:creationId xmlns:a16="http://schemas.microsoft.com/office/drawing/2014/main" id="{FF5FB960-A2C7-8C20-8C6E-0013FEE77548}"/>
              </a:ext>
            </a:extLst>
          </p:cNvPr>
          <p:cNvSpPr txBox="1"/>
          <p:nvPr/>
        </p:nvSpPr>
        <p:spPr>
          <a:xfrm>
            <a:off x="3867589" y="8304386"/>
            <a:ext cx="2237096"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dirty="0">
                <a:solidFill>
                  <a:srgbClr val="FF5757"/>
                </a:solidFill>
              </a:rPr>
              <a:t>Esempio illustrativo</a:t>
            </a:r>
          </a:p>
          <a:p>
            <a:pPr marL="0" marR="0" lvl="0" indent="0" algn="ctr" rtl="0">
              <a:spcBef>
                <a:spcPts val="0"/>
              </a:spcBef>
              <a:spcAft>
                <a:spcPts val="0"/>
              </a:spcAft>
              <a:buNone/>
            </a:pPr>
            <a:endParaRPr lang="en-US" b="1" dirty="0">
              <a:solidFill>
                <a:srgbClr val="FF5757"/>
              </a:solidFill>
            </a:endParaRPr>
          </a:p>
        </p:txBody>
      </p:sp>
    </p:spTree>
    <p:extLst>
      <p:ext uri="{BB962C8B-B14F-4D97-AF65-F5344CB8AC3E}">
        <p14:creationId xmlns:p14="http://schemas.microsoft.com/office/powerpoint/2010/main" val="3660255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C00000"/>
                </a:solidFill>
                <a:latin typeface="Helvetica Neue"/>
                <a:ea typeface="Helvetica Neue"/>
                <a:cs typeface="Helvetica Neue"/>
                <a:sym typeface="Helvetica Neue"/>
              </a:rPr>
              <a:t>Struttura divisionale organizzativa </a:t>
            </a:r>
          </a:p>
          <a:p>
            <a:pPr marL="0" marR="0" lvl="0" indent="0" algn="l" rtl="0">
              <a:spcBef>
                <a:spcPts val="0"/>
              </a:spcBef>
              <a:spcAft>
                <a:spcPts val="0"/>
              </a:spcAft>
              <a:buNone/>
            </a:pPr>
            <a:endParaRPr lang="en-US" sz="3600" b="1" dirty="0">
              <a:solidFill>
                <a:srgbClr val="C00000"/>
              </a:solidFill>
              <a:latin typeface="Helvetica Neue"/>
              <a:ea typeface="Helvetica Neue"/>
              <a:cs typeface="Helvetica Neue"/>
              <a:sym typeface="Helvetica Neue"/>
            </a:endParaRPr>
          </a:p>
          <a:p>
            <a:pPr marL="0" marR="0" lvl="0" indent="0" algn="l" rtl="0">
              <a:spcBef>
                <a:spcPts val="0"/>
              </a:spcBef>
              <a:spcAft>
                <a:spcPts val="0"/>
              </a:spcAft>
              <a:buNone/>
            </a:pPr>
            <a:endParaRPr lang="en-US" sz="3600" b="1" dirty="0">
              <a:solidFill>
                <a:srgbClr val="C00000"/>
              </a:solidFill>
              <a:latin typeface="Helvetica Neue"/>
              <a:ea typeface="Helvetica Neue"/>
              <a:cs typeface="Helvetica Neue"/>
              <a:sym typeface="Helvetica Neue"/>
            </a:endParaRPr>
          </a:p>
        </p:txBody>
      </p:sp>
      <p:sp>
        <p:nvSpPr>
          <p:cNvPr id="159" name="Google Shape;159;p4"/>
          <p:cNvSpPr txBox="1"/>
          <p:nvPr/>
        </p:nvSpPr>
        <p:spPr>
          <a:xfrm>
            <a:off x="9144000" y="2342775"/>
            <a:ext cx="8160326" cy="63709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400" dirty="0">
                <a:solidFill>
                  <a:schemeClr val="dk1"/>
                </a:solidFill>
                <a:latin typeface="Helvetica Neue"/>
                <a:ea typeface="Helvetica Neue"/>
                <a:cs typeface="Helvetica Neue"/>
                <a:sym typeface="Helvetica Neue"/>
              </a:rPr>
              <a:t>Leggermente più complessa rispetto alle altre, la struttura divisionale organizzativa prende in considerazione la ripartizione della società nelle sue divisioni fondamentali, ognuna delle quali opera come una "società all'interno dell'azienda". </a:t>
            </a:r>
          </a:p>
          <a:p>
            <a:pPr marL="0" marR="0" lvl="0" indent="0" algn="l" rtl="0">
              <a:spcBef>
                <a:spcPts val="0"/>
              </a:spcBef>
              <a:spcAft>
                <a:spcPts val="0"/>
              </a:spcAft>
              <a:buNone/>
            </a:pPr>
            <a:endParaRPr lang="it-IT"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it-IT" sz="2400" dirty="0">
                <a:solidFill>
                  <a:schemeClr val="dk1"/>
                </a:solidFill>
                <a:latin typeface="Helvetica Neue"/>
                <a:ea typeface="Helvetica Neue"/>
                <a:cs typeface="Helvetica Neue"/>
                <a:sym typeface="Helvetica Neue"/>
              </a:rPr>
              <a:t>Ogni divisione rappresenta un filone specifico delle molte aziende in cui un'organizzazione potrebbe essere coinvolta. </a:t>
            </a:r>
          </a:p>
          <a:p>
            <a:pPr marL="0" marR="0" lvl="0" indent="0" algn="l" rtl="0">
              <a:spcBef>
                <a:spcPts val="0"/>
              </a:spcBef>
              <a:spcAft>
                <a:spcPts val="0"/>
              </a:spcAft>
              <a:buNone/>
            </a:pPr>
            <a:endParaRPr lang="it-IT"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it-IT" sz="2400" dirty="0">
                <a:solidFill>
                  <a:schemeClr val="dk1"/>
                </a:solidFill>
                <a:latin typeface="Helvetica Neue"/>
                <a:ea typeface="Helvetica Neue"/>
                <a:cs typeface="Helvetica Neue"/>
                <a:sym typeface="Helvetica Neue"/>
              </a:rPr>
              <a:t>Questa struttura è tipica delle società di consulenza medio-grandi e di altre imprese che operano contemporaneamente in più di un settore. </a:t>
            </a:r>
          </a:p>
          <a:p>
            <a:pPr marL="0" marR="0" lvl="0" indent="0" algn="l" rtl="0">
              <a:spcBef>
                <a:spcPts val="0"/>
              </a:spcBef>
              <a:spcAft>
                <a:spcPts val="0"/>
              </a:spcAft>
              <a:buNone/>
            </a:pPr>
            <a:r>
              <a:rPr lang="it-IT" sz="2400" dirty="0">
                <a:solidFill>
                  <a:schemeClr val="dk1"/>
                </a:solidFill>
                <a:latin typeface="Helvetica Neue"/>
                <a:ea typeface="Helvetica Neue"/>
                <a:cs typeface="Helvetica Neue"/>
                <a:sym typeface="Helvetica Neue"/>
              </a:rPr>
              <a:t> </a:t>
            </a:r>
          </a:p>
          <a:p>
            <a:pPr marL="0" marR="0" lvl="0" indent="0" algn="l" rtl="0">
              <a:spcBef>
                <a:spcPts val="0"/>
              </a:spcBef>
              <a:spcAft>
                <a:spcPts val="0"/>
              </a:spcAft>
              <a:buNone/>
            </a:pPr>
            <a:r>
              <a:rPr lang="it-IT" sz="2400" dirty="0">
                <a:solidFill>
                  <a:schemeClr val="dk1"/>
                </a:solidFill>
                <a:latin typeface="Helvetica Neue"/>
                <a:ea typeface="Helvetica Neue"/>
                <a:cs typeface="Helvetica Neue"/>
                <a:sym typeface="Helvetica Neue"/>
              </a:rPr>
              <a:t>È comune che ogni divisione abbia il proprio marketing, contabilità, IT, HR, ecc., team esecutivi in modo da favorire una grande autonomia e auto-dipendenza.</a:t>
            </a:r>
            <a:endParaRPr sz="2400" b="1" dirty="0">
              <a:solidFill>
                <a:schemeClr val="dk1"/>
              </a:solidFill>
              <a:latin typeface="Helvetica Neue"/>
              <a:ea typeface="Helvetica Neue"/>
              <a:cs typeface="Helvetica Neue"/>
              <a:sym typeface="Helvetica Neue"/>
            </a:endParaRPr>
          </a:p>
        </p:txBody>
      </p:sp>
      <p:graphicFrame>
        <p:nvGraphicFramePr>
          <p:cNvPr id="2" name="Diagramma 2">
            <a:extLst>
              <a:ext uri="{FF2B5EF4-FFF2-40B4-BE49-F238E27FC236}">
                <a16:creationId xmlns:a16="http://schemas.microsoft.com/office/drawing/2014/main" id="{F5B027EA-8ADA-760A-4F2F-51457D08D107}"/>
              </a:ext>
            </a:extLst>
          </p:cNvPr>
          <p:cNvGraphicFramePr/>
          <p:nvPr>
            <p:extLst>
              <p:ext uri="{D42A27DB-BD31-4B8C-83A1-F6EECF244321}">
                <p14:modId xmlns:p14="http://schemas.microsoft.com/office/powerpoint/2010/main" val="3637859992"/>
              </p:ext>
            </p:extLst>
          </p:nvPr>
        </p:nvGraphicFramePr>
        <p:xfrm>
          <a:off x="983674" y="2045458"/>
          <a:ext cx="7526018" cy="61960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Google Shape;159;p4">
            <a:extLst>
              <a:ext uri="{FF2B5EF4-FFF2-40B4-BE49-F238E27FC236}">
                <a16:creationId xmlns:a16="http://schemas.microsoft.com/office/drawing/2014/main" id="{D63A7368-B0E0-93B4-042B-B2A88E6A691F}"/>
              </a:ext>
            </a:extLst>
          </p:cNvPr>
          <p:cNvSpPr txBox="1"/>
          <p:nvPr/>
        </p:nvSpPr>
        <p:spPr>
          <a:xfrm>
            <a:off x="3867589" y="8304386"/>
            <a:ext cx="2237096" cy="3077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dirty="0">
                <a:solidFill>
                  <a:srgbClr val="FF5757"/>
                </a:solidFill>
              </a:rPr>
              <a:t>Esempio illustrativo</a:t>
            </a:r>
          </a:p>
        </p:txBody>
      </p:sp>
    </p:spTree>
    <p:extLst>
      <p:ext uri="{BB962C8B-B14F-4D97-AF65-F5344CB8AC3E}">
        <p14:creationId xmlns:p14="http://schemas.microsoft.com/office/powerpoint/2010/main" val="1230890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25868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D00B24"/>
                </a:solidFill>
              </a:rPr>
              <a:t>Struttura organizzativa divisionale: poche varianti</a:t>
            </a:r>
            <a:endParaRPr lang="en-US" sz="3600" b="1" dirty="0">
              <a:solidFill>
                <a:srgbClr val="D00B24"/>
              </a:solidFill>
              <a:latin typeface="Arial"/>
              <a:ea typeface="Arial"/>
              <a:cs typeface="Arial"/>
              <a:sym typeface="Arial"/>
            </a:endParaRPr>
          </a:p>
        </p:txBody>
      </p:sp>
      <p:sp>
        <p:nvSpPr>
          <p:cNvPr id="3" name="Google Shape;159;p4">
            <a:extLst>
              <a:ext uri="{FF2B5EF4-FFF2-40B4-BE49-F238E27FC236}">
                <a16:creationId xmlns:a16="http://schemas.microsoft.com/office/drawing/2014/main" id="{D7940C99-CB9A-8415-FBAB-86934687A32B}"/>
              </a:ext>
            </a:extLst>
          </p:cNvPr>
          <p:cNvSpPr txBox="1"/>
          <p:nvPr/>
        </p:nvSpPr>
        <p:spPr>
          <a:xfrm>
            <a:off x="1447799" y="2744665"/>
            <a:ext cx="4772892" cy="567843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400" dirty="0">
                <a:solidFill>
                  <a:srgbClr val="C00000"/>
                </a:solidFill>
                <a:latin typeface="Helvetica Neue"/>
                <a:ea typeface="Helvetica Neue"/>
                <a:cs typeface="Helvetica Neue"/>
                <a:sym typeface="Helvetica Neue"/>
              </a:rPr>
              <a:t>Struttura organizzativa basata sul mercato</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it-IT" sz="2400" dirty="0">
                <a:solidFill>
                  <a:schemeClr val="dk1"/>
                </a:solidFill>
                <a:latin typeface="Helvetica Neue"/>
                <a:ea typeface="Helvetica Neue"/>
                <a:cs typeface="Helvetica Neue"/>
                <a:sym typeface="Helvetica Neue"/>
              </a:rPr>
              <a:t>Le divisioni sono separate in base ai diversi settori/mercati occupati dall'azienda o dai clienti serviti</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dirty="0">
                <a:solidFill>
                  <a:srgbClr val="C00000"/>
                </a:solidFill>
                <a:latin typeface="Helvetica Neue"/>
                <a:sym typeface="Helvetica Neue"/>
              </a:rPr>
              <a:t>Esempi</a:t>
            </a:r>
          </a:p>
          <a:p>
            <a:pPr marL="0" marR="0" lvl="0" indent="0" algn="l" rtl="0">
              <a:spcBef>
                <a:spcPts val="0"/>
              </a:spcBef>
              <a:spcAft>
                <a:spcPts val="0"/>
              </a:spcAft>
              <a:buNone/>
            </a:pPr>
            <a:endParaRPr lang="en-US" sz="2400" dirty="0">
              <a:solidFill>
                <a:srgbClr val="C00000"/>
              </a:solidFill>
              <a:latin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Divisione 1: senza glutine</a:t>
            </a:r>
          </a:p>
          <a:p>
            <a:pPr marL="457200" marR="0" lvl="0" indent="-457200" algn="l" rtl="0">
              <a:spcBef>
                <a:spcPts val="0"/>
              </a:spcBef>
              <a:spcAft>
                <a:spcPts val="0"/>
              </a:spcAft>
              <a:buFont typeface="Arial" panose="020B0604020202020204" pitchFamily="34" charset="0"/>
              <a:buChar char="•"/>
            </a:pPr>
            <a:endParaRPr lang="en-US" sz="9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Divisione 2: vegano</a:t>
            </a:r>
          </a:p>
          <a:p>
            <a:pPr marL="457200" marR="0" lvl="0" indent="-457200" algn="l" rtl="0">
              <a:spcBef>
                <a:spcPts val="0"/>
              </a:spcBef>
              <a:spcAft>
                <a:spcPts val="0"/>
              </a:spcAft>
              <a:buFont typeface="Arial" panose="020B0604020202020204" pitchFamily="34" charset="0"/>
              <a:buChar char="•"/>
            </a:pPr>
            <a:endParaRPr lang="en-US" sz="9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Divisione 3: bio</a:t>
            </a:r>
          </a:p>
          <a:p>
            <a:pPr marL="457200" marR="0" lvl="0" indent="-457200" algn="l" rtl="0">
              <a:spcBef>
                <a:spcPts val="0"/>
              </a:spcBef>
              <a:spcAft>
                <a:spcPts val="0"/>
              </a:spcAft>
              <a:buFont typeface="Arial" panose="020B0604020202020204" pitchFamily="34" charset="0"/>
              <a:buChar char="•"/>
            </a:pPr>
            <a:endParaRPr lang="en-US" sz="900" dirty="0">
              <a:solidFill>
                <a:schemeClr val="dk1"/>
              </a:solidFill>
              <a:latin typeface="Helvetica Neue"/>
              <a:ea typeface="Helvetica Neue"/>
              <a:cs typeface="Helvetica Neue"/>
              <a:sym typeface="Helvetica Neue"/>
            </a:endParaRPr>
          </a:p>
          <a:p>
            <a:pPr marL="457200" marR="0" lvl="0" indent="-457200" algn="l" rtl="0">
              <a:spcBef>
                <a:spcPts val="0"/>
              </a:spcBef>
              <a:spcAft>
                <a:spcPts val="0"/>
              </a:spcAft>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a:t>
            </a:r>
          </a:p>
        </p:txBody>
      </p:sp>
      <p:sp>
        <p:nvSpPr>
          <p:cNvPr id="4" name="Google Shape;159;p4">
            <a:extLst>
              <a:ext uri="{FF2B5EF4-FFF2-40B4-BE49-F238E27FC236}">
                <a16:creationId xmlns:a16="http://schemas.microsoft.com/office/drawing/2014/main" id="{6325B90F-68FE-0C99-047E-5D2455BE6625}"/>
              </a:ext>
            </a:extLst>
          </p:cNvPr>
          <p:cNvSpPr txBox="1"/>
          <p:nvPr/>
        </p:nvSpPr>
        <p:spPr>
          <a:xfrm>
            <a:off x="6663572" y="2728621"/>
            <a:ext cx="4656055" cy="5678437"/>
          </a:xfrm>
          <a:prstGeom prst="rect">
            <a:avLst/>
          </a:prstGeom>
          <a:noFill/>
          <a:ln>
            <a:noFill/>
          </a:ln>
        </p:spPr>
        <p:txBody>
          <a:bodyPr spcFirstLastPara="1" wrap="square" lIns="91425" tIns="45700" rIns="91425" bIns="45700" anchor="t" anchorCtr="0">
            <a:spAutoFit/>
          </a:bodyPr>
          <a:lstStyle/>
          <a:p>
            <a:pPr lvl="0"/>
            <a:r>
              <a:rPr lang="it-IT" sz="2400" dirty="0">
                <a:solidFill>
                  <a:srgbClr val="C00000"/>
                </a:solidFill>
                <a:latin typeface="Helvetica Neue"/>
                <a:ea typeface="Helvetica Neue"/>
                <a:cs typeface="Helvetica Neue"/>
                <a:sym typeface="Helvetica Neue"/>
              </a:rPr>
              <a:t>Struttura organizzativa basata sul prodotto</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it-IT" sz="2400" dirty="0">
                <a:solidFill>
                  <a:schemeClr val="dk1"/>
                </a:solidFill>
                <a:latin typeface="Helvetica Neue"/>
                <a:ea typeface="Helvetica Neue"/>
                <a:cs typeface="Helvetica Neue"/>
                <a:sym typeface="Helvetica Neue"/>
              </a:rPr>
              <a:t>Le divisioni sono separate in base alla diversa linea di prodotti / servizi offerti dall'azienda</a:t>
            </a:r>
            <a:endParaRPr lang="en-US" sz="2400" dirty="0">
              <a:solidFill>
                <a:schemeClr val="dk1"/>
              </a:solidFill>
              <a:latin typeface="Helvetica Neue"/>
              <a:ea typeface="Helvetica Neue"/>
              <a:cs typeface="Helvetica Neue"/>
              <a:sym typeface="Helvetica Neue"/>
            </a:endParaRPr>
          </a:p>
          <a:p>
            <a:pPr lvl="0"/>
            <a:endParaRPr lang="en-US" sz="2400" dirty="0">
              <a:solidFill>
                <a:schemeClr val="dk1"/>
              </a:solidFill>
              <a:latin typeface="Helvetica Neue"/>
              <a:ea typeface="Helvetica Neue"/>
              <a:cs typeface="Helvetica Neue"/>
              <a:sym typeface="Helvetica Neue"/>
            </a:endParaRPr>
          </a:p>
          <a:p>
            <a:r>
              <a:rPr lang="en-US" sz="2400" dirty="0">
                <a:solidFill>
                  <a:srgbClr val="C00000"/>
                </a:solidFill>
                <a:latin typeface="Helvetica Neue"/>
                <a:sym typeface="Helvetica Neue"/>
              </a:rPr>
              <a:t>Esempi</a:t>
            </a:r>
          </a:p>
          <a:p>
            <a:endParaRPr lang="en-US" sz="2400" dirty="0">
              <a:solidFill>
                <a:srgbClr val="C00000"/>
              </a:solidFill>
              <a:latin typeface="Helvetica Neue"/>
              <a:sym typeface="Helvetica Neue"/>
            </a:endParaRPr>
          </a:p>
          <a:p>
            <a:pPr marL="457200" lvl="0" indent="-457200">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Divisione 1: Coca-Cola</a:t>
            </a:r>
          </a:p>
          <a:p>
            <a:pPr marL="457200" lvl="0" indent="-457200">
              <a:buFont typeface="Arial" panose="020B0604020202020204" pitchFamily="34" charset="0"/>
              <a:buChar char="•"/>
            </a:pPr>
            <a:endParaRPr lang="en-US" sz="900" dirty="0">
              <a:solidFill>
                <a:schemeClr val="dk1"/>
              </a:solidFill>
              <a:latin typeface="Helvetica Neue"/>
              <a:ea typeface="Helvetica Neue"/>
              <a:cs typeface="Helvetica Neue"/>
              <a:sym typeface="Helvetica Neue"/>
            </a:endParaRPr>
          </a:p>
          <a:p>
            <a:pPr marL="457200" lvl="0" indent="-457200">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Divisione 2: Fanta</a:t>
            </a:r>
          </a:p>
          <a:p>
            <a:pPr marL="457200" lvl="0" indent="-457200">
              <a:buFont typeface="Arial" panose="020B0604020202020204" pitchFamily="34" charset="0"/>
              <a:buChar char="•"/>
            </a:pPr>
            <a:endParaRPr lang="en-US" sz="900" dirty="0">
              <a:solidFill>
                <a:schemeClr val="dk1"/>
              </a:solidFill>
              <a:latin typeface="Helvetica Neue"/>
              <a:ea typeface="Helvetica Neue"/>
              <a:cs typeface="Helvetica Neue"/>
              <a:sym typeface="Helvetica Neue"/>
            </a:endParaRPr>
          </a:p>
          <a:p>
            <a:pPr marL="457200" lvl="0" indent="-457200">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Divisione 3: Sprite</a:t>
            </a:r>
          </a:p>
          <a:p>
            <a:pPr marL="457200" lvl="0" indent="-457200">
              <a:buFont typeface="Arial" panose="020B0604020202020204" pitchFamily="34" charset="0"/>
              <a:buChar char="•"/>
            </a:pPr>
            <a:endParaRPr lang="en-US" sz="900" dirty="0">
              <a:solidFill>
                <a:schemeClr val="dk1"/>
              </a:solidFill>
              <a:latin typeface="Helvetica Neue"/>
              <a:ea typeface="Helvetica Neue"/>
              <a:cs typeface="Helvetica Neue"/>
              <a:sym typeface="Helvetica Neue"/>
            </a:endParaRPr>
          </a:p>
          <a:p>
            <a:pPr marL="457200" lvl="0" indent="-457200">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a:t>
            </a:r>
          </a:p>
        </p:txBody>
      </p:sp>
      <p:sp>
        <p:nvSpPr>
          <p:cNvPr id="5" name="Google Shape;159;p4">
            <a:extLst>
              <a:ext uri="{FF2B5EF4-FFF2-40B4-BE49-F238E27FC236}">
                <a16:creationId xmlns:a16="http://schemas.microsoft.com/office/drawing/2014/main" id="{4E6AE423-C40E-E935-469F-83A5A596E9C9}"/>
              </a:ext>
            </a:extLst>
          </p:cNvPr>
          <p:cNvSpPr txBox="1"/>
          <p:nvPr/>
        </p:nvSpPr>
        <p:spPr>
          <a:xfrm>
            <a:off x="11596615" y="2727897"/>
            <a:ext cx="5396552" cy="5539938"/>
          </a:xfrm>
          <a:prstGeom prst="rect">
            <a:avLst/>
          </a:prstGeom>
          <a:noFill/>
          <a:ln>
            <a:noFill/>
          </a:ln>
        </p:spPr>
        <p:txBody>
          <a:bodyPr spcFirstLastPara="1" wrap="square" lIns="91425" tIns="45700" rIns="91425" bIns="45700" anchor="t" anchorCtr="0">
            <a:spAutoFit/>
          </a:bodyPr>
          <a:lstStyle/>
          <a:p>
            <a:pPr lvl="0"/>
            <a:r>
              <a:rPr lang="it-IT" sz="2400" dirty="0">
                <a:solidFill>
                  <a:srgbClr val="C00000"/>
                </a:solidFill>
                <a:latin typeface="Helvetica Neue"/>
                <a:ea typeface="Helvetica Neue"/>
                <a:cs typeface="Helvetica Neue"/>
                <a:sym typeface="Helvetica Neue"/>
              </a:rPr>
              <a:t>Struttura organizzativa basata sulla geografia</a:t>
            </a: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it-IT" sz="2400" dirty="0">
                <a:solidFill>
                  <a:schemeClr val="dk1"/>
                </a:solidFill>
                <a:latin typeface="Helvetica Neue"/>
                <a:ea typeface="Helvetica Neue"/>
                <a:cs typeface="Helvetica Neue"/>
                <a:sym typeface="Helvetica Neue"/>
              </a:rPr>
              <a:t>Le divisioni sono separate in base ai mercati geografici serviti dall'azienda</a:t>
            </a:r>
          </a:p>
          <a:p>
            <a:pPr marL="0" marR="0" lvl="0" indent="0" algn="l" rtl="0">
              <a:spcBef>
                <a:spcPts val="0"/>
              </a:spcBef>
              <a:spcAft>
                <a:spcPts val="0"/>
              </a:spcAft>
              <a:buNone/>
            </a:pPr>
            <a:endParaRPr lang="it-IT"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lang="en-US" sz="2400" dirty="0">
              <a:solidFill>
                <a:schemeClr val="dk1"/>
              </a:solidFill>
              <a:latin typeface="Helvetica Neue"/>
              <a:ea typeface="Helvetica Neue"/>
              <a:cs typeface="Helvetica Neue"/>
              <a:sym typeface="Helvetica Neue"/>
            </a:endParaRPr>
          </a:p>
          <a:p>
            <a:pPr lvl="0"/>
            <a:r>
              <a:rPr lang="en-US" sz="2400" dirty="0">
                <a:solidFill>
                  <a:srgbClr val="C00000"/>
                </a:solidFill>
                <a:latin typeface="Helvetica Neue"/>
                <a:sym typeface="Helvetica Neue"/>
              </a:rPr>
              <a:t>Esempi</a:t>
            </a:r>
          </a:p>
          <a:p>
            <a:pPr lvl="0"/>
            <a:endParaRPr lang="en-US" sz="2400" dirty="0">
              <a:solidFill>
                <a:srgbClr val="C00000"/>
              </a:solidFill>
              <a:latin typeface="Helvetica Neue"/>
              <a:sym typeface="Helvetica Neue"/>
            </a:endParaRPr>
          </a:p>
          <a:p>
            <a:pPr marL="457200" lvl="0" indent="-457200">
              <a:buFont typeface="Arial" panose="020B0604020202020204" pitchFamily="34" charset="0"/>
              <a:buChar char="•"/>
            </a:pPr>
            <a:r>
              <a:rPr lang="en-US" sz="2400" dirty="0">
                <a:latin typeface="Helvetica Neue"/>
                <a:ea typeface="Helvetica Neue"/>
                <a:cs typeface="Helvetica Neue"/>
                <a:sym typeface="Helvetica Neue"/>
              </a:rPr>
              <a:t>Divisione 1: Nord-America</a:t>
            </a:r>
            <a:endParaRPr lang="en-US" sz="900" dirty="0">
              <a:latin typeface="Helvetica Neue"/>
              <a:ea typeface="Helvetica Neue"/>
              <a:cs typeface="Helvetica Neue"/>
              <a:sym typeface="Helvetica Neue"/>
            </a:endParaRPr>
          </a:p>
          <a:p>
            <a:pPr marL="457200" lvl="0" indent="-457200">
              <a:buFont typeface="Arial" panose="020B0604020202020204" pitchFamily="34" charset="0"/>
              <a:buChar char="•"/>
            </a:pPr>
            <a:r>
              <a:rPr lang="en-US" sz="2400" dirty="0">
                <a:latin typeface="Helvetica Neue"/>
                <a:ea typeface="Helvetica Neue"/>
                <a:cs typeface="Helvetica Neue"/>
                <a:sym typeface="Helvetica Neue"/>
              </a:rPr>
              <a:t>Divisione 2 Sud-Europa</a:t>
            </a:r>
          </a:p>
          <a:p>
            <a:pPr marL="457200" lvl="0" indent="-457200">
              <a:buFont typeface="Arial" panose="020B0604020202020204" pitchFamily="34" charset="0"/>
              <a:buChar char="•"/>
            </a:pPr>
            <a:endParaRPr lang="en-US" sz="900" dirty="0">
              <a:latin typeface="Helvetica Neue"/>
              <a:ea typeface="Helvetica Neue"/>
              <a:cs typeface="Helvetica Neue"/>
              <a:sym typeface="Helvetica Neue"/>
            </a:endParaRPr>
          </a:p>
          <a:p>
            <a:pPr marL="457200" lvl="0" indent="-457200">
              <a:buFont typeface="Arial" panose="020B0604020202020204" pitchFamily="34" charset="0"/>
              <a:buChar char="•"/>
            </a:pPr>
            <a:r>
              <a:rPr lang="en-US" sz="2400" dirty="0">
                <a:latin typeface="Helvetica Neue"/>
                <a:ea typeface="Helvetica Neue"/>
                <a:cs typeface="Helvetica Neue"/>
                <a:sym typeface="Helvetica Neue"/>
              </a:rPr>
              <a:t>Divisione 3: Balcani</a:t>
            </a:r>
          </a:p>
          <a:p>
            <a:pPr marL="457200" lvl="0" indent="-457200">
              <a:buFont typeface="Arial" panose="020B0604020202020204" pitchFamily="34" charset="0"/>
              <a:buChar char="•"/>
            </a:pPr>
            <a:endParaRPr lang="en-US" sz="900" dirty="0">
              <a:latin typeface="Helvetica Neue"/>
              <a:ea typeface="Helvetica Neue"/>
              <a:cs typeface="Helvetica Neue"/>
              <a:sym typeface="Helvetica Neue"/>
            </a:endParaRPr>
          </a:p>
          <a:p>
            <a:pPr marL="457200" lvl="0" indent="-457200">
              <a:buFont typeface="Arial" panose="020B0604020202020204" pitchFamily="34" charset="0"/>
              <a:buChar char="•"/>
            </a:pPr>
            <a:r>
              <a:rPr lang="en-US" sz="2400" dirty="0">
                <a:latin typeface="Helvetica Neue"/>
                <a:ea typeface="Helvetica Neue"/>
                <a:cs typeface="Helvetica Neue"/>
                <a:sym typeface="Helvetica Neue"/>
              </a:rPr>
              <a:t>…</a:t>
            </a:r>
          </a:p>
        </p:txBody>
      </p:sp>
      <p:cxnSp>
        <p:nvCxnSpPr>
          <p:cNvPr id="6" name="Connettore diritto 4">
            <a:extLst>
              <a:ext uri="{FF2B5EF4-FFF2-40B4-BE49-F238E27FC236}">
                <a16:creationId xmlns:a16="http://schemas.microsoft.com/office/drawing/2014/main" id="{527DD97F-3116-58EB-E846-8060BD3C0702}"/>
              </a:ext>
            </a:extLst>
          </p:cNvPr>
          <p:cNvCxnSpPr/>
          <p:nvPr/>
        </p:nvCxnSpPr>
        <p:spPr>
          <a:xfrm>
            <a:off x="6386583" y="2744665"/>
            <a:ext cx="0" cy="5677469"/>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Connettore diritto 13">
            <a:extLst>
              <a:ext uri="{FF2B5EF4-FFF2-40B4-BE49-F238E27FC236}">
                <a16:creationId xmlns:a16="http://schemas.microsoft.com/office/drawing/2014/main" id="{797C5FEF-0DBC-207E-FC2F-93CFF43E10C1}"/>
              </a:ext>
            </a:extLst>
          </p:cNvPr>
          <p:cNvCxnSpPr/>
          <p:nvPr/>
        </p:nvCxnSpPr>
        <p:spPr>
          <a:xfrm>
            <a:off x="11297552" y="2744665"/>
            <a:ext cx="0" cy="5677469"/>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2363582"/>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950</TotalTime>
  <Words>2628</Words>
  <Application>Microsoft Macintosh PowerPoint</Application>
  <PresentationFormat>Personalizzato</PresentationFormat>
  <Paragraphs>440</Paragraphs>
  <Slides>25</Slides>
  <Notes>25</Notes>
  <HiddenSlides>0</HiddenSlides>
  <MMClips>0</MMClips>
  <ScaleCrop>false</ScaleCrop>
  <HeadingPairs>
    <vt:vector size="6" baseType="variant">
      <vt:variant>
        <vt:lpstr>Caratteri utilizzati</vt:lpstr>
      </vt:variant>
      <vt:variant>
        <vt:i4>6</vt:i4>
      </vt:variant>
      <vt:variant>
        <vt:lpstr>Tema</vt:lpstr>
      </vt:variant>
      <vt:variant>
        <vt:i4>2</vt:i4>
      </vt:variant>
      <vt:variant>
        <vt:lpstr>Titoli diapositive</vt:lpstr>
      </vt:variant>
      <vt:variant>
        <vt:i4>25</vt:i4>
      </vt:variant>
    </vt:vector>
  </HeadingPairs>
  <TitlesOfParts>
    <vt:vector size="33" baseType="lpstr">
      <vt:lpstr>Helvetica Neue</vt:lpstr>
      <vt:lpstr>Calibri</vt:lpstr>
      <vt:lpstr>Arial</vt:lpstr>
      <vt:lpstr>Tahoma</vt:lpstr>
      <vt:lpstr>Microsoft Sans Serif</vt:lpstr>
      <vt:lpstr>Times New Roman</vt:lpstr>
      <vt:lpstr>Office Theme</vt:lpstr>
      <vt:lpstr>Diseño personalizado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Monia Coppola</dc:creator>
  <cp:lastModifiedBy>s.natale@studenti.unimc.it</cp:lastModifiedBy>
  <cp:revision>72</cp:revision>
  <dcterms:created xsi:type="dcterms:W3CDTF">2022-05-13T08:01:25Z</dcterms:created>
  <dcterms:modified xsi:type="dcterms:W3CDTF">2023-05-04T08:23:57Z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2022-05-13T00:00:00Z</vt:filetime>
  </property>
  <property fmtid="{D5CDD505-2E9C-101B-9397-08002B2CF9AE}" pid="3" name="Creator">
    <vt:lpwstr>Canva</vt:lpwstr>
  </property>
  <property fmtid="{D5CDD505-2E9C-101B-9397-08002B2CF9AE}" pid="4" name="LastSaved">
    <vt:filetime>2022-05-13T00:00:00Z</vt:filetime>
  </property>
</Properties>
</file>