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7"/>
  </p:notesMasterIdLst>
  <p:sldIdLst>
    <p:sldId id="256" r:id="rId3"/>
    <p:sldId id="257" r:id="rId4"/>
    <p:sldId id="269" r:id="rId5"/>
    <p:sldId id="270" r:id="rId6"/>
    <p:sldId id="271" r:id="rId7"/>
    <p:sldId id="272" r:id="rId8"/>
    <p:sldId id="273" r:id="rId9"/>
    <p:sldId id="274" r:id="rId10"/>
    <p:sldId id="275" r:id="rId11"/>
    <p:sldId id="276" r:id="rId12"/>
    <p:sldId id="277" r:id="rId13"/>
    <p:sldId id="278" r:id="rId14"/>
    <p:sldId id="267" r:id="rId15"/>
    <p:sldId id="268" r:id="rId16"/>
  </p:sldIdLst>
  <p:sldSz cx="18288000" cy="10287000"/>
  <p:notesSz cx="18288000" cy="10287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Microsoft Sans Serif" panose="020B0604020202020204" pitchFamily="34" charset="0"/>
      <p:regular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YtqjzaR7KmeQNgmtwMW1o4Kv2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12E42-8FFF-4025-A5FB-EE65C5EDD31E}" v="13" dt="2023-04-14T23:27:12.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55" d="100"/>
          <a:sy n="55" d="100"/>
        </p:scale>
        <p:origin x="658" y="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F012E42-8FFF-4025-A5FB-EE65C5EDD31E}"/>
    <pc:docChg chg="undo custSel addSld delSld modSld">
      <pc:chgData name="Holienka Marian" userId="d535e67f-eb73-4702-ae53-67bc05435d18" providerId="ADAL" clId="{5F012E42-8FFF-4025-A5FB-EE65C5EDD31E}" dt="2023-04-14T23:27:25.987" v="550" actId="47"/>
      <pc:docMkLst>
        <pc:docMk/>
      </pc:docMkLst>
      <pc:sldChg chg="addSp delSp modSp mod">
        <pc:chgData name="Holienka Marian" userId="d535e67f-eb73-4702-ae53-67bc05435d18" providerId="ADAL" clId="{5F012E42-8FFF-4025-A5FB-EE65C5EDD31E}" dt="2023-04-14T22:48:22.063" v="7" actId="12788"/>
        <pc:sldMkLst>
          <pc:docMk/>
          <pc:sldMk cId="0" sldId="256"/>
        </pc:sldMkLst>
        <pc:spChg chg="add mod">
          <ac:chgData name="Holienka Marian" userId="d535e67f-eb73-4702-ae53-67bc05435d18" providerId="ADAL" clId="{5F012E42-8FFF-4025-A5FB-EE65C5EDD31E}" dt="2023-04-14T22:48:22.063" v="7" actId="12788"/>
          <ac:spMkLst>
            <pc:docMk/>
            <pc:sldMk cId="0" sldId="256"/>
            <ac:spMk id="2" creationId="{6BBCC86B-938E-D433-B89C-2E6061F4E3F0}"/>
          </ac:spMkLst>
        </pc:spChg>
        <pc:spChg chg="mod">
          <ac:chgData name="Holienka Marian" userId="d535e67f-eb73-4702-ae53-67bc05435d18" providerId="ADAL" clId="{5F012E42-8FFF-4025-A5FB-EE65C5EDD31E}" dt="2023-04-14T22:47:51.170" v="2" actId="20577"/>
          <ac:spMkLst>
            <pc:docMk/>
            <pc:sldMk cId="0" sldId="256"/>
            <ac:spMk id="114" creationId="{00000000-0000-0000-0000-000000000000}"/>
          </ac:spMkLst>
        </pc:spChg>
        <pc:spChg chg="del">
          <ac:chgData name="Holienka Marian" userId="d535e67f-eb73-4702-ae53-67bc05435d18" providerId="ADAL" clId="{5F012E42-8FFF-4025-A5FB-EE65C5EDD31E}" dt="2023-04-14T22:48:14.452" v="5" actId="478"/>
          <ac:spMkLst>
            <pc:docMk/>
            <pc:sldMk cId="0" sldId="256"/>
            <ac:spMk id="115" creationId="{00000000-0000-0000-0000-000000000000}"/>
          </ac:spMkLst>
        </pc:spChg>
      </pc:sldChg>
      <pc:sldChg chg="delSp modSp mod">
        <pc:chgData name="Holienka Marian" userId="d535e67f-eb73-4702-ae53-67bc05435d18" providerId="ADAL" clId="{5F012E42-8FFF-4025-A5FB-EE65C5EDD31E}" dt="2023-04-14T22:51:41.027" v="109" actId="2711"/>
        <pc:sldMkLst>
          <pc:docMk/>
          <pc:sldMk cId="0" sldId="257"/>
        </pc:sldMkLst>
        <pc:spChg chg="mod">
          <ac:chgData name="Holienka Marian" userId="d535e67f-eb73-4702-ae53-67bc05435d18" providerId="ADAL" clId="{5F012E42-8FFF-4025-A5FB-EE65C5EDD31E}" dt="2023-04-14T22:48:34.142" v="24" actId="20577"/>
          <ac:spMkLst>
            <pc:docMk/>
            <pc:sldMk cId="0" sldId="257"/>
            <ac:spMk id="121" creationId="{00000000-0000-0000-0000-000000000000}"/>
          </ac:spMkLst>
        </pc:spChg>
        <pc:spChg chg="mod">
          <ac:chgData name="Holienka Marian" userId="d535e67f-eb73-4702-ae53-67bc05435d18" providerId="ADAL" clId="{5F012E42-8FFF-4025-A5FB-EE65C5EDD31E}" dt="2023-04-14T22:48:46.865" v="28" actId="20577"/>
          <ac:spMkLst>
            <pc:docMk/>
            <pc:sldMk cId="0" sldId="257"/>
            <ac:spMk id="122" creationId="{00000000-0000-0000-0000-000000000000}"/>
          </ac:spMkLst>
        </pc:spChg>
        <pc:spChg chg="del topLvl">
          <ac:chgData name="Holienka Marian" userId="d535e67f-eb73-4702-ae53-67bc05435d18" providerId="ADAL" clId="{5F012E42-8FFF-4025-A5FB-EE65C5EDD31E}" dt="2023-04-14T22:49:49.484" v="76" actId="478"/>
          <ac:spMkLst>
            <pc:docMk/>
            <pc:sldMk cId="0" sldId="257"/>
            <ac:spMk id="127" creationId="{00000000-0000-0000-0000-000000000000}"/>
          </ac:spMkLst>
        </pc:spChg>
        <pc:spChg chg="mod topLvl">
          <ac:chgData name="Holienka Marian" userId="d535e67f-eb73-4702-ae53-67bc05435d18" providerId="ADAL" clId="{5F012E42-8FFF-4025-A5FB-EE65C5EDD31E}" dt="2023-04-14T22:50:26.466" v="83" actId="14100"/>
          <ac:spMkLst>
            <pc:docMk/>
            <pc:sldMk cId="0" sldId="257"/>
            <ac:spMk id="128" creationId="{00000000-0000-0000-0000-000000000000}"/>
          </ac:spMkLst>
        </pc:spChg>
        <pc:spChg chg="del topLvl">
          <ac:chgData name="Holienka Marian" userId="d535e67f-eb73-4702-ae53-67bc05435d18" providerId="ADAL" clId="{5F012E42-8FFF-4025-A5FB-EE65C5EDD31E}" dt="2023-04-14T22:50:31.125" v="84" actId="478"/>
          <ac:spMkLst>
            <pc:docMk/>
            <pc:sldMk cId="0" sldId="257"/>
            <ac:spMk id="130" creationId="{00000000-0000-0000-0000-000000000000}"/>
          </ac:spMkLst>
        </pc:spChg>
        <pc:spChg chg="mod topLvl">
          <ac:chgData name="Holienka Marian" userId="d535e67f-eb73-4702-ae53-67bc05435d18" providerId="ADAL" clId="{5F012E42-8FFF-4025-A5FB-EE65C5EDD31E}" dt="2023-04-14T22:51:29.572" v="108" actId="2711"/>
          <ac:spMkLst>
            <pc:docMk/>
            <pc:sldMk cId="0" sldId="257"/>
            <ac:spMk id="131" creationId="{00000000-0000-0000-0000-000000000000}"/>
          </ac:spMkLst>
        </pc:spChg>
        <pc:spChg chg="mod">
          <ac:chgData name="Holienka Marian" userId="d535e67f-eb73-4702-ae53-67bc05435d18" providerId="ADAL" clId="{5F012E42-8FFF-4025-A5FB-EE65C5EDD31E}" dt="2023-04-14T22:51:41.027" v="109" actId="2711"/>
          <ac:spMkLst>
            <pc:docMk/>
            <pc:sldMk cId="0" sldId="257"/>
            <ac:spMk id="133" creationId="{00000000-0000-0000-0000-000000000000}"/>
          </ac:spMkLst>
        </pc:spChg>
        <pc:spChg chg="mod">
          <ac:chgData name="Holienka Marian" userId="d535e67f-eb73-4702-ae53-67bc05435d18" providerId="ADAL" clId="{5F012E42-8FFF-4025-A5FB-EE65C5EDD31E}" dt="2023-04-14T22:51:41.027" v="109" actId="2711"/>
          <ac:spMkLst>
            <pc:docMk/>
            <pc:sldMk cId="0" sldId="257"/>
            <ac:spMk id="134" creationId="{00000000-0000-0000-0000-000000000000}"/>
          </ac:spMkLst>
        </pc:spChg>
        <pc:spChg chg="del">
          <ac:chgData name="Holienka Marian" userId="d535e67f-eb73-4702-ae53-67bc05435d18" providerId="ADAL" clId="{5F012E42-8FFF-4025-A5FB-EE65C5EDD31E}" dt="2023-04-14T22:50:33.507" v="85" actId="478"/>
          <ac:spMkLst>
            <pc:docMk/>
            <pc:sldMk cId="0" sldId="257"/>
            <ac:spMk id="136" creationId="{00000000-0000-0000-0000-000000000000}"/>
          </ac:spMkLst>
        </pc:spChg>
        <pc:grpChg chg="del">
          <ac:chgData name="Holienka Marian" userId="d535e67f-eb73-4702-ae53-67bc05435d18" providerId="ADAL" clId="{5F012E42-8FFF-4025-A5FB-EE65C5EDD31E}" dt="2023-04-14T22:49:49.484" v="76" actId="478"/>
          <ac:grpSpMkLst>
            <pc:docMk/>
            <pc:sldMk cId="0" sldId="257"/>
            <ac:grpSpMk id="126" creationId="{00000000-0000-0000-0000-000000000000}"/>
          </ac:grpSpMkLst>
        </pc:grpChg>
        <pc:grpChg chg="del">
          <ac:chgData name="Holienka Marian" userId="d535e67f-eb73-4702-ae53-67bc05435d18" providerId="ADAL" clId="{5F012E42-8FFF-4025-A5FB-EE65C5EDD31E}" dt="2023-04-14T22:50:31.125" v="84" actId="478"/>
          <ac:grpSpMkLst>
            <pc:docMk/>
            <pc:sldMk cId="0" sldId="257"/>
            <ac:grpSpMk id="129" creationId="{00000000-0000-0000-0000-000000000000}"/>
          </ac:grpSpMkLst>
        </pc:grpChg>
        <pc:grpChg chg="mod">
          <ac:chgData name="Holienka Marian" userId="d535e67f-eb73-4702-ae53-67bc05435d18" providerId="ADAL" clId="{5F012E42-8FFF-4025-A5FB-EE65C5EDD31E}" dt="2023-04-14T22:51:18.986" v="107" actId="1036"/>
          <ac:grpSpMkLst>
            <pc:docMk/>
            <pc:sldMk cId="0" sldId="257"/>
            <ac:grpSpMk id="132" creationId="{00000000-0000-0000-0000-000000000000}"/>
          </ac:grpSpMkLst>
        </pc:grpChg>
        <pc:picChg chg="mod">
          <ac:chgData name="Holienka Marian" userId="d535e67f-eb73-4702-ae53-67bc05435d18" providerId="ADAL" clId="{5F012E42-8FFF-4025-A5FB-EE65C5EDD31E}" dt="2023-04-14T22:51:18.986" v="107" actId="1036"/>
          <ac:picMkLst>
            <pc:docMk/>
            <pc:sldMk cId="0" sldId="257"/>
            <ac:picMk id="125" creationId="{00000000-0000-0000-0000-000000000000}"/>
          </ac:picMkLst>
        </pc:picChg>
      </pc:sldChg>
      <pc:sldChg chg="del">
        <pc:chgData name="Holienka Marian" userId="d535e67f-eb73-4702-ae53-67bc05435d18" providerId="ADAL" clId="{5F012E42-8FFF-4025-A5FB-EE65C5EDD31E}" dt="2023-04-14T22:52:13.292" v="111" actId="47"/>
        <pc:sldMkLst>
          <pc:docMk/>
          <pc:sldMk cId="0" sldId="258"/>
        </pc:sldMkLst>
      </pc:sldChg>
      <pc:sldChg chg="del">
        <pc:chgData name="Holienka Marian" userId="d535e67f-eb73-4702-ae53-67bc05435d18" providerId="ADAL" clId="{5F012E42-8FFF-4025-A5FB-EE65C5EDD31E}" dt="2023-04-14T22:55:45.517" v="205" actId="47"/>
        <pc:sldMkLst>
          <pc:docMk/>
          <pc:sldMk cId="0" sldId="259"/>
        </pc:sldMkLst>
      </pc:sldChg>
      <pc:sldChg chg="del">
        <pc:chgData name="Holienka Marian" userId="d535e67f-eb73-4702-ae53-67bc05435d18" providerId="ADAL" clId="{5F012E42-8FFF-4025-A5FB-EE65C5EDD31E}" dt="2023-04-14T22:58:23.527" v="258" actId="47"/>
        <pc:sldMkLst>
          <pc:docMk/>
          <pc:sldMk cId="0" sldId="260"/>
        </pc:sldMkLst>
      </pc:sldChg>
      <pc:sldChg chg="del">
        <pc:chgData name="Holienka Marian" userId="d535e67f-eb73-4702-ae53-67bc05435d18" providerId="ADAL" clId="{5F012E42-8FFF-4025-A5FB-EE65C5EDD31E}" dt="2023-04-14T23:01:05.811" v="316" actId="47"/>
        <pc:sldMkLst>
          <pc:docMk/>
          <pc:sldMk cId="0" sldId="261"/>
        </pc:sldMkLst>
      </pc:sldChg>
      <pc:sldChg chg="del">
        <pc:chgData name="Holienka Marian" userId="d535e67f-eb73-4702-ae53-67bc05435d18" providerId="ADAL" clId="{5F012E42-8FFF-4025-A5FB-EE65C5EDD31E}" dt="2023-04-14T23:05:23.067" v="386" actId="47"/>
        <pc:sldMkLst>
          <pc:docMk/>
          <pc:sldMk cId="0" sldId="262"/>
        </pc:sldMkLst>
      </pc:sldChg>
      <pc:sldChg chg="del">
        <pc:chgData name="Holienka Marian" userId="d535e67f-eb73-4702-ae53-67bc05435d18" providerId="ADAL" clId="{5F012E42-8FFF-4025-A5FB-EE65C5EDD31E}" dt="2023-04-14T23:09:41.971" v="423" actId="47"/>
        <pc:sldMkLst>
          <pc:docMk/>
          <pc:sldMk cId="0" sldId="263"/>
        </pc:sldMkLst>
      </pc:sldChg>
      <pc:sldChg chg="del">
        <pc:chgData name="Holienka Marian" userId="d535e67f-eb73-4702-ae53-67bc05435d18" providerId="ADAL" clId="{5F012E42-8FFF-4025-A5FB-EE65C5EDD31E}" dt="2023-04-14T23:12:18.133" v="452" actId="47"/>
        <pc:sldMkLst>
          <pc:docMk/>
          <pc:sldMk cId="0" sldId="264"/>
        </pc:sldMkLst>
      </pc:sldChg>
      <pc:sldChg chg="del">
        <pc:chgData name="Holienka Marian" userId="d535e67f-eb73-4702-ae53-67bc05435d18" providerId="ADAL" clId="{5F012E42-8FFF-4025-A5FB-EE65C5EDD31E}" dt="2023-04-14T23:25:42.793" v="513" actId="47"/>
        <pc:sldMkLst>
          <pc:docMk/>
          <pc:sldMk cId="0" sldId="265"/>
        </pc:sldMkLst>
      </pc:sldChg>
      <pc:sldChg chg="del">
        <pc:chgData name="Holienka Marian" userId="d535e67f-eb73-4702-ae53-67bc05435d18" providerId="ADAL" clId="{5F012E42-8FFF-4025-A5FB-EE65C5EDD31E}" dt="2023-04-14T23:27:25.987" v="550" actId="47"/>
        <pc:sldMkLst>
          <pc:docMk/>
          <pc:sldMk cId="0" sldId="266"/>
        </pc:sldMkLst>
      </pc:sldChg>
      <pc:sldChg chg="modSp mod">
        <pc:chgData name="Holienka Marian" userId="d535e67f-eb73-4702-ae53-67bc05435d18" providerId="ADAL" clId="{5F012E42-8FFF-4025-A5FB-EE65C5EDD31E}" dt="2023-04-14T23:03:11.766" v="344" actId="20577"/>
        <pc:sldMkLst>
          <pc:docMk/>
          <pc:sldMk cId="0" sldId="267"/>
        </pc:sldMkLst>
        <pc:spChg chg="mod">
          <ac:chgData name="Holienka Marian" userId="d535e67f-eb73-4702-ae53-67bc05435d18" providerId="ADAL" clId="{5F012E42-8FFF-4025-A5FB-EE65C5EDD31E}" dt="2023-04-14T23:02:50.158" v="330" actId="20577"/>
          <ac:spMkLst>
            <pc:docMk/>
            <pc:sldMk cId="0" sldId="267"/>
            <ac:spMk id="213" creationId="{00000000-0000-0000-0000-000000000000}"/>
          </ac:spMkLst>
        </pc:spChg>
        <pc:spChg chg="mod">
          <ac:chgData name="Holienka Marian" userId="d535e67f-eb73-4702-ae53-67bc05435d18" providerId="ADAL" clId="{5F012E42-8FFF-4025-A5FB-EE65C5EDD31E}" dt="2023-04-14T23:02:43.273" v="328" actId="120"/>
          <ac:spMkLst>
            <pc:docMk/>
            <pc:sldMk cId="0" sldId="267"/>
            <ac:spMk id="214" creationId="{00000000-0000-0000-0000-000000000000}"/>
          </ac:spMkLst>
        </pc:spChg>
        <pc:spChg chg="mod">
          <ac:chgData name="Holienka Marian" userId="d535e67f-eb73-4702-ae53-67bc05435d18" providerId="ADAL" clId="{5F012E42-8FFF-4025-A5FB-EE65C5EDD31E}" dt="2023-04-14T23:02:39.088" v="327" actId="2711"/>
          <ac:spMkLst>
            <pc:docMk/>
            <pc:sldMk cId="0" sldId="267"/>
            <ac:spMk id="215" creationId="{00000000-0000-0000-0000-000000000000}"/>
          </ac:spMkLst>
        </pc:spChg>
        <pc:spChg chg="mod">
          <ac:chgData name="Holienka Marian" userId="d535e67f-eb73-4702-ae53-67bc05435d18" providerId="ADAL" clId="{5F012E42-8FFF-4025-A5FB-EE65C5EDD31E}" dt="2023-04-14T23:03:11.766" v="344" actId="20577"/>
          <ac:spMkLst>
            <pc:docMk/>
            <pc:sldMk cId="0" sldId="267"/>
            <ac:spMk id="216" creationId="{00000000-0000-0000-0000-000000000000}"/>
          </ac:spMkLst>
        </pc:spChg>
      </pc:sldChg>
      <pc:sldChg chg="delSp modSp add mod">
        <pc:chgData name="Holienka Marian" userId="d535e67f-eb73-4702-ae53-67bc05435d18" providerId="ADAL" clId="{5F012E42-8FFF-4025-A5FB-EE65C5EDD31E}" dt="2023-04-14T22:53:41.053" v="166" actId="20577"/>
        <pc:sldMkLst>
          <pc:docMk/>
          <pc:sldMk cId="1062257271" sldId="269"/>
        </pc:sldMkLst>
        <pc:spChg chg="mod">
          <ac:chgData name="Holienka Marian" userId="d535e67f-eb73-4702-ae53-67bc05435d18" providerId="ADAL" clId="{5F012E42-8FFF-4025-A5FB-EE65C5EDD31E}" dt="2023-04-14T22:52:56.112" v="142" actId="20577"/>
          <ac:spMkLst>
            <pc:docMk/>
            <pc:sldMk cId="1062257271" sldId="269"/>
            <ac:spMk id="6" creationId="{BC039071-035F-40E6-A58D-58CCA597DADC}"/>
          </ac:spMkLst>
        </pc:spChg>
        <pc:spChg chg="mod">
          <ac:chgData name="Holienka Marian" userId="d535e67f-eb73-4702-ae53-67bc05435d18" providerId="ADAL" clId="{5F012E42-8FFF-4025-A5FB-EE65C5EDD31E}" dt="2023-04-14T22:52:28.016" v="114"/>
          <ac:spMkLst>
            <pc:docMk/>
            <pc:sldMk cId="1062257271" sldId="269"/>
            <ac:spMk id="7" creationId="{28E9B618-F1B9-111D-D539-8297414D780A}"/>
          </ac:spMkLst>
        </pc:spChg>
        <pc:spChg chg="mod">
          <ac:chgData name="Holienka Marian" userId="d535e67f-eb73-4702-ae53-67bc05435d18" providerId="ADAL" clId="{5F012E42-8FFF-4025-A5FB-EE65C5EDD31E}" dt="2023-04-14T22:53:41.053" v="166" actId="20577"/>
          <ac:spMkLst>
            <pc:docMk/>
            <pc:sldMk cId="1062257271" sldId="269"/>
            <ac:spMk id="9" creationId="{C020E2D8-D57E-5E4C-A606-CFDB46E760C4}"/>
          </ac:spMkLst>
        </pc:spChg>
        <pc:spChg chg="mod">
          <ac:chgData name="Holienka Marian" userId="d535e67f-eb73-4702-ae53-67bc05435d18" providerId="ADAL" clId="{5F012E42-8FFF-4025-A5FB-EE65C5EDD31E}" dt="2023-04-14T22:53:07.464" v="145"/>
          <ac:spMkLst>
            <pc:docMk/>
            <pc:sldMk cId="1062257271" sldId="269"/>
            <ac:spMk id="10" creationId="{FC23A6D0-1ADB-A05D-99BB-F8E2B2A27A6C}"/>
          </ac:spMkLst>
        </pc:spChg>
        <pc:grpChg chg="del">
          <ac:chgData name="Holienka Marian" userId="d535e67f-eb73-4702-ae53-67bc05435d18" providerId="ADAL" clId="{5F012E42-8FFF-4025-A5FB-EE65C5EDD31E}" dt="2023-04-14T22:52:31.996" v="115" actId="478"/>
          <ac:grpSpMkLst>
            <pc:docMk/>
            <pc:sldMk cId="1062257271" sldId="269"/>
            <ac:grpSpMk id="11" creationId="{ABE2D819-B29D-F44D-BAC6-E3437E363A21}"/>
          </ac:grpSpMkLst>
        </pc:grpChg>
        <pc:picChg chg="del">
          <ac:chgData name="Holienka Marian" userId="d535e67f-eb73-4702-ae53-67bc05435d18" providerId="ADAL" clId="{5F012E42-8FFF-4025-A5FB-EE65C5EDD31E}" dt="2023-04-14T22:52:33.085" v="116" actId="478"/>
          <ac:picMkLst>
            <pc:docMk/>
            <pc:sldMk cId="1062257271" sldId="269"/>
            <ac:picMk id="16" creationId="{5DE252BD-262C-3B2C-4C84-419E37BF8BDF}"/>
          </ac:picMkLst>
        </pc:picChg>
      </pc:sldChg>
      <pc:sldChg chg="delSp modSp add mod">
        <pc:chgData name="Holienka Marian" userId="d535e67f-eb73-4702-ae53-67bc05435d18" providerId="ADAL" clId="{5F012E42-8FFF-4025-A5FB-EE65C5EDD31E}" dt="2023-04-14T22:55:38.412" v="204" actId="14100"/>
        <pc:sldMkLst>
          <pc:docMk/>
          <pc:sldMk cId="0" sldId="270"/>
        </pc:sldMkLst>
        <pc:spChg chg="mod">
          <ac:chgData name="Holienka Marian" userId="d535e67f-eb73-4702-ae53-67bc05435d18" providerId="ADAL" clId="{5F012E42-8FFF-4025-A5FB-EE65C5EDD31E}" dt="2023-04-14T22:54:29.699" v="185" actId="14100"/>
          <ac:spMkLst>
            <pc:docMk/>
            <pc:sldMk cId="0" sldId="270"/>
            <ac:spMk id="158" creationId="{00000000-0000-0000-0000-000000000000}"/>
          </ac:spMkLst>
        </pc:spChg>
        <pc:spChg chg="mod">
          <ac:chgData name="Holienka Marian" userId="d535e67f-eb73-4702-ae53-67bc05435d18" providerId="ADAL" clId="{5F012E42-8FFF-4025-A5FB-EE65C5EDD31E}" dt="2023-04-14T22:55:38.412" v="204" actId="14100"/>
          <ac:spMkLst>
            <pc:docMk/>
            <pc:sldMk cId="0" sldId="270"/>
            <ac:spMk id="159" creationId="{00000000-0000-0000-0000-000000000000}"/>
          </ac:spMkLst>
        </pc:spChg>
        <pc:picChg chg="del">
          <ac:chgData name="Holienka Marian" userId="d535e67f-eb73-4702-ae53-67bc05435d18" providerId="ADAL" clId="{5F012E42-8FFF-4025-A5FB-EE65C5EDD31E}" dt="2023-04-14T22:55:32.382" v="203" actId="478"/>
          <ac:picMkLst>
            <pc:docMk/>
            <pc:sldMk cId="0" sldId="270"/>
            <ac:picMk id="160" creationId="{00000000-0000-0000-0000-000000000000}"/>
          </ac:picMkLst>
        </pc:picChg>
      </pc:sldChg>
      <pc:sldChg chg="modSp add mod">
        <pc:chgData name="Holienka Marian" userId="d535e67f-eb73-4702-ae53-67bc05435d18" providerId="ADAL" clId="{5F012E42-8FFF-4025-A5FB-EE65C5EDD31E}" dt="2023-04-14T23:05:01.636" v="382" actId="20577"/>
        <pc:sldMkLst>
          <pc:docMk/>
          <pc:sldMk cId="1821796800" sldId="271"/>
        </pc:sldMkLst>
        <pc:spChg chg="mod">
          <ac:chgData name="Holienka Marian" userId="d535e67f-eb73-4702-ae53-67bc05435d18" providerId="ADAL" clId="{5F012E42-8FFF-4025-A5FB-EE65C5EDD31E}" dt="2023-04-14T22:56:11.583" v="209" actId="20577"/>
          <ac:spMkLst>
            <pc:docMk/>
            <pc:sldMk cId="1821796800" sldId="271"/>
            <ac:spMk id="158" creationId="{00000000-0000-0000-0000-000000000000}"/>
          </ac:spMkLst>
        </pc:spChg>
        <pc:spChg chg="mod">
          <ac:chgData name="Holienka Marian" userId="d535e67f-eb73-4702-ae53-67bc05435d18" providerId="ADAL" clId="{5F012E42-8FFF-4025-A5FB-EE65C5EDD31E}" dt="2023-04-14T23:05:01.636" v="382" actId="20577"/>
          <ac:spMkLst>
            <pc:docMk/>
            <pc:sldMk cId="1821796800" sldId="271"/>
            <ac:spMk id="159" creationId="{00000000-0000-0000-0000-000000000000}"/>
          </ac:spMkLst>
        </pc:spChg>
      </pc:sldChg>
      <pc:sldChg chg="modSp add mod">
        <pc:chgData name="Holienka Marian" userId="d535e67f-eb73-4702-ae53-67bc05435d18" providerId="ADAL" clId="{5F012E42-8FFF-4025-A5FB-EE65C5EDD31E}" dt="2023-04-14T23:05:08.796" v="384" actId="20577"/>
        <pc:sldMkLst>
          <pc:docMk/>
          <pc:sldMk cId="326114410" sldId="272"/>
        </pc:sldMkLst>
        <pc:spChg chg="mod">
          <ac:chgData name="Holienka Marian" userId="d535e67f-eb73-4702-ae53-67bc05435d18" providerId="ADAL" clId="{5F012E42-8FFF-4025-A5FB-EE65C5EDD31E}" dt="2023-04-14T22:59:06.591" v="262" actId="20577"/>
          <ac:spMkLst>
            <pc:docMk/>
            <pc:sldMk cId="326114410" sldId="272"/>
            <ac:spMk id="158" creationId="{00000000-0000-0000-0000-000000000000}"/>
          </ac:spMkLst>
        </pc:spChg>
        <pc:spChg chg="mod">
          <ac:chgData name="Holienka Marian" userId="d535e67f-eb73-4702-ae53-67bc05435d18" providerId="ADAL" clId="{5F012E42-8FFF-4025-A5FB-EE65C5EDD31E}" dt="2023-04-14T23:05:08.796" v="384" actId="20577"/>
          <ac:spMkLst>
            <pc:docMk/>
            <pc:sldMk cId="326114410" sldId="272"/>
            <ac:spMk id="159" creationId="{00000000-0000-0000-0000-000000000000}"/>
          </ac:spMkLst>
        </pc:spChg>
      </pc:sldChg>
      <pc:sldChg chg="modSp add mod">
        <pc:chgData name="Holienka Marian" userId="d535e67f-eb73-4702-ae53-67bc05435d18" providerId="ADAL" clId="{5F012E42-8FFF-4025-A5FB-EE65C5EDD31E}" dt="2023-04-14T23:05:14.248" v="385" actId="20577"/>
        <pc:sldMkLst>
          <pc:docMk/>
          <pc:sldMk cId="2648175734" sldId="273"/>
        </pc:sldMkLst>
        <pc:spChg chg="mod">
          <ac:chgData name="Holienka Marian" userId="d535e67f-eb73-4702-ae53-67bc05435d18" providerId="ADAL" clId="{5F012E42-8FFF-4025-A5FB-EE65C5EDD31E}" dt="2023-04-14T23:05:14.248" v="385" actId="20577"/>
          <ac:spMkLst>
            <pc:docMk/>
            <pc:sldMk cId="2648175734" sldId="273"/>
            <ac:spMk id="159" creationId="{00000000-0000-0000-0000-000000000000}"/>
          </ac:spMkLst>
        </pc:spChg>
      </pc:sldChg>
      <pc:sldChg chg="modSp add mod">
        <pc:chgData name="Holienka Marian" userId="d535e67f-eb73-4702-ae53-67bc05435d18" providerId="ADAL" clId="{5F012E42-8FFF-4025-A5FB-EE65C5EDD31E}" dt="2023-04-14T23:04:51.881" v="379" actId="20577"/>
        <pc:sldMkLst>
          <pc:docMk/>
          <pc:sldMk cId="4027177136" sldId="274"/>
        </pc:sldMkLst>
        <pc:spChg chg="mod">
          <ac:chgData name="Holienka Marian" userId="d535e67f-eb73-4702-ae53-67bc05435d18" providerId="ADAL" clId="{5F012E42-8FFF-4025-A5FB-EE65C5EDD31E}" dt="2023-04-14T23:03:55.288" v="358" actId="20577"/>
          <ac:spMkLst>
            <pc:docMk/>
            <pc:sldMk cId="4027177136" sldId="274"/>
            <ac:spMk id="158" creationId="{00000000-0000-0000-0000-000000000000}"/>
          </ac:spMkLst>
        </pc:spChg>
        <pc:spChg chg="mod">
          <ac:chgData name="Holienka Marian" userId="d535e67f-eb73-4702-ae53-67bc05435d18" providerId="ADAL" clId="{5F012E42-8FFF-4025-A5FB-EE65C5EDD31E}" dt="2023-04-14T23:04:51.881" v="379" actId="20577"/>
          <ac:spMkLst>
            <pc:docMk/>
            <pc:sldMk cId="4027177136" sldId="274"/>
            <ac:spMk id="159" creationId="{00000000-0000-0000-0000-000000000000}"/>
          </ac:spMkLst>
        </pc:spChg>
      </pc:sldChg>
      <pc:sldChg chg="modSp add mod">
        <pc:chgData name="Holienka Marian" userId="d535e67f-eb73-4702-ae53-67bc05435d18" providerId="ADAL" clId="{5F012E42-8FFF-4025-A5FB-EE65C5EDD31E}" dt="2023-04-14T23:10:10.005" v="425" actId="20577"/>
        <pc:sldMkLst>
          <pc:docMk/>
          <pc:sldMk cId="3724765325" sldId="275"/>
        </pc:sldMkLst>
        <pc:spChg chg="mod">
          <ac:chgData name="Holienka Marian" userId="d535e67f-eb73-4702-ae53-67bc05435d18" providerId="ADAL" clId="{5F012E42-8FFF-4025-A5FB-EE65C5EDD31E}" dt="2023-04-14T23:10:10.005" v="425" actId="20577"/>
          <ac:spMkLst>
            <pc:docMk/>
            <pc:sldMk cId="3724765325" sldId="275"/>
            <ac:spMk id="158" creationId="{00000000-0000-0000-0000-000000000000}"/>
          </ac:spMkLst>
        </pc:spChg>
        <pc:spChg chg="mod">
          <ac:chgData name="Holienka Marian" userId="d535e67f-eb73-4702-ae53-67bc05435d18" providerId="ADAL" clId="{5F012E42-8FFF-4025-A5FB-EE65C5EDD31E}" dt="2023-04-14T23:06:35.478" v="422" actId="20577"/>
          <ac:spMkLst>
            <pc:docMk/>
            <pc:sldMk cId="3724765325" sldId="275"/>
            <ac:spMk id="159" creationId="{00000000-0000-0000-0000-000000000000}"/>
          </ac:spMkLst>
        </pc:spChg>
      </pc:sldChg>
      <pc:sldChg chg="addSp modSp add mod">
        <pc:chgData name="Holienka Marian" userId="d535e67f-eb73-4702-ae53-67bc05435d18" providerId="ADAL" clId="{5F012E42-8FFF-4025-A5FB-EE65C5EDD31E}" dt="2023-04-14T23:12:14.546" v="451"/>
        <pc:sldMkLst>
          <pc:docMk/>
          <pc:sldMk cId="3454002541" sldId="276"/>
        </pc:sldMkLst>
        <pc:spChg chg="mod">
          <ac:chgData name="Holienka Marian" userId="d535e67f-eb73-4702-ae53-67bc05435d18" providerId="ADAL" clId="{5F012E42-8FFF-4025-A5FB-EE65C5EDD31E}" dt="2023-04-14T23:11:10.858" v="442" actId="20577"/>
          <ac:spMkLst>
            <pc:docMk/>
            <pc:sldMk cId="3454002541" sldId="276"/>
            <ac:spMk id="158" creationId="{00000000-0000-0000-0000-000000000000}"/>
          </ac:spMkLst>
        </pc:spChg>
        <pc:spChg chg="mod">
          <ac:chgData name="Holienka Marian" userId="d535e67f-eb73-4702-ae53-67bc05435d18" providerId="ADAL" clId="{5F012E42-8FFF-4025-A5FB-EE65C5EDD31E}" dt="2023-04-14T23:11:57.618" v="450" actId="20577"/>
          <ac:spMkLst>
            <pc:docMk/>
            <pc:sldMk cId="3454002541" sldId="276"/>
            <ac:spMk id="159" creationId="{00000000-0000-0000-0000-000000000000}"/>
          </ac:spMkLst>
        </pc:spChg>
        <pc:picChg chg="add mod">
          <ac:chgData name="Holienka Marian" userId="d535e67f-eb73-4702-ae53-67bc05435d18" providerId="ADAL" clId="{5F012E42-8FFF-4025-A5FB-EE65C5EDD31E}" dt="2023-04-14T23:12:14.546" v="451"/>
          <ac:picMkLst>
            <pc:docMk/>
            <pc:sldMk cId="3454002541" sldId="276"/>
            <ac:picMk id="2" creationId="{F8CC4CA6-666E-4F9F-6ACB-61E3B9C5A089}"/>
          </ac:picMkLst>
        </pc:picChg>
      </pc:sldChg>
      <pc:sldChg chg="delSp modSp add mod">
        <pc:chgData name="Holienka Marian" userId="d535e67f-eb73-4702-ae53-67bc05435d18" providerId="ADAL" clId="{5F012E42-8FFF-4025-A5FB-EE65C5EDD31E}" dt="2023-04-14T23:25:34.761" v="512" actId="14100"/>
        <pc:sldMkLst>
          <pc:docMk/>
          <pc:sldMk cId="170088185" sldId="277"/>
        </pc:sldMkLst>
        <pc:spChg chg="mod">
          <ac:chgData name="Holienka Marian" userId="d535e67f-eb73-4702-ae53-67bc05435d18" providerId="ADAL" clId="{5F012E42-8FFF-4025-A5FB-EE65C5EDD31E}" dt="2023-04-14T23:25:34.761" v="512" actId="14100"/>
          <ac:spMkLst>
            <pc:docMk/>
            <pc:sldMk cId="170088185" sldId="277"/>
            <ac:spMk id="159" creationId="{00000000-0000-0000-0000-000000000000}"/>
          </ac:spMkLst>
        </pc:spChg>
        <pc:picChg chg="del">
          <ac:chgData name="Holienka Marian" userId="d535e67f-eb73-4702-ae53-67bc05435d18" providerId="ADAL" clId="{5F012E42-8FFF-4025-A5FB-EE65C5EDD31E}" dt="2023-04-14T23:25:26.634" v="511" actId="478"/>
          <ac:picMkLst>
            <pc:docMk/>
            <pc:sldMk cId="170088185" sldId="277"/>
            <ac:picMk id="2" creationId="{F8CC4CA6-666E-4F9F-6ACB-61E3B9C5A089}"/>
          </ac:picMkLst>
        </pc:picChg>
      </pc:sldChg>
      <pc:sldChg chg="addSp modSp add mod">
        <pc:chgData name="Holienka Marian" userId="d535e67f-eb73-4702-ae53-67bc05435d18" providerId="ADAL" clId="{5F012E42-8FFF-4025-A5FB-EE65C5EDD31E}" dt="2023-04-14T23:27:18.419" v="549" actId="1076"/>
        <pc:sldMkLst>
          <pc:docMk/>
          <pc:sldMk cId="2891808455" sldId="278"/>
        </pc:sldMkLst>
        <pc:spChg chg="mod">
          <ac:chgData name="Holienka Marian" userId="d535e67f-eb73-4702-ae53-67bc05435d18" providerId="ADAL" clId="{5F012E42-8FFF-4025-A5FB-EE65C5EDD31E}" dt="2023-04-14T23:27:12.375" v="548"/>
          <ac:spMkLst>
            <pc:docMk/>
            <pc:sldMk cId="2891808455" sldId="278"/>
            <ac:spMk id="3" creationId="{8CBC723E-309A-E42B-E46A-0B3244D60FD2}"/>
          </ac:spMkLst>
        </pc:spChg>
        <pc:spChg chg="mod">
          <ac:chgData name="Holienka Marian" userId="d535e67f-eb73-4702-ae53-67bc05435d18" providerId="ADAL" clId="{5F012E42-8FFF-4025-A5FB-EE65C5EDD31E}" dt="2023-04-14T23:27:12.375" v="548"/>
          <ac:spMkLst>
            <pc:docMk/>
            <pc:sldMk cId="2891808455" sldId="278"/>
            <ac:spMk id="4" creationId="{FC4AA791-5244-9D95-9E68-C3EF49354707}"/>
          </ac:spMkLst>
        </pc:spChg>
        <pc:spChg chg="mod">
          <ac:chgData name="Holienka Marian" userId="d535e67f-eb73-4702-ae53-67bc05435d18" providerId="ADAL" clId="{5F012E42-8FFF-4025-A5FB-EE65C5EDD31E}" dt="2023-04-14T23:26:59.113" v="547" actId="20577"/>
          <ac:spMkLst>
            <pc:docMk/>
            <pc:sldMk cId="2891808455" sldId="278"/>
            <ac:spMk id="159" creationId="{00000000-0000-0000-0000-000000000000}"/>
          </ac:spMkLst>
        </pc:spChg>
        <pc:grpChg chg="add mod">
          <ac:chgData name="Holienka Marian" userId="d535e67f-eb73-4702-ae53-67bc05435d18" providerId="ADAL" clId="{5F012E42-8FFF-4025-A5FB-EE65C5EDD31E}" dt="2023-04-14T23:27:18.419" v="549" actId="1076"/>
          <ac:grpSpMkLst>
            <pc:docMk/>
            <pc:sldMk cId="2891808455" sldId="278"/>
            <ac:grpSpMk id="2" creationId="{84709256-5425-63DA-26B8-70F35EE27D7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05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3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4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01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8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4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63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5"/>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5"/>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8"/>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9"/>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9"/>
          <p:cNvSpPr>
            <a:spLocks noGrp="1"/>
          </p:cNvSpPr>
          <p:nvPr>
            <p:ph type="pic" idx="2"/>
          </p:nvPr>
        </p:nvSpPr>
        <p:spPr>
          <a:xfrm>
            <a:off x="7775575" y="1481138"/>
            <a:ext cx="9258300" cy="7310437"/>
          </a:xfrm>
          <a:prstGeom prst="rect">
            <a:avLst/>
          </a:prstGeom>
          <a:noFill/>
          <a:ln>
            <a:noFill/>
          </a:ln>
        </p:spPr>
      </p:sp>
      <p:sp>
        <p:nvSpPr>
          <p:cNvPr id="94" name="Google Shape;94;p29"/>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0"/>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1"/>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31"/>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9"/>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9"/>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0"/>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20"/>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20"/>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1"/>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22"/>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8"/>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3"/>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4"/>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4"/>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4"/>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4"/>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6"/>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6"/>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6"/>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6"/>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5"/>
              </a:spcBef>
              <a:spcAft>
                <a:spcPts val="0"/>
              </a:spcAft>
              <a:buNone/>
            </a:pPr>
            <a:r>
              <a:rPr lang="en-US" sz="4400" b="1" dirty="0">
                <a:solidFill>
                  <a:srgbClr val="D00B24"/>
                </a:solidFill>
                <a:latin typeface="Arial"/>
                <a:ea typeface="Arial"/>
                <a:cs typeface="Arial"/>
                <a:sym typeface="Arial"/>
              </a:rPr>
              <a:t>Business Etiquette</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
        <p:nvSpPr>
          <p:cNvPr id="2" name="CuadroTexto 4">
            <a:extLst>
              <a:ext uri="{FF2B5EF4-FFF2-40B4-BE49-F238E27FC236}">
                <a16:creationId xmlns:a16="http://schemas.microsoft.com/office/drawing/2014/main" id="{6BBCC86B-938E-D433-B89C-2E6061F4E3F0}"/>
              </a:ext>
            </a:extLst>
          </p:cNvPr>
          <p:cNvSpPr txBox="1"/>
          <p:nvPr/>
        </p:nvSpPr>
        <p:spPr>
          <a:xfrm>
            <a:off x="2459182" y="7058918"/>
            <a:ext cx="13369636" cy="707886"/>
          </a:xfrm>
          <a:prstGeom prst="rect">
            <a:avLst/>
          </a:prstGeom>
          <a:noFill/>
        </p:spPr>
        <p:txBody>
          <a:bodyPr wrap="square">
            <a:spAutoFit/>
          </a:bodyPr>
          <a:lstStyle/>
          <a:p>
            <a:pPr marL="12700" algn="ctr">
              <a:lnSpc>
                <a:spcPct val="100000"/>
              </a:lnSpc>
              <a:spcBef>
                <a:spcPts val="100"/>
              </a:spcBef>
            </a:pPr>
            <a:r>
              <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Partner: </a:t>
            </a:r>
            <a:r>
              <a:rPr lang="en-US" sz="4000" b="1" dirty="0">
                <a:solidFill>
                  <a:srgbClr val="D00B24"/>
                </a:solidFill>
                <a:latin typeface="Arial"/>
                <a:ea typeface="Arial"/>
                <a:cs typeface="Arial"/>
                <a:sym typeface="Arial"/>
              </a:rPr>
              <a:t>RRA </a:t>
            </a:r>
            <a:r>
              <a:rPr lang="en-US" sz="4000" b="1" dirty="0" err="1">
                <a:solidFill>
                  <a:srgbClr val="D00B24"/>
                </a:solidFill>
                <a:latin typeface="Arial"/>
                <a:ea typeface="Arial"/>
                <a:cs typeface="Arial"/>
                <a:sym typeface="Arial"/>
              </a:rPr>
              <a:t>severne</a:t>
            </a:r>
            <a:r>
              <a:rPr lang="en-US" sz="4000" b="1" dirty="0">
                <a:solidFill>
                  <a:srgbClr val="D00B24"/>
                </a:solidFill>
                <a:latin typeface="Arial"/>
                <a:ea typeface="Arial"/>
                <a:cs typeface="Arial"/>
                <a:sym typeface="Arial"/>
              </a:rPr>
              <a:t> </a:t>
            </a:r>
            <a:r>
              <a:rPr lang="en-US" sz="4000" b="1" dirty="0" err="1">
                <a:solidFill>
                  <a:srgbClr val="D00B24"/>
                </a:solidFill>
                <a:latin typeface="Arial"/>
                <a:ea typeface="Arial"/>
                <a:cs typeface="Arial"/>
                <a:sym typeface="Arial"/>
              </a:rPr>
              <a:t>Promorske</a:t>
            </a:r>
            <a:r>
              <a:rPr lang="en-US" sz="4000" b="1" dirty="0">
                <a:solidFill>
                  <a:srgbClr val="D00B24"/>
                </a:solidFill>
                <a:latin typeface="Arial"/>
                <a:ea typeface="Arial"/>
                <a:cs typeface="Arial"/>
                <a:sym typeface="Arial"/>
              </a:rPr>
              <a:t> d.o.o. Nova </a:t>
            </a:r>
            <a:r>
              <a:rPr lang="en-US" sz="4000" b="1" dirty="0" err="1">
                <a:solidFill>
                  <a:srgbClr val="D00B24"/>
                </a:solidFill>
                <a:latin typeface="Arial"/>
                <a:ea typeface="Arial"/>
                <a:cs typeface="Arial"/>
                <a:sym typeface="Arial"/>
              </a:rPr>
              <a:t>Gorica</a:t>
            </a:r>
            <a:endPar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2.3 </a:t>
            </a:r>
            <a:r>
              <a:rPr lang="en-US" sz="4400" b="1" dirty="0" err="1">
                <a:solidFill>
                  <a:srgbClr val="D00B24"/>
                </a:solidFill>
                <a:latin typeface="Arial"/>
                <a:ea typeface="Arial"/>
                <a:cs typeface="Arial"/>
                <a:sym typeface="Arial"/>
              </a:rPr>
              <a:t>Buone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pratiche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La </a:t>
            </a:r>
            <a:r>
              <a:rPr lang="en-US" sz="2400" b="1" dirty="0" err="1">
                <a:solidFill>
                  <a:schemeClr val="dk1"/>
                </a:solidFill>
                <a:latin typeface="Helvetica Neue"/>
                <a:ea typeface="Helvetica Neue"/>
                <a:cs typeface="Helvetica Neue"/>
                <a:sym typeface="Helvetica Neue"/>
              </a:rPr>
              <a:t>sfida</a:t>
            </a:r>
            <a:r>
              <a:rPr lang="en-US" sz="2400" b="1" dirty="0">
                <a:solidFill>
                  <a:schemeClr val="dk1"/>
                </a:solidFill>
                <a:latin typeface="Helvetica Neue"/>
                <a:ea typeface="Helvetica Neue"/>
                <a:cs typeface="Helvetica Neue"/>
                <a:sym typeface="Helvetica Neue"/>
              </a:rPr>
              <a:t> Business Etiquette</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err="1">
                <a:solidFill>
                  <a:srgbClr val="000000"/>
                </a:solidFill>
                <a:latin typeface="Helvetica Neue"/>
                <a:ea typeface="Helvetica Neue"/>
                <a:cs typeface="Helvetica Neue"/>
                <a:sym typeface="Helvetica Neue"/>
              </a:rPr>
              <a:t>L'obiettivo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principale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è</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quello</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essere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compresi</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apprezzati</a:t>
            </a:r>
            <a:r>
              <a:rPr lang="en-US" sz="2400" b="0" i="0" u="none" strike="noStrike" cap="none" dirty="0">
                <a:solidFill>
                  <a:srgbClr val="000000"/>
                </a:solidFill>
                <a:latin typeface="Helvetica Neue"/>
                <a:ea typeface="Helvetica Neue"/>
                <a:cs typeface="Helvetica Neue"/>
                <a:sym typeface="Helvetica Neue"/>
              </a:rPr>
              <a:t> da tutti e di </a:t>
            </a:r>
            <a:r>
              <a:rPr lang="en-US" sz="2400" b="0" i="0" u="none" strike="noStrike" cap="none" dirty="0" err="1">
                <a:solidFill>
                  <a:srgbClr val="000000"/>
                </a:solidFill>
                <a:latin typeface="Helvetica Neue"/>
                <a:ea typeface="Helvetica Neue"/>
                <a:cs typeface="Helvetica Neue"/>
                <a:sym typeface="Helvetica Neue"/>
              </a:rPr>
              <a:t>essere</a:t>
            </a:r>
            <a:r>
              <a:rPr lang="en-US" sz="2400" b="0" i="0" u="none" strike="noStrike" cap="none" dirty="0">
                <a:solidFill>
                  <a:srgbClr val="000000"/>
                </a:solidFill>
                <a:latin typeface="Helvetica Neue"/>
                <a:ea typeface="Helvetica Neue"/>
                <a:cs typeface="Helvetica Neue"/>
                <a:sym typeface="Helvetica Neue"/>
              </a:rPr>
              <a:t> in </a:t>
            </a:r>
            <a:r>
              <a:rPr lang="en-US" sz="2400" b="0" i="0" u="none" strike="noStrike" cap="none" dirty="0" err="1">
                <a:solidFill>
                  <a:srgbClr val="000000"/>
                </a:solidFill>
                <a:latin typeface="Helvetica Neue"/>
                <a:ea typeface="Helvetica Neue"/>
                <a:cs typeface="Helvetica Neue"/>
                <a:sym typeface="Helvetica Neue"/>
              </a:rPr>
              <a:t>grado</a:t>
            </a:r>
            <a:r>
              <a:rPr lang="en-US" sz="2400" b="0" i="0" u="none" strike="noStrike" cap="none" dirty="0">
                <a:solidFill>
                  <a:srgbClr val="000000"/>
                </a:solidFill>
                <a:latin typeface="Helvetica Neue"/>
                <a:ea typeface="Helvetica Neue"/>
                <a:cs typeface="Helvetica Neue"/>
                <a:sym typeface="Helvetica Neue"/>
              </a:rPr>
              <a:t> di fare </a:t>
            </a:r>
            <a:r>
              <a:rPr lang="en-US" sz="2400" b="0" i="0" u="none" strike="noStrike" cap="none" dirty="0" err="1">
                <a:solidFill>
                  <a:srgbClr val="000000"/>
                </a:solidFill>
                <a:latin typeface="Helvetica Neue"/>
                <a:ea typeface="Helvetica Neue"/>
                <a:cs typeface="Helvetica Neue"/>
                <a:sym typeface="Helvetica Neue"/>
              </a:rPr>
              <a:t>affari</a:t>
            </a:r>
            <a:r>
              <a:rPr lang="en-US" sz="2400" b="0" i="0" u="none" strike="noStrike" cap="none" dirty="0">
                <a:solidFill>
                  <a:srgbClr val="000000"/>
                </a:solidFill>
                <a:latin typeface="Helvetica Neue"/>
                <a:ea typeface="Helvetica Neue"/>
                <a:cs typeface="Helvetica Neue"/>
                <a:sym typeface="Helvetica Neue"/>
              </a:rPr>
              <a:t> in </a:t>
            </a:r>
            <a:r>
              <a:rPr lang="en-US" sz="2400" b="0" i="0" u="none" strike="noStrike" cap="none" dirty="0" err="1">
                <a:solidFill>
                  <a:srgbClr val="000000"/>
                </a:solidFill>
                <a:latin typeface="Helvetica Neue"/>
                <a:ea typeface="Helvetica Neue"/>
                <a:cs typeface="Helvetica Neue"/>
                <a:sym typeface="Helvetica Neue"/>
              </a:rPr>
              <a:t>ogni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circostanza</a:t>
            </a:r>
            <a:r>
              <a:rPr lang="en-US" sz="2400" b="0" i="0" u="none" strike="noStrike" cap="none" dirty="0">
                <a:solidFill>
                  <a:srgbClr val="000000"/>
                </a:solidFill>
                <a:latin typeface="Helvetica Neue"/>
                <a:ea typeface="Helvetica Neue"/>
                <a:cs typeface="Helvetica Neue"/>
                <a:sym typeface="Helvetica Neue"/>
              </a:rPr>
              <a:t>. </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err="1">
                <a:solidFill>
                  <a:srgbClr val="000000"/>
                </a:solidFill>
                <a:latin typeface="Helvetica Neue"/>
                <a:ea typeface="Helvetica Neue"/>
                <a:cs typeface="Helvetica Neue"/>
                <a:sym typeface="Helvetica Neue"/>
              </a:rPr>
              <a:t>Bisogna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guardare</a:t>
            </a:r>
            <a:r>
              <a:rPr lang="en-US" sz="2400" b="0" i="0" u="none" strike="noStrike" cap="none" dirty="0">
                <a:solidFill>
                  <a:srgbClr val="000000"/>
                </a:solidFill>
                <a:latin typeface="Helvetica Neue"/>
                <a:ea typeface="Helvetica Neue"/>
                <a:cs typeface="Helvetica Neue"/>
                <a:sym typeface="Helvetica Neue"/>
              </a:rPr>
              <a:t> alle </a:t>
            </a:r>
            <a:r>
              <a:rPr lang="en-US" sz="2400" b="0" i="0" u="none" strike="noStrike" cap="none" dirty="0" err="1">
                <a:solidFill>
                  <a:srgbClr val="000000"/>
                </a:solidFill>
                <a:latin typeface="Helvetica Neue"/>
                <a:ea typeface="Helvetica Neue"/>
                <a:cs typeface="Helvetica Neue"/>
                <a:sym typeface="Helvetica Neue"/>
              </a:rPr>
              <a:t>aziende</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successo</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mettersi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alla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prova</a:t>
            </a:r>
            <a:r>
              <a:rPr lang="en-US" sz="2400" b="0" i="0" u="none" strike="noStrike" cap="none" dirty="0">
                <a:solidFill>
                  <a:srgbClr val="000000"/>
                </a:solidFill>
                <a:latin typeface="Helvetica Neue"/>
                <a:ea typeface="Helvetica Neue"/>
                <a:cs typeface="Helvetica Neue"/>
                <a:sym typeface="Helvetica Neue"/>
              </a:rPr>
              <a:t>. </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err="1">
                <a:solidFill>
                  <a:srgbClr val="000000"/>
                </a:solidFill>
                <a:latin typeface="Helvetica Neue"/>
                <a:ea typeface="Helvetica Neue"/>
                <a:cs typeface="Helvetica Neue"/>
                <a:sym typeface="Helvetica Neue"/>
              </a:rPr>
              <a:t>L'obiettivo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è</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raggiunto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quando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l'interlocutore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riformula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concetti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proposti</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accetta</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impegnarsi</a:t>
            </a:r>
            <a:r>
              <a:rPr lang="en-US" sz="2400" b="0" i="0" u="none" strike="noStrike" cap="none" dirty="0">
                <a:solidFill>
                  <a:srgbClr val="000000"/>
                </a:solidFill>
                <a:latin typeface="Helvetica Neue"/>
                <a:ea typeface="Helvetica Neue"/>
                <a:cs typeface="Helvetica Neue"/>
                <a:sym typeface="Helvetica Neue"/>
              </a:rPr>
              <a:t>.</a:t>
            </a:r>
            <a:endParaRPr lang="en-US" sz="2400" dirty="0"/>
          </a:p>
        </p:txBody>
      </p:sp>
      <p:pic>
        <p:nvPicPr>
          <p:cNvPr id="2" name="Google Shape;191;p9">
            <a:extLst>
              <a:ext uri="{FF2B5EF4-FFF2-40B4-BE49-F238E27FC236}">
                <a16:creationId xmlns:a16="http://schemas.microsoft.com/office/drawing/2014/main" id="{F8CC4CA6-666E-4F9F-6ACB-61E3B9C5A08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58600" y="5600700"/>
            <a:ext cx="5529485" cy="2694032"/>
          </a:xfrm>
          <a:prstGeom prst="rect">
            <a:avLst/>
          </a:prstGeom>
          <a:noFill/>
          <a:ln>
            <a:noFill/>
          </a:ln>
        </p:spPr>
      </p:pic>
    </p:spTree>
    <p:extLst>
      <p:ext uri="{BB962C8B-B14F-4D97-AF65-F5344CB8AC3E}">
        <p14:creationId xmlns:p14="http://schemas.microsoft.com/office/powerpoint/2010/main" val="345400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2.3 </a:t>
            </a:r>
            <a:r>
              <a:rPr lang="en-US" sz="4400" b="1" dirty="0" err="1">
                <a:solidFill>
                  <a:srgbClr val="D00B24"/>
                </a:solidFill>
                <a:latin typeface="Arial"/>
                <a:ea typeface="Arial"/>
                <a:cs typeface="Arial"/>
                <a:sym typeface="Arial"/>
              </a:rPr>
              <a:t>Buone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pratiche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641783"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Helvetica Neue"/>
                <a:ea typeface="Helvetica Neue"/>
                <a:cs typeface="Helvetica Neue"/>
                <a:sym typeface="Helvetica Neue"/>
              </a:rPr>
              <a:t>Strumenti</a:t>
            </a:r>
            <a:r>
              <a:rPr lang="en-US" sz="2400" b="1" dirty="0">
                <a:solidFill>
                  <a:schemeClr val="dk1"/>
                </a:solidFill>
                <a:latin typeface="Helvetica Neue"/>
                <a:ea typeface="Helvetica Neue"/>
                <a:cs typeface="Helvetica Neue"/>
                <a:sym typeface="Helvetica Neue"/>
              </a:rPr>
              <a:t> e </a:t>
            </a:r>
            <a:r>
              <a:rPr lang="en-US" sz="2400" b="1" dirty="0" err="1">
                <a:solidFill>
                  <a:schemeClr val="dk1"/>
                </a:solidFill>
                <a:latin typeface="Helvetica Neue"/>
                <a:ea typeface="Helvetica Neue"/>
                <a:cs typeface="Helvetica Neue"/>
                <a:sym typeface="Helvetica Neue"/>
              </a:rPr>
              <a:t>metodi</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dirty="0" err="1">
                <a:latin typeface="Helvetica Neue"/>
                <a:ea typeface="Helvetica Neue"/>
                <a:cs typeface="Helvetica Neue"/>
                <a:sym typeface="Helvetica Neue"/>
              </a:rPr>
              <a:t>Gli</a:t>
            </a:r>
            <a:r>
              <a:rPr lang="en-US" sz="2400" dirty="0">
                <a:latin typeface="Helvetica Neue"/>
                <a:ea typeface="Helvetica Neue"/>
                <a:cs typeface="Helvetica Neue"/>
                <a:sym typeface="Helvetica Neue"/>
              </a:rPr>
              <a:t> </a:t>
            </a:r>
            <a:r>
              <a:rPr lang="en-US" sz="2400" dirty="0" err="1">
                <a:latin typeface="Helvetica Neue"/>
                <a:ea typeface="Helvetica Neue"/>
                <a:cs typeface="Helvetica Neue"/>
                <a:sym typeface="Helvetica Neue"/>
              </a:rPr>
              <a:t>strumenti</a:t>
            </a:r>
            <a:r>
              <a:rPr lang="en-US" sz="2400" dirty="0">
                <a:latin typeface="Helvetica Neue"/>
                <a:ea typeface="Helvetica Neue"/>
                <a:cs typeface="Helvetica Neue"/>
                <a:sym typeface="Helvetica Neue"/>
              </a:rPr>
              <a:t> </a:t>
            </a:r>
            <a:r>
              <a:rPr lang="en-US" sz="2400" b="0" i="0" u="none" strike="noStrike" cap="none" dirty="0">
                <a:solidFill>
                  <a:srgbClr val="000000"/>
                </a:solidFill>
                <a:latin typeface="Helvetica Neue"/>
                <a:ea typeface="Helvetica Neue"/>
                <a:cs typeface="Helvetica Neue"/>
                <a:sym typeface="Helvetica Neue"/>
              </a:rPr>
              <a:t>e </a:t>
            </a:r>
            <a:r>
              <a:rPr lang="en-US" sz="2400" b="0" i="0" u="none" strike="noStrike" cap="none" dirty="0" err="1">
                <a:solidFill>
                  <a:srgbClr val="000000"/>
                </a:solidFill>
                <a:latin typeface="Helvetica Neue"/>
                <a:ea typeface="Helvetica Neue"/>
                <a:cs typeface="Helvetica Neue"/>
                <a:sym typeface="Helvetica Neue"/>
              </a:rPr>
              <a:t>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metodi</a:t>
            </a:r>
            <a:r>
              <a:rPr lang="en-US" sz="2400" b="0" i="0" u="none" strike="noStrike" cap="none" dirty="0">
                <a:solidFill>
                  <a:srgbClr val="000000"/>
                </a:solidFill>
                <a:latin typeface="Helvetica Neue"/>
                <a:ea typeface="Helvetica Neue"/>
                <a:cs typeface="Helvetica Neue"/>
                <a:sym typeface="Helvetica Neue"/>
              </a:rPr>
              <a:t> da </a:t>
            </a:r>
            <a:r>
              <a:rPr lang="en-US" sz="2400" b="0" i="0" u="none" strike="noStrike" cap="none" dirty="0" err="1">
                <a:solidFill>
                  <a:srgbClr val="000000"/>
                </a:solidFill>
                <a:latin typeface="Helvetica Neue"/>
                <a:ea typeface="Helvetica Neue"/>
                <a:cs typeface="Helvetica Neue"/>
                <a:sym typeface="Helvetica Neue"/>
              </a:rPr>
              <a:t>mettere</a:t>
            </a:r>
            <a:r>
              <a:rPr lang="en-US" sz="2400" b="0" i="0" u="none" strike="noStrike" cap="none" dirty="0">
                <a:solidFill>
                  <a:srgbClr val="000000"/>
                </a:solidFill>
                <a:latin typeface="Helvetica Neue"/>
                <a:ea typeface="Helvetica Neue"/>
                <a:cs typeface="Helvetica Neue"/>
                <a:sym typeface="Helvetica Neue"/>
              </a:rPr>
              <a:t> in </a:t>
            </a:r>
            <a:r>
              <a:rPr lang="en-US" sz="2400" b="0" i="0" u="none" strike="noStrike" cap="none" dirty="0" err="1">
                <a:solidFill>
                  <a:srgbClr val="000000"/>
                </a:solidFill>
                <a:latin typeface="Helvetica Neue"/>
                <a:ea typeface="Helvetica Neue"/>
                <a:cs typeface="Helvetica Neue"/>
                <a:sym typeface="Helvetica Neue"/>
              </a:rPr>
              <a:t>atto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sono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decisivi</a:t>
            </a:r>
            <a:r>
              <a:rPr lang="en-US" sz="2400" b="0" i="0" u="none" strike="noStrike" cap="none" dirty="0">
                <a:solidFill>
                  <a:srgbClr val="000000"/>
                </a:solidFill>
                <a:latin typeface="Helvetica Neue"/>
                <a:ea typeface="Helvetica Neue"/>
                <a:cs typeface="Helvetica Neue"/>
                <a:sym typeface="Helvetica Neue"/>
              </a:rPr>
              <a:t> per </a:t>
            </a:r>
            <a:r>
              <a:rPr lang="en-US" sz="2400" b="0" i="0" u="none" strike="noStrike" cap="none" dirty="0" err="1">
                <a:solidFill>
                  <a:srgbClr val="000000"/>
                </a:solidFill>
                <a:latin typeface="Helvetica Neue"/>
                <a:ea typeface="Helvetica Neue"/>
                <a:cs typeface="Helvetica Neue"/>
                <a:sym typeface="Helvetica Neue"/>
              </a:rPr>
              <a:t>gestire</a:t>
            </a:r>
            <a:r>
              <a:rPr lang="en-US" sz="2400" b="0" i="0" u="none" strike="noStrike" cap="none" dirty="0">
                <a:solidFill>
                  <a:srgbClr val="000000"/>
                </a:solidFill>
                <a:latin typeface="Helvetica Neue"/>
                <a:ea typeface="Helvetica Neue"/>
                <a:cs typeface="Helvetica Neue"/>
                <a:sym typeface="Helvetica Neue"/>
              </a:rPr>
              <a:t> la </a:t>
            </a:r>
            <a:r>
              <a:rPr lang="en-US" sz="2400" b="0" i="0" u="none" strike="noStrike" cap="none" dirty="0" err="1">
                <a:solidFill>
                  <a:srgbClr val="000000"/>
                </a:solidFill>
                <a:latin typeface="Helvetica Neue"/>
                <a:ea typeface="Helvetica Neue"/>
                <a:cs typeface="Helvetica Neue"/>
                <a:sym typeface="Helvetica Neue"/>
              </a:rPr>
              <a:t>comunicazione</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promuovere</a:t>
            </a:r>
            <a:r>
              <a:rPr lang="en-US" sz="2400" b="0" i="0" u="none" strike="noStrike" cap="none" dirty="0">
                <a:solidFill>
                  <a:srgbClr val="000000"/>
                </a:solidFill>
                <a:latin typeface="Helvetica Neue"/>
                <a:ea typeface="Helvetica Neue"/>
                <a:cs typeface="Helvetica Neue"/>
                <a:sym typeface="Helvetica Neue"/>
              </a:rPr>
              <a:t> con </a:t>
            </a:r>
            <a:r>
              <a:rPr lang="en-US" sz="2400" b="0" i="0" u="none" strike="noStrike" cap="none" dirty="0" err="1">
                <a:solidFill>
                  <a:srgbClr val="000000"/>
                </a:solidFill>
                <a:latin typeface="Helvetica Neue"/>
                <a:ea typeface="Helvetica Neue"/>
                <a:cs typeface="Helvetica Neue"/>
                <a:sym typeface="Helvetica Neue"/>
              </a:rPr>
              <a:t>successo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l'azienda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all'estero</a:t>
            </a:r>
            <a:r>
              <a:rPr lang="en-US" sz="2400" b="0" i="0" u="none" strike="noStrike" cap="none" dirty="0">
                <a:solidFill>
                  <a:srgbClr val="000000"/>
                </a:solidFill>
                <a:latin typeface="Helvetica Neue"/>
                <a:ea typeface="Helvetica Neue"/>
                <a:cs typeface="Helvetica Neue"/>
                <a:sym typeface="Helvetica Neue"/>
              </a:rPr>
              <a:t>.</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Il primo </a:t>
            </a:r>
            <a:r>
              <a:rPr lang="en-US" sz="2400" b="0" i="0" u="none" strike="noStrike" cap="none" dirty="0" err="1">
                <a:solidFill>
                  <a:srgbClr val="000000"/>
                </a:solidFill>
                <a:latin typeface="Helvetica Neue"/>
                <a:ea typeface="Helvetica Neue"/>
                <a:cs typeface="Helvetica Neue"/>
                <a:sym typeface="Helvetica Neue"/>
              </a:rPr>
              <a:t>passo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è</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lavorare</a:t>
            </a:r>
            <a:r>
              <a:rPr lang="en-US" sz="2400" b="0" i="0" u="none" strike="noStrike" cap="none" dirty="0">
                <a:solidFill>
                  <a:srgbClr val="000000"/>
                </a:solidFill>
                <a:latin typeface="Helvetica Neue"/>
                <a:ea typeface="Helvetica Neue"/>
                <a:cs typeface="Helvetica Neue"/>
                <a:sym typeface="Helvetica Neue"/>
              </a:rPr>
              <a:t> a </a:t>
            </a:r>
            <a:r>
              <a:rPr lang="en-US" sz="2400" b="0" i="0" u="none" strike="noStrike" cap="none" dirty="0" err="1">
                <a:solidFill>
                  <a:srgbClr val="000000"/>
                </a:solidFill>
                <a:latin typeface="Helvetica Neue"/>
                <a:ea typeface="Helvetica Neue"/>
                <a:cs typeface="Helvetica Neue"/>
                <a:sym typeface="Helvetica Neue"/>
              </a:rPr>
              <a:t>distanza</a:t>
            </a:r>
            <a:r>
              <a:rPr lang="en-US" sz="2400" b="0" i="0" u="none" strike="noStrike" cap="none" dirty="0">
                <a:solidFill>
                  <a:srgbClr val="000000"/>
                </a:solidFill>
                <a:latin typeface="Helvetica Neue"/>
                <a:ea typeface="Helvetica Neue"/>
                <a:cs typeface="Helvetica Neue"/>
                <a:sym typeface="Helvetica Neue"/>
              </a:rPr>
              <a:t> con </a:t>
            </a:r>
            <a:r>
              <a:rPr lang="en-US" sz="2400" b="0" i="0" u="none" strike="noStrike" cap="none" dirty="0" err="1">
                <a:solidFill>
                  <a:srgbClr val="000000"/>
                </a:solidFill>
                <a:latin typeface="Helvetica Neue"/>
                <a:ea typeface="Helvetica Neue"/>
                <a:cs typeface="Helvetica Neue"/>
                <a:sym typeface="Helvetica Neue"/>
              </a:rPr>
              <a:t>gli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strumenti</a:t>
            </a:r>
            <a:r>
              <a:rPr lang="en-US" sz="2400" b="0" i="0" u="none" strike="noStrike" cap="none" dirty="0">
                <a:solidFill>
                  <a:srgbClr val="000000"/>
                </a:solidFill>
                <a:latin typeface="Helvetica Neue"/>
                <a:ea typeface="Helvetica Neue"/>
                <a:cs typeface="Helvetica Neue"/>
                <a:sym typeface="Helvetica Neue"/>
              </a:rPr>
              <a:t> di Internet, come LinkedIn, le e-mail, Eventbrite per </a:t>
            </a:r>
            <a:r>
              <a:rPr lang="en-US" sz="2400" b="0" i="0" u="none" strike="noStrike" cap="none" dirty="0" err="1">
                <a:solidFill>
                  <a:srgbClr val="000000"/>
                </a:solidFill>
                <a:latin typeface="Helvetica Neue"/>
                <a:ea typeface="Helvetica Neue"/>
                <a:cs typeface="Helvetica Neue"/>
                <a:sym typeface="Helvetica Neue"/>
              </a:rPr>
              <a:t>gli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eventi</a:t>
            </a:r>
            <a:r>
              <a:rPr lang="en-US" sz="2400" b="0" i="0" u="none" strike="noStrike" cap="none" dirty="0">
                <a:solidFill>
                  <a:srgbClr val="000000"/>
                </a:solidFill>
                <a:latin typeface="Helvetica Neue"/>
                <a:ea typeface="Helvetica Neue"/>
                <a:cs typeface="Helvetica Neue"/>
                <a:sym typeface="Helvetica Neue"/>
              </a:rPr>
              <a:t> online e </a:t>
            </a:r>
            <a:r>
              <a:rPr lang="en-US" sz="2400" b="0" i="0" u="none" strike="noStrike" cap="none" dirty="0" err="1">
                <a:solidFill>
                  <a:srgbClr val="000000"/>
                </a:solidFill>
                <a:latin typeface="Helvetica Neue"/>
                <a:ea typeface="Helvetica Neue"/>
                <a:cs typeface="Helvetica Neue"/>
                <a:sym typeface="Helvetica Neue"/>
              </a:rPr>
              <a:t>gli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annunci</a:t>
            </a:r>
            <a:r>
              <a:rPr lang="en-US" sz="2400" b="0" i="0" u="none" strike="noStrike" cap="none" dirty="0">
                <a:solidFill>
                  <a:srgbClr val="000000"/>
                </a:solidFill>
                <a:latin typeface="Helvetica Neue"/>
                <a:ea typeface="Helvetica Neue"/>
                <a:cs typeface="Helvetica Neue"/>
                <a:sym typeface="Helvetica Neue"/>
              </a:rPr>
              <a:t> online. La </a:t>
            </a:r>
            <a:r>
              <a:rPr lang="en-US" sz="2400" b="0" i="0" u="none" strike="noStrike" cap="none" dirty="0" err="1">
                <a:solidFill>
                  <a:srgbClr val="000000"/>
                </a:solidFill>
                <a:latin typeface="Helvetica Neue"/>
                <a:ea typeface="Helvetica Neue"/>
                <a:cs typeface="Helvetica Neue"/>
                <a:sym typeface="Helvetica Neue"/>
              </a:rPr>
              <a:t>comunicazione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è</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diversa</a:t>
            </a:r>
            <a:r>
              <a:rPr lang="en-US" sz="2400" b="0" i="0" u="none" strike="noStrike" cap="none" dirty="0">
                <a:solidFill>
                  <a:srgbClr val="000000"/>
                </a:solidFill>
                <a:latin typeface="Helvetica Neue"/>
                <a:ea typeface="Helvetica Neue"/>
                <a:cs typeface="Helvetica Neue"/>
                <a:sym typeface="Helvetica Neue"/>
              </a:rPr>
              <a:t> per </a:t>
            </a:r>
            <a:r>
              <a:rPr lang="en-US" sz="2400" b="0" i="0" u="none" strike="noStrike" cap="none" dirty="0" err="1">
                <a:solidFill>
                  <a:srgbClr val="000000"/>
                </a:solidFill>
                <a:latin typeface="Helvetica Neue"/>
                <a:ea typeface="Helvetica Neue"/>
                <a:cs typeface="Helvetica Neue"/>
                <a:sym typeface="Helvetica Neue"/>
              </a:rPr>
              <a:t>ognuno</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questi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mezzi</a:t>
            </a:r>
            <a:r>
              <a:rPr lang="en-US" sz="2400" b="0" i="0" u="none" strike="noStrike" cap="none" dirty="0">
                <a:solidFill>
                  <a:srgbClr val="000000"/>
                </a:solidFill>
                <a:latin typeface="Helvetica Neue"/>
                <a:ea typeface="Helvetica Neue"/>
                <a:cs typeface="Helvetica Neue"/>
                <a:sym typeface="Helvetica Neue"/>
              </a:rPr>
              <a:t>.</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Il secondo </a:t>
            </a:r>
            <a:r>
              <a:rPr lang="en-US" sz="2400" b="0" i="0" u="none" strike="noStrike" cap="none" dirty="0" err="1">
                <a:solidFill>
                  <a:srgbClr val="000000"/>
                </a:solidFill>
                <a:latin typeface="Helvetica Neue"/>
                <a:ea typeface="Helvetica Neue"/>
                <a:cs typeface="Helvetica Neue"/>
                <a:sym typeface="Helvetica Neue"/>
              </a:rPr>
              <a:t>passo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è</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stabilire</a:t>
            </a:r>
            <a:r>
              <a:rPr lang="en-US" sz="2400" b="0" i="0" u="none" strike="noStrike" cap="none" dirty="0">
                <a:solidFill>
                  <a:srgbClr val="000000"/>
                </a:solidFill>
                <a:latin typeface="Helvetica Neue"/>
                <a:ea typeface="Helvetica Neue"/>
                <a:cs typeface="Helvetica Neue"/>
                <a:sym typeface="Helvetica Neue"/>
              </a:rPr>
              <a:t> un </a:t>
            </a:r>
            <a:r>
              <a:rPr lang="en-US" sz="2400" b="0" i="0" u="none" strike="noStrike" cap="none" dirty="0" err="1">
                <a:solidFill>
                  <a:srgbClr val="000000"/>
                </a:solidFill>
                <a:latin typeface="Helvetica Neue"/>
                <a:ea typeface="Helvetica Neue"/>
                <a:cs typeface="Helvetica Neue"/>
                <a:sym typeface="Helvetica Neue"/>
              </a:rPr>
              <a:t>contatto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telefonico</a:t>
            </a:r>
            <a:r>
              <a:rPr lang="en-US" sz="2400" b="0" i="0" u="none" strike="noStrike" cap="none" dirty="0">
                <a:solidFill>
                  <a:srgbClr val="000000"/>
                </a:solidFill>
                <a:latin typeface="Helvetica Neue"/>
                <a:ea typeface="Helvetica Neue"/>
                <a:cs typeface="Helvetica Neue"/>
                <a:sym typeface="Helvetica Neue"/>
              </a:rPr>
              <a:t> o </a:t>
            </a:r>
            <a:r>
              <a:rPr lang="en-US" sz="2400" b="0" i="0" u="none" strike="noStrike" cap="none" dirty="0" err="1">
                <a:solidFill>
                  <a:srgbClr val="000000"/>
                </a:solidFill>
                <a:latin typeface="Helvetica Neue"/>
                <a:ea typeface="Helvetica Neue"/>
                <a:cs typeface="Helvetica Neue"/>
                <a:sym typeface="Helvetica Neue"/>
              </a:rPr>
              <a:t>una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videoconferenza</a:t>
            </a:r>
            <a:r>
              <a:rPr lang="en-US" sz="2400" b="0" i="0" u="none" strike="noStrike" cap="none" dirty="0">
                <a:solidFill>
                  <a:srgbClr val="000000"/>
                </a:solidFill>
                <a:latin typeface="Helvetica Neue"/>
                <a:ea typeface="Helvetica Neue"/>
                <a:cs typeface="Helvetica Neue"/>
                <a:sym typeface="Helvetica Neue"/>
              </a:rPr>
              <a:t> per </a:t>
            </a:r>
            <a:r>
              <a:rPr lang="en-US" sz="2400" b="0" i="0" u="none" strike="noStrike" cap="none" dirty="0" err="1">
                <a:solidFill>
                  <a:srgbClr val="000000"/>
                </a:solidFill>
                <a:latin typeface="Helvetica Neue"/>
                <a:ea typeface="Helvetica Neue"/>
                <a:cs typeface="Helvetica Neue"/>
                <a:sym typeface="Helvetica Neue"/>
              </a:rPr>
              <a:t>capire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meglio</a:t>
            </a:r>
            <a:r>
              <a:rPr lang="en-US" sz="2400" b="0" i="0" u="none" strike="noStrike" cap="none" dirty="0">
                <a:solidFill>
                  <a:srgbClr val="000000"/>
                </a:solidFill>
                <a:latin typeface="Helvetica Neue"/>
                <a:ea typeface="Helvetica Neue"/>
                <a:cs typeface="Helvetica Neue"/>
                <a:sym typeface="Helvetica Neue"/>
              </a:rPr>
              <a:t> le </a:t>
            </a:r>
            <a:r>
              <a:rPr lang="en-US" sz="2400" b="0" i="0" u="none" strike="noStrike" cap="none" dirty="0" err="1">
                <a:solidFill>
                  <a:srgbClr val="000000"/>
                </a:solidFill>
                <a:latin typeface="Helvetica Neue"/>
                <a:ea typeface="Helvetica Neue"/>
                <a:cs typeface="Helvetica Neue"/>
                <a:sym typeface="Helvetica Neue"/>
              </a:rPr>
              <a:t>esigenze</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stabilire</a:t>
            </a:r>
            <a:r>
              <a:rPr lang="en-US" sz="2400" b="0" i="0" u="none" strike="noStrike" cap="none" dirty="0">
                <a:solidFill>
                  <a:srgbClr val="000000"/>
                </a:solidFill>
                <a:latin typeface="Helvetica Neue"/>
                <a:ea typeface="Helvetica Neue"/>
                <a:cs typeface="Helvetica Neue"/>
                <a:sym typeface="Helvetica Neue"/>
              </a:rPr>
              <a:t> un </a:t>
            </a:r>
            <a:r>
              <a:rPr lang="en-US" sz="2400" b="0" i="0" u="none" strike="noStrike" cap="none" dirty="0" err="1">
                <a:solidFill>
                  <a:srgbClr val="000000"/>
                </a:solidFill>
                <a:latin typeface="Helvetica Neue"/>
                <a:ea typeface="Helvetica Neue"/>
                <a:cs typeface="Helvetica Neue"/>
                <a:sym typeface="Helvetica Neue"/>
              </a:rPr>
              <a:t>rapporto</a:t>
            </a:r>
            <a:r>
              <a:rPr lang="en-US" sz="2400" b="0" i="0" u="none" strike="noStrike" cap="none" dirty="0">
                <a:solidFill>
                  <a:srgbClr val="000000"/>
                </a:solidFill>
                <a:latin typeface="Helvetica Neue"/>
                <a:ea typeface="Helvetica Neue"/>
                <a:cs typeface="Helvetica Neue"/>
                <a:sym typeface="Helvetica Neue"/>
              </a:rPr>
              <a:t>.</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err="1">
                <a:solidFill>
                  <a:srgbClr val="000000"/>
                </a:solidFill>
                <a:latin typeface="Helvetica Neue"/>
                <a:ea typeface="Helvetica Neue"/>
                <a:cs typeface="Helvetica Neue"/>
                <a:sym typeface="Helvetica Neue"/>
              </a:rPr>
              <a:t>È</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importante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poter</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misurare</a:t>
            </a:r>
            <a:r>
              <a:rPr lang="en-US" sz="2400" b="0" i="0" u="none" strike="noStrike" cap="none" dirty="0">
                <a:solidFill>
                  <a:srgbClr val="000000"/>
                </a:solidFill>
                <a:latin typeface="Helvetica Neue"/>
                <a:ea typeface="Helvetica Neue"/>
                <a:cs typeface="Helvetica Neue"/>
                <a:sym typeface="Helvetica Neue"/>
              </a:rPr>
              <a:t> la performance </a:t>
            </a:r>
            <a:r>
              <a:rPr lang="en-US" sz="2400" b="0" i="0" u="none" strike="noStrike" cap="none" dirty="0" err="1">
                <a:solidFill>
                  <a:srgbClr val="000000"/>
                </a:solidFill>
                <a:latin typeface="Helvetica Neue"/>
                <a:ea typeface="Helvetica Neue"/>
                <a:cs typeface="Helvetica Neue"/>
                <a:sym typeface="Helvetica Neue"/>
              </a:rPr>
              <a:t>della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presentazione</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degli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argomenti</a:t>
            </a:r>
            <a:r>
              <a:rPr lang="en-US" sz="2400" b="0" i="0" u="none" strike="noStrike" cap="none" dirty="0">
                <a:solidFill>
                  <a:srgbClr val="000000"/>
                </a:solidFill>
                <a:latin typeface="Helvetica Neue"/>
                <a:ea typeface="Helvetica Neue"/>
                <a:cs typeface="Helvetica Neue"/>
                <a:sym typeface="Helvetica Neue"/>
              </a:rPr>
              <a:t>. Si </a:t>
            </a:r>
            <a:r>
              <a:rPr lang="en-US" sz="2400" b="0" i="0" u="none" strike="noStrike" cap="none" dirty="0" err="1">
                <a:solidFill>
                  <a:srgbClr val="000000"/>
                </a:solidFill>
                <a:latin typeface="Helvetica Neue"/>
                <a:ea typeface="Helvetica Neue"/>
                <a:cs typeface="Helvetica Neue"/>
                <a:sym typeface="Helvetica Neue"/>
              </a:rPr>
              <a:t>possono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utilizzare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sondaggi</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inchieste</a:t>
            </a:r>
            <a:r>
              <a:rPr lang="en-US" sz="2400" b="0" i="0" u="none" strike="noStrike" cap="none" dirty="0">
                <a:solidFill>
                  <a:srgbClr val="000000"/>
                </a:solidFill>
                <a:latin typeface="Helvetica Neue"/>
                <a:ea typeface="Helvetica Neue"/>
                <a:cs typeface="Helvetica Neue"/>
                <a:sym typeface="Helvetica Neue"/>
              </a:rPr>
              <a:t> online. Il feedback </a:t>
            </a:r>
            <a:r>
              <a:rPr lang="en-US" sz="2400" b="0" i="0" u="none" strike="noStrike" cap="none" dirty="0" err="1">
                <a:solidFill>
                  <a:srgbClr val="000000"/>
                </a:solidFill>
                <a:latin typeface="Helvetica Neue"/>
                <a:ea typeface="Helvetica Neue"/>
                <a:cs typeface="Helvetica Neue"/>
                <a:sym typeface="Helvetica Neue"/>
              </a:rPr>
              <a:t>può</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essere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utilizzato</a:t>
            </a:r>
            <a:r>
              <a:rPr lang="en-US" sz="2400" b="0" i="0" u="none" strike="noStrike" cap="none" dirty="0">
                <a:solidFill>
                  <a:srgbClr val="000000"/>
                </a:solidFill>
                <a:latin typeface="Helvetica Neue"/>
                <a:ea typeface="Helvetica Neue"/>
                <a:cs typeface="Helvetica Neue"/>
                <a:sym typeface="Helvetica Neue"/>
              </a:rPr>
              <a:t> per </a:t>
            </a:r>
            <a:r>
              <a:rPr lang="en-US" sz="2400" b="0" i="0" u="none" strike="noStrike" cap="none" dirty="0" err="1">
                <a:solidFill>
                  <a:srgbClr val="000000"/>
                </a:solidFill>
                <a:latin typeface="Helvetica Neue"/>
                <a:ea typeface="Helvetica Neue"/>
                <a:cs typeface="Helvetica Neue"/>
                <a:sym typeface="Helvetica Neue"/>
              </a:rPr>
              <a:t>regolare</a:t>
            </a:r>
            <a:r>
              <a:rPr lang="en-US" sz="2400" b="0" i="0" u="none" strike="noStrike" cap="none" dirty="0">
                <a:solidFill>
                  <a:srgbClr val="000000"/>
                </a:solidFill>
                <a:latin typeface="Helvetica Neue"/>
                <a:ea typeface="Helvetica Neue"/>
                <a:cs typeface="Helvetica Neue"/>
                <a:sym typeface="Helvetica Neue"/>
              </a:rPr>
              <a:t> o </a:t>
            </a:r>
            <a:r>
              <a:rPr lang="en-US" sz="2400" b="0" i="0" u="none" strike="noStrike" cap="none" dirty="0" err="1">
                <a:solidFill>
                  <a:srgbClr val="000000"/>
                </a:solidFill>
                <a:latin typeface="Helvetica Neue"/>
                <a:ea typeface="Helvetica Neue"/>
                <a:cs typeface="Helvetica Neue"/>
                <a:sym typeface="Helvetica Neue"/>
              </a:rPr>
              <a:t>migliorare</a:t>
            </a:r>
            <a:r>
              <a:rPr lang="en-US" sz="2400" b="0" i="0" u="none" strike="noStrike" cap="none" dirty="0">
                <a:solidFill>
                  <a:srgbClr val="000000"/>
                </a:solidFill>
                <a:latin typeface="Helvetica Neue"/>
                <a:ea typeface="Helvetica Neue"/>
                <a:cs typeface="Helvetica Neue"/>
                <a:sym typeface="Helvetica Neue"/>
              </a:rPr>
              <a:t> la </a:t>
            </a:r>
            <a:r>
              <a:rPr lang="en-US" sz="2400" b="0" i="0" u="none" strike="noStrike" cap="none" dirty="0" err="1">
                <a:solidFill>
                  <a:srgbClr val="000000"/>
                </a:solidFill>
                <a:latin typeface="Helvetica Neue"/>
                <a:ea typeface="Helvetica Neue"/>
                <a:cs typeface="Helvetica Neue"/>
                <a:sym typeface="Helvetica Neue"/>
              </a:rPr>
              <a:t>presentazione</a:t>
            </a:r>
            <a:r>
              <a:rPr lang="en-US" sz="2400" b="0" i="0" u="none" strike="noStrike" cap="none" dirty="0">
                <a:solidFill>
                  <a:srgbClr val="000000"/>
                </a:solidFill>
                <a:latin typeface="Helvetica Neue"/>
                <a:ea typeface="Helvetica Neue"/>
                <a:cs typeface="Helvetica Neue"/>
                <a:sym typeface="Helvetica Neue"/>
              </a:rPr>
              <a:t> e il modo di </a:t>
            </a:r>
            <a:r>
              <a:rPr lang="en-US" sz="2400" b="0" i="0" u="none" strike="noStrike" cap="none" dirty="0" err="1">
                <a:solidFill>
                  <a:srgbClr val="000000"/>
                </a:solidFill>
                <a:latin typeface="Helvetica Neue"/>
                <a:ea typeface="Helvetica Neue"/>
                <a:cs typeface="Helvetica Neue"/>
                <a:sym typeface="Helvetica Neue"/>
              </a:rPr>
              <a:t>comunicare</a:t>
            </a:r>
            <a:r>
              <a:rPr lang="en-US" sz="2400" b="0" i="0" u="none" strike="noStrike" cap="none" dirty="0">
                <a:solidFill>
                  <a:srgbClr val="000000"/>
                </a:solidFill>
                <a:latin typeface="Helvetica Neue"/>
                <a:ea typeface="Helvetica Neue"/>
                <a:cs typeface="Helvetica Neue"/>
                <a:sym typeface="Helvetica Neue"/>
              </a:rPr>
              <a:t>.</a:t>
            </a:r>
            <a:endParaRPr lang="en-US" sz="20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008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2.3 </a:t>
            </a:r>
            <a:r>
              <a:rPr lang="en-US" sz="4400" b="1" dirty="0" err="1">
                <a:solidFill>
                  <a:srgbClr val="D00B24"/>
                </a:solidFill>
                <a:latin typeface="Arial"/>
                <a:ea typeface="Arial"/>
                <a:cs typeface="Arial"/>
                <a:sym typeface="Arial"/>
              </a:rPr>
              <a:t>Buone</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pratiche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641783"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Helvetica Neue"/>
                <a:ea typeface="Helvetica Neue"/>
                <a:cs typeface="Helvetica Neue"/>
                <a:sym typeface="Helvetica Neue"/>
              </a:rPr>
              <a:t>Gli</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atteggiamenti</a:t>
            </a:r>
            <a:endParaRPr lang="en-US" sz="2400" dirty="0"/>
          </a:p>
          <a:p>
            <a:pPr marL="457200" marR="0" lvl="0" indent="-279400" algn="l" rtl="0">
              <a:spcBef>
                <a:spcPts val="0"/>
              </a:spcBef>
              <a:spcAft>
                <a:spcPts val="0"/>
              </a:spcAft>
              <a:buClr>
                <a:schemeClr val="dk1"/>
              </a:buClr>
              <a:buSzPts val="2800"/>
              <a:buFont typeface="Arial"/>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La </a:t>
            </a:r>
            <a:r>
              <a:rPr lang="en-US" sz="2400" b="0" i="0" u="none" strike="noStrike" cap="none" dirty="0" err="1">
                <a:solidFill>
                  <a:srgbClr val="000000"/>
                </a:solidFill>
                <a:latin typeface="Helvetica Neue"/>
                <a:ea typeface="Helvetica Neue"/>
                <a:cs typeface="Helvetica Neue"/>
                <a:sym typeface="Helvetica Neue"/>
              </a:rPr>
              <a:t>globalizzazione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consente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alla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maggior</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parte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dei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Paesi</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accettare</a:t>
            </a:r>
            <a:r>
              <a:rPr lang="en-US" sz="2400" b="0" i="0" u="none" strike="noStrike" cap="none" dirty="0">
                <a:solidFill>
                  <a:srgbClr val="000000"/>
                </a:solidFill>
                <a:latin typeface="Helvetica Neue"/>
                <a:ea typeface="Helvetica Neue"/>
                <a:cs typeface="Helvetica Neue"/>
                <a:sym typeface="Helvetica Neue"/>
              </a:rPr>
              <a:t> il </a:t>
            </a:r>
            <a:r>
              <a:rPr lang="en-US" sz="2400" b="0" i="0" u="none" strike="noStrike" cap="none" dirty="0" err="1">
                <a:solidFill>
                  <a:srgbClr val="000000"/>
                </a:solidFill>
                <a:latin typeface="Helvetica Neue"/>
                <a:ea typeface="Helvetica Neue"/>
                <a:cs typeface="Helvetica Neue"/>
                <a:sym typeface="Helvetica Neue"/>
              </a:rPr>
              <a:t>ruolo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della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diversità</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genere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negli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affari</a:t>
            </a:r>
            <a:r>
              <a:rPr lang="en-US" sz="2400" b="0" i="0" u="none" strike="noStrike" cap="none" dirty="0">
                <a:solidFill>
                  <a:srgbClr val="000000"/>
                </a:solidFill>
                <a:latin typeface="Helvetica Neue"/>
                <a:ea typeface="Helvetica Neue"/>
                <a:cs typeface="Helvetica Neue"/>
                <a:sym typeface="Helvetica Neue"/>
              </a:rPr>
              <a:t>.</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La </a:t>
            </a:r>
            <a:r>
              <a:rPr lang="en-US" sz="2400" b="0" i="0" u="none" strike="noStrike" cap="none" dirty="0" err="1">
                <a:solidFill>
                  <a:srgbClr val="000000"/>
                </a:solidFill>
                <a:latin typeface="Helvetica Neue"/>
                <a:ea typeface="Helvetica Neue"/>
                <a:cs typeface="Helvetica Neue"/>
                <a:sym typeface="Helvetica Neue"/>
              </a:rPr>
              <a:t>digitalizzazione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facilita</a:t>
            </a:r>
            <a:r>
              <a:rPr lang="en-US" sz="2400" b="0" i="0" u="none" strike="noStrike" cap="none" dirty="0">
                <a:solidFill>
                  <a:srgbClr val="000000"/>
                </a:solidFill>
                <a:latin typeface="Helvetica Neue"/>
                <a:ea typeface="Helvetica Neue"/>
                <a:cs typeface="Helvetica Neue"/>
                <a:sym typeface="Helvetica Neue"/>
              </a:rPr>
              <a:t> il </a:t>
            </a:r>
            <a:r>
              <a:rPr lang="en-US" sz="2400" b="0" i="0" u="none" strike="noStrike" cap="none" dirty="0" err="1">
                <a:solidFill>
                  <a:srgbClr val="000000"/>
                </a:solidFill>
                <a:latin typeface="Helvetica Neue"/>
                <a:ea typeface="Helvetica Neue"/>
                <a:cs typeface="Helvetica Neue"/>
                <a:sym typeface="Helvetica Neue"/>
              </a:rPr>
              <a:t>lavoro</a:t>
            </a:r>
            <a:r>
              <a:rPr lang="en-US" sz="2400" b="0" i="0" u="none" strike="noStrike" cap="none" dirty="0">
                <a:solidFill>
                  <a:srgbClr val="000000"/>
                </a:solidFill>
                <a:latin typeface="Helvetica Neue"/>
                <a:ea typeface="Helvetica Neue"/>
                <a:cs typeface="Helvetica Neue"/>
                <a:sym typeface="Helvetica Neue"/>
              </a:rPr>
              <a:t> a </a:t>
            </a:r>
            <a:r>
              <a:rPr lang="en-US" sz="2400" b="0" i="0" u="none" strike="noStrike" cap="none" dirty="0" err="1">
                <a:solidFill>
                  <a:srgbClr val="000000"/>
                </a:solidFill>
                <a:latin typeface="Helvetica Neue"/>
                <a:ea typeface="Helvetica Neue"/>
                <a:cs typeface="Helvetica Neue"/>
                <a:sym typeface="Helvetica Neue"/>
              </a:rPr>
              <a:t>distanza</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l'approccio</a:t>
            </a:r>
            <a:r>
              <a:rPr lang="en-US" sz="2400" b="0" i="0" u="none" strike="noStrike" cap="none" dirty="0">
                <a:solidFill>
                  <a:srgbClr val="000000"/>
                </a:solidFill>
                <a:latin typeface="Helvetica Neue"/>
                <a:ea typeface="Helvetica Neue"/>
                <a:cs typeface="Helvetica Neue"/>
                <a:sym typeface="Helvetica Neue"/>
              </a:rPr>
              <a:t> ai </a:t>
            </a:r>
            <a:r>
              <a:rPr lang="en-US" sz="2400" b="0" i="0" u="none" strike="noStrike" cap="none" dirty="0" err="1">
                <a:solidFill>
                  <a:srgbClr val="000000"/>
                </a:solidFill>
                <a:latin typeface="Helvetica Neue"/>
                <a:ea typeface="Helvetica Neue"/>
                <a:cs typeface="Helvetica Neue"/>
                <a:sym typeface="Helvetica Neue"/>
              </a:rPr>
              <a:t>clienti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internazionali</a:t>
            </a:r>
            <a:r>
              <a:rPr lang="en-US" sz="2400" b="0" i="0" u="none" strike="noStrike" cap="none" dirty="0">
                <a:solidFill>
                  <a:srgbClr val="000000"/>
                </a:solidFill>
                <a:latin typeface="Helvetica Neue"/>
                <a:ea typeface="Helvetica Neue"/>
                <a:cs typeface="Helvetica Neue"/>
                <a:sym typeface="Helvetica Neue"/>
              </a:rPr>
              <a:t>.</a:t>
            </a:r>
          </a:p>
          <a:p>
            <a:pPr marL="457200" marR="0" lvl="0" indent="-457200" algn="just" rtl="0">
              <a:lnSpc>
                <a:spcPct val="100000"/>
              </a:lnSpc>
              <a:spcBef>
                <a:spcPts val="0"/>
              </a:spcBef>
              <a:spcAft>
                <a:spcPts val="0"/>
              </a:spcAft>
              <a:buClr>
                <a:srgbClr val="000000"/>
              </a:buClr>
              <a:buSzPts val="2800"/>
              <a:buFont typeface="Arial"/>
              <a:buChar char="•"/>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Con </a:t>
            </a:r>
            <a:r>
              <a:rPr lang="en-US" sz="2400" b="0" i="0" u="none" strike="noStrike" cap="none" dirty="0" err="1">
                <a:solidFill>
                  <a:srgbClr val="000000"/>
                </a:solidFill>
                <a:latin typeface="Helvetica Neue"/>
                <a:ea typeface="Helvetica Neue"/>
                <a:cs typeface="Helvetica Neue"/>
                <a:sym typeface="Helvetica Neue"/>
              </a:rPr>
              <a:t>l'intuizione</a:t>
            </a:r>
            <a:r>
              <a:rPr lang="en-US" sz="2400" b="0" i="0" u="none" strike="noStrike" cap="none" dirty="0">
                <a:solidFill>
                  <a:srgbClr val="000000"/>
                </a:solidFill>
                <a:latin typeface="Helvetica Neue"/>
                <a:ea typeface="Helvetica Neue"/>
                <a:cs typeface="Helvetica Neue"/>
                <a:sym typeface="Helvetica Neue"/>
              </a:rPr>
              <a:t> e il nuovo modo di </a:t>
            </a:r>
            <a:r>
              <a:rPr lang="en-US" sz="2400" b="0" i="0" u="none" strike="noStrike" cap="none" dirty="0" err="1">
                <a:solidFill>
                  <a:srgbClr val="000000"/>
                </a:solidFill>
                <a:latin typeface="Helvetica Neue"/>
                <a:ea typeface="Helvetica Neue"/>
                <a:cs typeface="Helvetica Neue"/>
                <a:sym typeface="Helvetica Neue"/>
              </a:rPr>
              <a:t>lavorare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vengono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introdotte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nel</a:t>
            </a:r>
            <a:r>
              <a:rPr lang="en-US" sz="2400" b="0" i="0" u="none" strike="noStrike" cap="none" dirty="0">
                <a:solidFill>
                  <a:srgbClr val="000000"/>
                </a:solidFill>
                <a:latin typeface="Helvetica Neue"/>
                <a:ea typeface="Helvetica Neue"/>
                <a:cs typeface="Helvetica Neue"/>
                <a:sym typeface="Helvetica Neue"/>
              </a:rPr>
              <a:t> mondo </a:t>
            </a:r>
            <a:r>
              <a:rPr lang="en-US" sz="2400" b="0" i="0" u="none" strike="noStrike" cap="none" dirty="0" err="1">
                <a:solidFill>
                  <a:srgbClr val="000000"/>
                </a:solidFill>
                <a:latin typeface="Helvetica Neue"/>
                <a:ea typeface="Helvetica Neue"/>
                <a:cs typeface="Helvetica Neue"/>
                <a:sym typeface="Helvetica Neue"/>
              </a:rPr>
              <a:t>degli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affari</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nuove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regole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produttive</a:t>
            </a:r>
            <a:r>
              <a:rPr lang="en-US" sz="2400" b="0" i="0" u="none" strike="noStrike" cap="none" dirty="0">
                <a:solidFill>
                  <a:srgbClr val="000000"/>
                </a:solidFill>
                <a:latin typeface="Helvetica Neue"/>
                <a:ea typeface="Helvetica Neue"/>
                <a:cs typeface="Helvetica Neue"/>
                <a:sym typeface="Helvetica Neue"/>
              </a:rPr>
              <a:t>. Con </a:t>
            </a:r>
            <a:r>
              <a:rPr lang="en-US" sz="2400" b="0" i="0" u="none" strike="noStrike" cap="none" dirty="0" err="1">
                <a:solidFill>
                  <a:srgbClr val="000000"/>
                </a:solidFill>
                <a:latin typeface="Helvetica Neue"/>
                <a:ea typeface="Helvetica Neue"/>
                <a:cs typeface="Helvetica Neue"/>
                <a:sym typeface="Helvetica Neue"/>
              </a:rPr>
              <a:t>ciò</a:t>
            </a:r>
            <a:r>
              <a:rPr lang="en-US" sz="2400" b="0" i="0" u="none" strike="noStrike" cap="none" dirty="0">
                <a:solidFill>
                  <a:srgbClr val="000000"/>
                </a:solidFill>
                <a:latin typeface="Helvetica Neue"/>
                <a:ea typeface="Helvetica Neue"/>
                <a:cs typeface="Helvetica Neue"/>
                <a:sym typeface="Helvetica Neue"/>
              </a:rPr>
              <a:t>, un </a:t>
            </a:r>
            <a:r>
              <a:rPr lang="en-US" sz="2400" b="0" i="0" u="none" strike="noStrike" cap="none" dirty="0" err="1">
                <a:solidFill>
                  <a:srgbClr val="000000"/>
                </a:solidFill>
                <a:latin typeface="Helvetica Neue"/>
                <a:ea typeface="Helvetica Neue"/>
                <a:cs typeface="Helvetica Neue"/>
                <a:sym typeface="Helvetica Neue"/>
              </a:rPr>
              <a:t>vento</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modernità</a:t>
            </a:r>
            <a:r>
              <a:rPr lang="en-US" sz="2400" b="0" i="0" u="none" strike="noStrike" cap="none" dirty="0">
                <a:solidFill>
                  <a:srgbClr val="000000"/>
                </a:solidFill>
                <a:latin typeface="Helvetica Neue"/>
                <a:ea typeface="Helvetica Neue"/>
                <a:cs typeface="Helvetica Neue"/>
                <a:sym typeface="Helvetica Neue"/>
              </a:rPr>
              <a:t> e </a:t>
            </a:r>
            <a:r>
              <a:rPr lang="en-US" sz="2400" b="0" i="0" u="none" strike="noStrike" cap="none" dirty="0" err="1">
                <a:solidFill>
                  <a:srgbClr val="000000"/>
                </a:solidFill>
                <a:latin typeface="Helvetica Neue"/>
                <a:ea typeface="Helvetica Neue"/>
                <a:cs typeface="Helvetica Neue"/>
                <a:sym typeface="Helvetica Neue"/>
              </a:rPr>
              <a:t>innovazione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soffia</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su</a:t>
            </a:r>
            <a:r>
              <a:rPr lang="en-US" sz="2400" b="0" i="0" u="none" strike="noStrike" cap="none" dirty="0">
                <a:solidFill>
                  <a:srgbClr val="000000"/>
                </a:solidFill>
                <a:latin typeface="Helvetica Neue"/>
                <a:ea typeface="Helvetica Neue"/>
                <a:cs typeface="Helvetica Neue"/>
                <a:sym typeface="Helvetica Neue"/>
              </a:rPr>
              <a:t> un mondo </a:t>
            </a:r>
            <a:r>
              <a:rPr lang="en-US" sz="2400" b="0" i="0" u="none" strike="noStrike" cap="none" dirty="0" err="1">
                <a:solidFill>
                  <a:srgbClr val="000000"/>
                </a:solidFill>
                <a:latin typeface="Helvetica Neue"/>
                <a:ea typeface="Helvetica Neue"/>
                <a:cs typeface="Helvetica Neue"/>
                <a:sym typeface="Helvetica Neue"/>
              </a:rPr>
              <a:t>tradizionalmente</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riservato</a:t>
            </a:r>
            <a:r>
              <a:rPr lang="en-US" sz="2400" b="0" i="0" u="none" strike="noStrike" cap="none" dirty="0">
                <a:solidFill>
                  <a:srgbClr val="000000"/>
                </a:solidFill>
                <a:latin typeface="Helvetica Neue"/>
                <a:ea typeface="Helvetica Neue"/>
                <a:cs typeface="Helvetica Neue"/>
                <a:sym typeface="Helvetica Neue"/>
              </a:rPr>
              <a:t> a un </a:t>
            </a:r>
            <a:r>
              <a:rPr lang="en-US" sz="2400" b="0" i="0" u="none" strike="noStrike" cap="none" dirty="0" err="1">
                <a:solidFill>
                  <a:srgbClr val="000000"/>
                </a:solidFill>
                <a:latin typeface="Helvetica Neue"/>
                <a:ea typeface="Helvetica Neue"/>
                <a:cs typeface="Helvetica Neue"/>
                <a:sym typeface="Helvetica Neue"/>
              </a:rPr>
              <a:t>ambiente</a:t>
            </a:r>
            <a:r>
              <a:rPr lang="en-US" sz="2400" b="0" i="0" u="none" strike="noStrike" cap="none" dirty="0">
                <a:solidFill>
                  <a:srgbClr val="000000"/>
                </a:solidFill>
                <a:latin typeface="Helvetica Neue"/>
                <a:ea typeface="Helvetica Neue"/>
                <a:cs typeface="Helvetica Neue"/>
                <a:sym typeface="Helvetica Neue"/>
              </a:rPr>
              <a:t> di </a:t>
            </a:r>
            <a:r>
              <a:rPr lang="en-US" sz="2400" b="0" i="0" u="none" strike="noStrike" cap="none" dirty="0" err="1">
                <a:solidFill>
                  <a:srgbClr val="000000"/>
                </a:solidFill>
                <a:latin typeface="Helvetica Neue"/>
                <a:ea typeface="Helvetica Neue"/>
                <a:cs typeface="Helvetica Neue"/>
                <a:sym typeface="Helvetica Neue"/>
              </a:rPr>
              <a:t>lavoro</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più</a:t>
            </a:r>
            <a:r>
              <a:rPr lang="en-US" sz="2400" b="0" i="0" u="none" strike="noStrike" cap="none" dirty="0">
                <a:solidFill>
                  <a:srgbClr val="000000"/>
                </a:solidFill>
                <a:latin typeface="Helvetica Neue"/>
                <a:ea typeface="Helvetica Neue"/>
                <a:cs typeface="Helvetica Neue"/>
                <a:sym typeface="Helvetica Neue"/>
              </a:rPr>
              <a:t> </a:t>
            </a:r>
            <a:r>
              <a:rPr lang="en-US" sz="2400" b="0" i="0" u="none" strike="noStrike" cap="none" dirty="0" err="1">
                <a:solidFill>
                  <a:srgbClr val="000000"/>
                </a:solidFill>
                <a:latin typeface="Helvetica Neue"/>
                <a:ea typeface="Helvetica Neue"/>
                <a:cs typeface="Helvetica Neue"/>
                <a:sym typeface="Helvetica Neue"/>
              </a:rPr>
              <a:t>riservato</a:t>
            </a:r>
            <a:r>
              <a:rPr lang="en-US" sz="2400" b="0" i="0" u="none" strike="noStrike" cap="none" dirty="0">
                <a:solidFill>
                  <a:srgbClr val="000000"/>
                </a:solidFill>
                <a:latin typeface="Helvetica Neue"/>
                <a:ea typeface="Helvetica Neue"/>
                <a:cs typeface="Helvetica Neue"/>
                <a:sym typeface="Helvetica Neue"/>
              </a:rPr>
              <a:t>.</a:t>
            </a:r>
            <a:endParaRPr lang="en-US" sz="2400" b="1" dirty="0">
              <a:solidFill>
                <a:schemeClr val="dk1"/>
              </a:solidFill>
              <a:latin typeface="Helvetica Neue"/>
              <a:ea typeface="Helvetica Neue"/>
              <a:cs typeface="Helvetica Neue"/>
              <a:sym typeface="Helvetica Neue"/>
            </a:endParaRPr>
          </a:p>
        </p:txBody>
      </p:sp>
      <p:grpSp>
        <p:nvGrpSpPr>
          <p:cNvPr id="2" name="Google Shape;205;p11">
            <a:extLst>
              <a:ext uri="{FF2B5EF4-FFF2-40B4-BE49-F238E27FC236}">
                <a16:creationId xmlns:a16="http://schemas.microsoft.com/office/drawing/2014/main" id="{84709256-5425-63DA-26B8-70F35EE27D7E}"/>
              </a:ext>
            </a:extLst>
          </p:cNvPr>
          <p:cNvGrpSpPr/>
          <p:nvPr/>
        </p:nvGrpSpPr>
        <p:grpSpPr>
          <a:xfrm>
            <a:off x="6241755" y="6568679"/>
            <a:ext cx="9060448" cy="1752600"/>
            <a:chOff x="185160" y="416460"/>
            <a:chExt cx="5773645" cy="1945739"/>
          </a:xfrm>
        </p:grpSpPr>
        <p:sp>
          <p:nvSpPr>
            <p:cNvPr id="3" name="Google Shape;206;p11">
              <a:extLst>
                <a:ext uri="{FF2B5EF4-FFF2-40B4-BE49-F238E27FC236}">
                  <a16:creationId xmlns:a16="http://schemas.microsoft.com/office/drawing/2014/main" id="{8CBC723E-309A-E42B-E46A-0B3244D60FD2}"/>
                </a:ext>
              </a:extLst>
            </p:cNvPr>
            <p:cNvSpPr/>
            <p:nvPr/>
          </p:nvSpPr>
          <p:spPr>
            <a:xfrm>
              <a:off x="185160" y="416460"/>
              <a:ext cx="5773645" cy="1945739"/>
            </a:xfrm>
            <a:prstGeom prst="roundRect">
              <a:avLst>
                <a:gd name="adj" fmla="val 10000"/>
              </a:avLst>
            </a:prstGeom>
            <a:solidFill>
              <a:srgbClr val="FFECFC"/>
            </a:solidFill>
            <a:ln w="5715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p11">
              <a:extLst>
                <a:ext uri="{FF2B5EF4-FFF2-40B4-BE49-F238E27FC236}">
                  <a16:creationId xmlns:a16="http://schemas.microsoft.com/office/drawing/2014/main" id="{FC4AA791-5244-9D95-9E68-C3EF49354707}"/>
                </a:ext>
              </a:extLst>
            </p:cNvPr>
            <p:cNvSpPr txBox="1"/>
            <p:nvPr/>
          </p:nvSpPr>
          <p:spPr>
            <a:xfrm>
              <a:off x="242149" y="473449"/>
              <a:ext cx="5659667" cy="1831761"/>
            </a:xfrm>
            <a:prstGeom prst="rect">
              <a:avLst/>
            </a:prstGeom>
            <a:solidFill>
              <a:schemeClr val="lt1"/>
            </a:solidFill>
            <a:ln>
              <a:noFill/>
            </a:ln>
          </p:spPr>
          <p:txBody>
            <a:bodyPr spcFirstLastPara="1" wrap="square" lIns="106675" tIns="106675" rIns="106675" bIns="106675" anchor="ctr" anchorCtr="0">
              <a:noAutofit/>
            </a:bodyPr>
            <a:lstStyle/>
            <a:p>
              <a:pPr marL="0" marR="0" lvl="0" indent="0" algn="just" rtl="0">
                <a:lnSpc>
                  <a:spcPct val="90000"/>
                </a:lnSpc>
                <a:spcBef>
                  <a:spcPts val="0"/>
                </a:spcBef>
                <a:spcAft>
                  <a:spcPts val="0"/>
                </a:spcAft>
                <a:buClr>
                  <a:schemeClr val="dk1"/>
                </a:buClr>
                <a:buSzPts val="2400"/>
                <a:buFont typeface="Helvetica Neue"/>
                <a:buNone/>
              </a:pPr>
              <a:r>
                <a:rPr lang="en-US" sz="2400" dirty="0">
                  <a:solidFill>
                    <a:schemeClr val="dk1"/>
                  </a:solidFill>
                  <a:latin typeface="Helvetica Neue"/>
                  <a:ea typeface="Helvetica Neue"/>
                  <a:cs typeface="Helvetica Neue"/>
                  <a:sym typeface="Helvetica Neue"/>
                </a:rPr>
                <a:t>La </a:t>
              </a:r>
              <a:r>
                <a:rPr lang="en-US" sz="2400" dirty="0" err="1">
                  <a:solidFill>
                    <a:schemeClr val="dk1"/>
                  </a:solidFill>
                  <a:latin typeface="Helvetica Neue"/>
                  <a:ea typeface="Helvetica Neue"/>
                  <a:cs typeface="Helvetica Neue"/>
                  <a:sym typeface="Helvetica Neue"/>
                </a:rPr>
                <a:t>formazione</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l'istruzione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dipendenti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migliorano</a:t>
              </a:r>
              <a:r>
                <a:rPr lang="en-US" sz="2400" dirty="0">
                  <a:solidFill>
                    <a:schemeClr val="dk1"/>
                  </a:solidFill>
                  <a:latin typeface="Helvetica Neue"/>
                  <a:ea typeface="Helvetica Neue"/>
                  <a:cs typeface="Helvetica Neue"/>
                  <a:sym typeface="Helvetica Neue"/>
                </a:rPr>
                <a:t> le </a:t>
              </a:r>
              <a:r>
                <a:rPr lang="en-US" sz="2400" dirty="0" err="1">
                  <a:solidFill>
                    <a:schemeClr val="dk1"/>
                  </a:solidFill>
                  <a:latin typeface="Helvetica Neue"/>
                  <a:ea typeface="Helvetica Neue"/>
                  <a:cs typeface="Helvetica Neue"/>
                  <a:sym typeface="Helvetica Neue"/>
                </a:rPr>
                <a:t>loro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competenze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sono</a:t>
              </a:r>
              <a:r>
                <a:rPr lang="en-US" sz="2400" dirty="0">
                  <a:solidFill>
                    <a:schemeClr val="dk1"/>
                  </a:solidFill>
                  <a:latin typeface="Helvetica Neue"/>
                  <a:ea typeface="Helvetica Neue"/>
                  <a:cs typeface="Helvetica Neue"/>
                  <a:sym typeface="Helvetica Neue"/>
                </a:rPr>
                <a:t> il </a:t>
              </a:r>
              <a:r>
                <a:rPr lang="en-US" sz="2400" dirty="0" err="1">
                  <a:solidFill>
                    <a:schemeClr val="dk1"/>
                  </a:solidFill>
                  <a:latin typeface="Helvetica Neue"/>
                  <a:ea typeface="Helvetica Neue"/>
                  <a:cs typeface="Helvetica Neue"/>
                  <a:sym typeface="Helvetica Neue"/>
                </a:rPr>
                <a:t>loro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passaporto</a:t>
              </a:r>
              <a:r>
                <a:rPr lang="en-US" sz="2400" dirty="0">
                  <a:solidFill>
                    <a:schemeClr val="dk1"/>
                  </a:solidFill>
                  <a:latin typeface="Helvetica Neue"/>
                  <a:ea typeface="Helvetica Neue"/>
                  <a:cs typeface="Helvetica Neue"/>
                  <a:sym typeface="Helvetica Neue"/>
                </a:rPr>
                <a:t> per il </a:t>
              </a:r>
              <a:r>
                <a:rPr lang="en-US" sz="2400" dirty="0" err="1">
                  <a:solidFill>
                    <a:schemeClr val="dk1"/>
                  </a:solidFill>
                  <a:latin typeface="Helvetica Neue"/>
                  <a:ea typeface="Helvetica Neue"/>
                  <a:cs typeface="Helvetica Neue"/>
                  <a:sym typeface="Helvetica Neue"/>
                </a:rPr>
                <a:t>successo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internazionale</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aumentano</a:t>
              </a:r>
              <a:r>
                <a:rPr lang="en-US" sz="2400" dirty="0">
                  <a:solidFill>
                    <a:schemeClr val="dk1"/>
                  </a:solidFill>
                  <a:latin typeface="Helvetica Neue"/>
                  <a:ea typeface="Helvetica Neue"/>
                  <a:cs typeface="Helvetica Neue"/>
                  <a:sym typeface="Helvetica Neue"/>
                </a:rPr>
                <a:t> le </a:t>
              </a:r>
              <a:r>
                <a:rPr lang="en-US" sz="2400" dirty="0" err="1">
                  <a:solidFill>
                    <a:schemeClr val="dk1"/>
                  </a:solidFill>
                  <a:latin typeface="Helvetica Neue"/>
                  <a:ea typeface="Helvetica Neue"/>
                  <a:cs typeface="Helvetica Neue"/>
                  <a:sym typeface="Helvetica Neue"/>
                </a:rPr>
                <a:t>pari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opportunità</a:t>
              </a:r>
              <a:r>
                <a:rPr lang="en-US" sz="24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289180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Sintesi</a:t>
            </a:r>
            <a:endParaRPr dirty="0"/>
          </a:p>
        </p:txBody>
      </p:sp>
      <p:sp>
        <p:nvSpPr>
          <p:cNvPr id="213" name="Google Shape;213;p12"/>
          <p:cNvSpPr txBox="1"/>
          <p:nvPr/>
        </p:nvSpPr>
        <p:spPr>
          <a:xfrm>
            <a:off x="2362200" y="2926265"/>
            <a:ext cx="59436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Business Etiquette in un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ambiente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internazionale</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4" name="Google Shape;214;p12"/>
          <p:cNvSpPr txBox="1"/>
          <p:nvPr/>
        </p:nvSpPr>
        <p:spPr>
          <a:xfrm>
            <a:off x="2057400" y="4282971"/>
            <a:ext cx="3581400" cy="1938992"/>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US" sz="2400" dirty="0" err="1">
                <a:solidFill>
                  <a:schemeClr val="dk1"/>
                </a:solidFill>
                <a:latin typeface="Helvetica Neue"/>
                <a:ea typeface="Helvetica Neue"/>
                <a:cs typeface="Helvetica Neue"/>
                <a:sym typeface="Helvetica Neue"/>
              </a:rPr>
              <a:t>Avere</a:t>
            </a:r>
            <a:r>
              <a:rPr lang="en-US" sz="2400" dirty="0">
                <a:solidFill>
                  <a:schemeClr val="dk1"/>
                </a:solidFill>
                <a:latin typeface="Helvetica Neue"/>
                <a:ea typeface="Helvetica Neue"/>
                <a:cs typeface="Helvetica Neue"/>
                <a:sym typeface="Helvetica Neue"/>
              </a:rPr>
              <a:t> un </a:t>
            </a:r>
            <a:r>
              <a:rPr lang="en-US" sz="2400" dirty="0" err="1">
                <a:solidFill>
                  <a:schemeClr val="dk1"/>
                </a:solidFill>
                <a:latin typeface="Helvetica Neue"/>
                <a:ea typeface="Helvetica Neue"/>
                <a:cs typeface="Helvetica Neue"/>
                <a:sym typeface="Helvetica Neue"/>
              </a:rPr>
              <a:t>comportamento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adeguato</a:t>
            </a:r>
            <a:r>
              <a:rPr lang="en-US" sz="2400" dirty="0">
                <a:solidFill>
                  <a:schemeClr val="dk1"/>
                </a:solidFill>
                <a:latin typeface="Helvetica Neue"/>
                <a:ea typeface="Helvetica Neue"/>
                <a:cs typeface="Helvetica Neue"/>
                <a:sym typeface="Helvetica Neue"/>
              </a:rPr>
              <a:t> per </a:t>
            </a:r>
            <a:r>
              <a:rPr lang="en-US" sz="2400" dirty="0" err="1">
                <a:solidFill>
                  <a:schemeClr val="dk1"/>
                </a:solidFill>
                <a:latin typeface="Helvetica Neue"/>
                <a:ea typeface="Helvetica Neue"/>
                <a:cs typeface="Helvetica Neue"/>
                <a:sym typeface="Helvetica Neue"/>
              </a:rPr>
              <a:t>sviluppare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l'attività</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dell'azienda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livello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internazionale</a:t>
            </a:r>
            <a:endParaRPr sz="2400" dirty="0">
              <a:solidFill>
                <a:schemeClr val="dk1"/>
              </a:solidFill>
              <a:latin typeface="Helvetica Neue"/>
              <a:ea typeface="Helvetica Neue"/>
              <a:cs typeface="Helvetica Neue"/>
              <a:sym typeface="Helvetica Neue"/>
            </a:endParaRPr>
          </a:p>
        </p:txBody>
      </p:sp>
      <p:sp>
        <p:nvSpPr>
          <p:cNvPr id="215" name="Google Shape;215;p12"/>
          <p:cNvSpPr txBox="1"/>
          <p:nvPr/>
        </p:nvSpPr>
        <p:spPr>
          <a:xfrm>
            <a:off x="13182602" y="2964369"/>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Obiettivo</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6" name="Google Shape;216;p12"/>
          <p:cNvSpPr txBox="1"/>
          <p:nvPr/>
        </p:nvSpPr>
        <p:spPr>
          <a:xfrm>
            <a:off x="13106402" y="4249724"/>
            <a:ext cx="3581400" cy="1569620"/>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err="1">
                <a:solidFill>
                  <a:schemeClr val="dk1"/>
                </a:solidFill>
                <a:latin typeface="Helvetica Neue"/>
                <a:ea typeface="Helvetica Neue"/>
                <a:cs typeface="Helvetica Neue"/>
                <a:sym typeface="Helvetica Neue"/>
              </a:rPr>
              <a:t>Ottimizzare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risultati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finanziari</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umani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trasmettere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valori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dell'azienda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all'estero</a:t>
            </a:r>
            <a:endParaRPr sz="2400" dirty="0">
              <a:solidFill>
                <a:schemeClr val="dk1"/>
              </a:solidFill>
              <a:latin typeface="Helvetica Neue"/>
              <a:ea typeface="Helvetica Neue"/>
              <a:cs typeface="Helvetica Neue"/>
              <a:sym typeface="Helvetica Neue"/>
            </a:endParaRPr>
          </a:p>
        </p:txBody>
      </p:sp>
      <p:pic>
        <p:nvPicPr>
          <p:cNvPr id="217" name="Google Shape;217;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8" name="Google Shape;218;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3029773"/>
            <a:ext cx="467367" cy="450740"/>
          </a:xfrm>
          <a:prstGeom prst="rect">
            <a:avLst/>
          </a:prstGeom>
          <a:noFill/>
          <a:ln>
            <a:noFill/>
          </a:ln>
        </p:spPr>
      </p:pic>
      <p:pic>
        <p:nvPicPr>
          <p:cNvPr id="219" name="Google Shape;219;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3292" y="4282971"/>
            <a:ext cx="5138617" cy="24203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err="1">
                <a:solidFill>
                  <a:srgbClr val="D00B24"/>
                </a:solidFill>
                <a:latin typeface="Arial"/>
                <a:ea typeface="Arial"/>
                <a:cs typeface="Arial"/>
                <a:sym typeface="Arial"/>
              </a:rPr>
              <a:t>Grazie</a:t>
            </a:r>
            <a:r>
              <a:rPr lang="en-US" sz="8000" b="1" dirty="0">
                <a:solidFill>
                  <a:srgbClr val="D00B24"/>
                </a:solidFill>
                <a:latin typeface="Arial"/>
                <a:ea typeface="Arial"/>
                <a:cs typeface="Arial"/>
                <a:sym typeface="Arial"/>
              </a:rPr>
              <a:t>!</a:t>
            </a:r>
            <a:endParaRPr sz="8000" b="1" i="0" u="none" strike="noStrike" cap="none" dirty="0">
              <a:solidFill>
                <a:srgbClr val="D00B24"/>
              </a:solidFill>
              <a:latin typeface="Arial"/>
              <a:ea typeface="Arial"/>
              <a:cs typeface="Arial"/>
              <a:sym typeface="Arial"/>
            </a:endParaRPr>
          </a:p>
        </p:txBody>
      </p:sp>
      <p:sp>
        <p:nvSpPr>
          <p:cNvPr id="225" name="Google Shape;225;p13"/>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3999" y="1427012"/>
            <a:ext cx="8903449"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Risultati</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dell’apprendimento</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latin typeface="Helvetica Neue"/>
                <a:ea typeface="Helvetica Neue"/>
                <a:cs typeface="Helvetica Neue"/>
                <a:sym typeface="Helvetica Neue"/>
              </a:rPr>
              <a:t>Alla</a:t>
            </a:r>
            <a:r>
              <a:rPr lang="en-US" sz="2800" dirty="0">
                <a:solidFill>
                  <a:schemeClr val="dk1"/>
                </a:solidFill>
                <a:latin typeface="Helvetica Neue"/>
                <a:ea typeface="Helvetica Neue"/>
                <a:cs typeface="Helvetica Neue"/>
                <a:sym typeface="Helvetica Neue"/>
              </a:rPr>
              <a:t> fine del modulo </a:t>
            </a:r>
            <a:r>
              <a:rPr lang="en-US" sz="2800" dirty="0" err="1">
                <a:solidFill>
                  <a:schemeClr val="dk1"/>
                </a:solidFill>
                <a:latin typeface="Helvetica Neue"/>
                <a:ea typeface="Helvetica Neue"/>
                <a:cs typeface="Helvetica Neue"/>
                <a:sym typeface="Helvetica Neue"/>
              </a:rPr>
              <a:t>sarai</a:t>
            </a:r>
            <a:r>
              <a:rPr lang="en-US" sz="2800" dirty="0">
                <a:solidFill>
                  <a:schemeClr val="dk1"/>
                </a:solidFill>
                <a:latin typeface="Helvetica Neue"/>
                <a:ea typeface="Helvetica Neue"/>
                <a:cs typeface="Helvetica Neue"/>
                <a:sym typeface="Helvetica Neue"/>
              </a:rPr>
              <a:t> in </a:t>
            </a:r>
            <a:r>
              <a:rPr lang="en-US" sz="2800" dirty="0" err="1">
                <a:solidFill>
                  <a:schemeClr val="dk1"/>
                </a:solidFill>
                <a:latin typeface="Helvetica Neue"/>
                <a:ea typeface="Helvetica Neue"/>
                <a:cs typeface="Helvetica Neue"/>
                <a:sym typeface="Helvetica Neue"/>
              </a:rPr>
              <a:t>grado</a:t>
            </a:r>
            <a:r>
              <a:rPr lang="en-US" sz="2800" dirty="0">
                <a:solidFill>
                  <a:schemeClr val="dk1"/>
                </a:solidFill>
                <a:latin typeface="Helvetica Neue"/>
                <a:ea typeface="Helvetica Neue"/>
                <a:cs typeface="Helvetica Neue"/>
                <a:sym typeface="Helvetica Neue"/>
              </a:rPr>
              <a:t> di:</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996415"/>
            <a:ext cx="467367" cy="450740"/>
          </a:xfrm>
          <a:prstGeom prst="rect">
            <a:avLst/>
          </a:prstGeom>
          <a:noFill/>
          <a:ln>
            <a:noFill/>
          </a:ln>
        </p:spPr>
      </p:pic>
      <p:sp>
        <p:nvSpPr>
          <p:cNvPr id="128" name="Google Shape;128;p2"/>
          <p:cNvSpPr txBox="1"/>
          <p:nvPr/>
        </p:nvSpPr>
        <p:spPr>
          <a:xfrm>
            <a:off x="2514596" y="3635185"/>
            <a:ext cx="6393877"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il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ruolo</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delle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Business etiquette in un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ambiente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aziendale</a:t>
            </a:r>
            <a:endPar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377003" y="4653125"/>
            <a:ext cx="7197440" cy="181584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b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b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Conoscere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comportamenti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gli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atteggiamenti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da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adottare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in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una</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relazione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d'affari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internazionale</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nvGrpSpPr>
          <p:cNvPr id="132" name="Google Shape;132;p2"/>
          <p:cNvGrpSpPr/>
          <p:nvPr/>
        </p:nvGrpSpPr>
        <p:grpSpPr>
          <a:xfrm>
            <a:off x="2514598" y="6776340"/>
            <a:ext cx="7197438" cy="954067"/>
            <a:chOff x="6420992" y="1321255"/>
            <a:chExt cx="5124927" cy="954067"/>
          </a:xfrm>
        </p:grpSpPr>
        <p:sp>
          <p:nvSpPr>
            <p:cNvPr id="133" name="Google Shape;133;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4" name="Google Shape;134;p2"/>
            <p:cNvSpPr txBox="1"/>
            <p:nvPr/>
          </p:nvSpPr>
          <p:spPr>
            <a:xfrm>
              <a:off x="6420992" y="1321255"/>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come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rappresentare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l'azienda</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e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suoi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valori</a:t>
              </a:r>
              <a:endPar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DD3CA3-4121-B98C-465C-35866F2A4EB8}"/>
              </a:ext>
            </a:extLst>
          </p:cNvPr>
          <p:cNvSpPr txBox="1"/>
          <p:nvPr/>
        </p:nvSpPr>
        <p:spPr>
          <a:xfrm>
            <a:off x="1524000" y="1564839"/>
            <a:ext cx="2743200" cy="769441"/>
          </a:xfrm>
          <a:prstGeom prst="rect">
            <a:avLst/>
          </a:prstGeom>
          <a:noFill/>
        </p:spPr>
        <p:txBody>
          <a:bodyPr wrap="square" rtlCol="0">
            <a:spAutoFit/>
          </a:bodyPr>
          <a:lstStyle/>
          <a:p>
            <a:r>
              <a:rPr lang="en-GB" sz="4400" b="1" dirty="0" err="1">
                <a:solidFill>
                  <a:srgbClr val="D00B24"/>
                </a:solidFill>
                <a:latin typeface="Arial" panose="020B0604020202020204" pitchFamily="34" charset="0"/>
                <a:ea typeface="Microsoft Sans Serif" panose="020B0604020202020204" pitchFamily="34" charset="0"/>
                <a:cs typeface="Arial" panose="020B0604020202020204" pitchFamily="34" charset="0"/>
              </a:rPr>
              <a:t>Indice</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987D2C0B-0439-B17A-BFF6-60B5573103CC}"/>
              </a:ext>
            </a:extLst>
          </p:cNvPr>
          <p:cNvGrpSpPr/>
          <p:nvPr/>
        </p:nvGrpSpPr>
        <p:grpSpPr>
          <a:xfrm>
            <a:off x="2362198" y="2919517"/>
            <a:ext cx="6629398" cy="1668992"/>
            <a:chOff x="6420992" y="1321255"/>
            <a:chExt cx="5124926" cy="1668992"/>
          </a:xfrm>
        </p:grpSpPr>
        <p:sp>
          <p:nvSpPr>
            <p:cNvPr id="6" name="TextBox 7">
              <a:extLst>
                <a:ext uri="{FF2B5EF4-FFF2-40B4-BE49-F238E27FC236}">
                  <a16:creationId xmlns:a16="http://schemas.microsoft.com/office/drawing/2014/main" id="{BC039071-035F-40E6-A58D-58CCA597DADC}"/>
                </a:ext>
              </a:extLst>
            </p:cNvPr>
            <p:cNvSpPr txBox="1"/>
            <p:nvPr/>
          </p:nvSpPr>
          <p:spPr>
            <a:xfrm>
              <a:off x="6420993" y="1789918"/>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Impara</a:t>
              </a: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scopri</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Atteggiamento</a:t>
              </a: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 e </a:t>
              </a: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visibilita</a:t>
              </a: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7" name="TextBox 8">
              <a:extLst>
                <a:ext uri="{FF2B5EF4-FFF2-40B4-BE49-F238E27FC236}">
                  <a16:creationId xmlns:a16="http://schemas.microsoft.com/office/drawing/2014/main" id="{28E9B618-F1B9-111D-D539-8297414D780A}"/>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Business etiquette: </a:t>
              </a:r>
              <a:r>
                <a:rPr lang="en-US" altLang="ko-KR"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introduzione</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0A88E076-EED8-D25A-75CB-E3ECE60856E0}"/>
              </a:ext>
            </a:extLst>
          </p:cNvPr>
          <p:cNvGrpSpPr/>
          <p:nvPr/>
        </p:nvGrpSpPr>
        <p:grpSpPr>
          <a:xfrm>
            <a:off x="2362199" y="5143500"/>
            <a:ext cx="5124925" cy="1688668"/>
            <a:chOff x="6420993" y="1336374"/>
            <a:chExt cx="5124925" cy="1688668"/>
          </a:xfrm>
        </p:grpSpPr>
        <p:sp>
          <p:nvSpPr>
            <p:cNvPr id="9" name="TextBox 7">
              <a:extLst>
                <a:ext uri="{FF2B5EF4-FFF2-40B4-BE49-F238E27FC236}">
                  <a16:creationId xmlns:a16="http://schemas.microsoft.com/office/drawing/2014/main" id="{C020E2D8-D57E-5E4C-A606-CFDB46E760C4}"/>
                </a:ext>
              </a:extLst>
            </p:cNvPr>
            <p:cNvSpPr txBox="1"/>
            <p:nvPr/>
          </p:nvSpPr>
          <p:spPr>
            <a:xfrm>
              <a:off x="6420993" y="1824713"/>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Alcuni</a:t>
              </a: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suggerimenti</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Netiquette</a:t>
              </a:r>
            </a:p>
            <a:p>
              <a:pPr marL="342900" indent="-342900">
                <a:buFont typeface="Arial" panose="020B0604020202020204" pitchFamily="34" charset="0"/>
                <a:buChar char="•"/>
              </a:pP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Buone</a:t>
              </a: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altLang="ko-KR" sz="2400" dirty="0" err="1">
                  <a:latin typeface="Microsoft Sans Serif" panose="020B0604020202020204" pitchFamily="34" charset="0"/>
                  <a:ea typeface="Microsoft Sans Serif" panose="020B0604020202020204" pitchFamily="34" charset="0"/>
                  <a:cs typeface="Microsoft Sans Serif" panose="020B0604020202020204" pitchFamily="34" charset="0"/>
                </a:rPr>
                <a:t>pratiche</a:t>
              </a:r>
              <a:endPar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FC23A6D0-1ADB-A05D-99BB-F8E2B2A27A6C}"/>
                </a:ext>
              </a:extLst>
            </p:cNvPr>
            <p:cNvSpPr txBox="1"/>
            <p:nvPr/>
          </p:nvSpPr>
          <p:spPr>
            <a:xfrm>
              <a:off x="6420993" y="1336374"/>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Business etiquette in </a:t>
              </a:r>
              <a:r>
                <a:rPr lang="en-US" altLang="ko-KR" sz="2800" b="1" dirty="0" err="1">
                  <a:latin typeface="Microsoft Sans Serif" panose="020B0604020202020204" pitchFamily="34" charset="0"/>
                  <a:ea typeface="Microsoft Sans Serif" panose="020B0604020202020204" pitchFamily="34" charset="0"/>
                  <a:cs typeface="Microsoft Sans Serif" panose="020B0604020202020204" pitchFamily="34" charset="0"/>
                </a:rPr>
                <a:t>pratica</a:t>
              </a:r>
              <a:endParaRPr lang="ko-KR" altLang="en-US" sz="2800" b="1" dirty="0">
                <a:latin typeface="Microsoft Sans Serif" panose="020B0604020202020204" pitchFamily="34" charset="0"/>
                <a:cs typeface="Microsoft Sans Serif" panose="020B0604020202020204" pitchFamily="34" charset="0"/>
              </a:endParaRPr>
            </a:p>
          </p:txBody>
        </p:sp>
      </p:grpSp>
      <p:pic>
        <p:nvPicPr>
          <p:cNvPr id="14" name="object 3">
            <a:extLst>
              <a:ext uri="{FF2B5EF4-FFF2-40B4-BE49-F238E27FC236}">
                <a16:creationId xmlns:a16="http://schemas.microsoft.com/office/drawing/2014/main" id="{46E42CAE-5744-32AE-6840-F28709C847B4}"/>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5" name="object 3">
            <a:extLst>
              <a:ext uri="{FF2B5EF4-FFF2-40B4-BE49-F238E27FC236}">
                <a16:creationId xmlns:a16="http://schemas.microsoft.com/office/drawing/2014/main" id="{3D91B104-8AFB-8B40-88AF-57AE8FF5FAFC}"/>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2985" y="5172785"/>
            <a:ext cx="467367" cy="450740"/>
          </a:xfrm>
          <a:prstGeom prst="rect">
            <a:avLst/>
          </a:prstGeom>
        </p:spPr>
      </p:pic>
      <p:pic>
        <p:nvPicPr>
          <p:cNvPr id="17" name="Imagen 16">
            <a:extLst>
              <a:ext uri="{FF2B5EF4-FFF2-40B4-BE49-F238E27FC236}">
                <a16:creationId xmlns:a16="http://schemas.microsoft.com/office/drawing/2014/main" id="{79B274AE-888B-DF96-9BD2-B18576F13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3157867"/>
            <a:ext cx="5791200" cy="4583142"/>
          </a:xfrm>
          <a:prstGeom prst="rect">
            <a:avLst/>
          </a:prstGeom>
        </p:spPr>
      </p:pic>
    </p:spTree>
    <p:extLst>
      <p:ext uri="{BB962C8B-B14F-4D97-AF65-F5344CB8AC3E}">
        <p14:creationId xmlns:p14="http://schemas.microsoft.com/office/powerpoint/2010/main" val="106225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1.1 </a:t>
            </a:r>
            <a:r>
              <a:rPr lang="en-US" sz="4400" b="1" dirty="0" err="1">
                <a:solidFill>
                  <a:srgbClr val="D00B24"/>
                </a:solidFill>
                <a:latin typeface="Arial"/>
                <a:ea typeface="Arial"/>
                <a:cs typeface="Arial"/>
                <a:sym typeface="Arial"/>
              </a:rPr>
              <a:t>Introduzione</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4990618"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Business etiquette BE (i.e., il </a:t>
            </a:r>
            <a:r>
              <a:rPr lang="en-US" sz="2400" dirty="0" err="1">
                <a:solidFill>
                  <a:schemeClr val="dk1"/>
                </a:solidFill>
                <a:latin typeface="Helvetica Neue"/>
                <a:ea typeface="Helvetica Neue"/>
                <a:cs typeface="Helvetica Neue"/>
                <a:sym typeface="Helvetica Neue"/>
              </a:rPr>
              <a:t>galateo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aziendale</a:t>
            </a:r>
            <a:r>
              <a:rPr lang="en-US" sz="2400" dirty="0">
                <a:solidFill>
                  <a:schemeClr val="dk1"/>
                </a:solidFill>
                <a:latin typeface="Helvetica Neue"/>
                <a:ea typeface="Helvetica Neue"/>
                <a:cs typeface="Helvetica Neue"/>
                <a:sym typeface="Helvetica Neue"/>
              </a:rPr>
              <a:t>) in un </a:t>
            </a:r>
            <a:r>
              <a:rPr lang="en-US" sz="2400" dirty="0" err="1">
                <a:solidFill>
                  <a:schemeClr val="dk1"/>
                </a:solidFill>
                <a:latin typeface="Helvetica Neue"/>
                <a:ea typeface="Helvetica Neue"/>
                <a:cs typeface="Helvetica Neue"/>
                <a:sym typeface="Helvetica Neue"/>
              </a:rPr>
              <a:t>ambiente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internazionale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riguarda</a:t>
            </a:r>
            <a:r>
              <a:rPr lang="en-US" sz="2400" dirty="0">
                <a:solidFill>
                  <a:schemeClr val="dk1"/>
                </a:solidFill>
                <a:latin typeface="Helvetica Neue"/>
                <a:ea typeface="Helvetica Neue"/>
                <a:cs typeface="Helvetica Neue"/>
                <a:sym typeface="Helvetica Neue"/>
              </a:rPr>
              <a:t> la </a:t>
            </a:r>
            <a:r>
              <a:rPr lang="en-US" sz="2400" dirty="0" err="1">
                <a:solidFill>
                  <a:schemeClr val="dk1"/>
                </a:solidFill>
                <a:latin typeface="Helvetica Neue"/>
                <a:ea typeface="Helvetica Neue"/>
                <a:cs typeface="Helvetica Neue"/>
                <a:sym typeface="Helvetica Neue"/>
              </a:rPr>
              <a:t>costruzione</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relazioni</a:t>
            </a:r>
            <a:r>
              <a:rPr lang="en-US" sz="2400" dirty="0">
                <a:solidFill>
                  <a:schemeClr val="dk1"/>
                </a:solidFill>
                <a:latin typeface="Helvetica Neue"/>
                <a:ea typeface="Helvetica Neue"/>
                <a:cs typeface="Helvetica Neue"/>
                <a:sym typeface="Helvetica Neue"/>
              </a:rPr>
              <a:t> con </a:t>
            </a:r>
            <a:r>
              <a:rPr lang="en-US" sz="2400" dirty="0" err="1">
                <a:solidFill>
                  <a:schemeClr val="dk1"/>
                </a:solidFill>
                <a:latin typeface="Helvetica Neue"/>
                <a:ea typeface="Helvetica Neue"/>
                <a:cs typeface="Helvetica Neue"/>
                <a:sym typeface="Helvetica Neue"/>
              </a:rPr>
              <a:t>altre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persone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L'etichetta</a:t>
            </a:r>
            <a:r>
              <a:rPr lang="en-US" sz="2400" dirty="0">
                <a:solidFill>
                  <a:schemeClr val="dk1"/>
                </a:solidFill>
                <a:latin typeface="Helvetica Neue"/>
                <a:ea typeface="Helvetica Neue"/>
                <a:cs typeface="Helvetica Neue"/>
                <a:sym typeface="Helvetica Neue"/>
              </a:rPr>
              <a:t> non </a:t>
            </a:r>
            <a:r>
              <a:rPr lang="en-US" sz="2400" dirty="0" err="1">
                <a:solidFill>
                  <a:schemeClr val="dk1"/>
                </a:solidFill>
                <a:latin typeface="Helvetica Neue"/>
                <a:ea typeface="Helvetica Neue"/>
                <a:cs typeface="Helvetica Neue"/>
                <a:sym typeface="Helvetica Neue"/>
              </a:rPr>
              <a:t>riguarda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regole</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regolamenti</a:t>
            </a:r>
            <a:r>
              <a:rPr lang="en-US" sz="2400" dirty="0">
                <a:solidFill>
                  <a:schemeClr val="dk1"/>
                </a:solidFill>
                <a:latin typeface="Helvetica Neue"/>
                <a:ea typeface="Helvetica Neue"/>
                <a:cs typeface="Helvetica Neue"/>
                <a:sym typeface="Helvetica Neue"/>
              </a:rPr>
              <a:t>, ma </a:t>
            </a:r>
            <a:r>
              <a:rPr lang="en-US" sz="2400" dirty="0" err="1">
                <a:solidFill>
                  <a:schemeClr val="dk1"/>
                </a:solidFill>
                <a:latin typeface="Helvetica Neue"/>
                <a:ea typeface="Helvetica Neue"/>
                <a:cs typeface="Helvetica Neue"/>
                <a:sym typeface="Helvetica Neue"/>
              </a:rPr>
              <a:t>fornisce</a:t>
            </a:r>
            <a:r>
              <a:rPr lang="en-US" sz="2400" dirty="0">
                <a:solidFill>
                  <a:schemeClr val="dk1"/>
                </a:solidFill>
                <a:latin typeface="Helvetica Neue"/>
                <a:ea typeface="Helvetica Neue"/>
                <a:cs typeface="Helvetica Neue"/>
                <a:sym typeface="Helvetica Neue"/>
              </a:rPr>
              <a:t> un comfort </a:t>
            </a:r>
            <a:r>
              <a:rPr lang="en-US" sz="2400" dirty="0" err="1">
                <a:solidFill>
                  <a:schemeClr val="dk1"/>
                </a:solidFill>
                <a:latin typeface="Helvetica Neue"/>
                <a:ea typeface="Helvetica Neue"/>
                <a:cs typeface="Helvetica Neue"/>
                <a:sym typeface="Helvetica Neue"/>
              </a:rPr>
              <a:t>sociale</a:t>
            </a:r>
            <a:r>
              <a:rPr lang="en-US" sz="2400" dirty="0">
                <a:solidFill>
                  <a:schemeClr val="dk1"/>
                </a:solidFill>
                <a:latin typeface="Helvetica Neue"/>
                <a:ea typeface="Helvetica Neue"/>
                <a:cs typeface="Helvetica Neue"/>
                <a:sym typeface="Helvetica Neue"/>
              </a:rPr>
              <a:t> di base e </a:t>
            </a:r>
            <a:r>
              <a:rPr lang="en-US" sz="2400" dirty="0" err="1">
                <a:solidFill>
                  <a:schemeClr val="dk1"/>
                </a:solidFill>
                <a:latin typeface="Helvetica Neue"/>
                <a:ea typeface="Helvetica Neue"/>
                <a:cs typeface="Helvetica Neue"/>
                <a:sym typeface="Helvetica Neue"/>
              </a:rPr>
              <a:t>crea</a:t>
            </a:r>
            <a:r>
              <a:rPr lang="en-US" sz="2400" dirty="0">
                <a:solidFill>
                  <a:schemeClr val="dk1"/>
                </a:solidFill>
                <a:latin typeface="Helvetica Neue"/>
                <a:ea typeface="Helvetica Neue"/>
                <a:cs typeface="Helvetica Neue"/>
                <a:sym typeface="Helvetica Neue"/>
              </a:rPr>
              <a:t> un </a:t>
            </a:r>
            <a:r>
              <a:rPr lang="en-US" sz="2400" dirty="0" err="1">
                <a:solidFill>
                  <a:schemeClr val="dk1"/>
                </a:solidFill>
                <a:latin typeface="Helvetica Neue"/>
                <a:ea typeface="Helvetica Neue"/>
                <a:cs typeface="Helvetica Neue"/>
                <a:sym typeface="Helvetica Neue"/>
              </a:rPr>
              <a:t>ambiente</a:t>
            </a:r>
            <a:r>
              <a:rPr lang="en-US" sz="2400" dirty="0">
                <a:solidFill>
                  <a:schemeClr val="dk1"/>
                </a:solidFill>
                <a:latin typeface="Helvetica Neue"/>
                <a:ea typeface="Helvetica Neue"/>
                <a:cs typeface="Helvetica Neue"/>
                <a:sym typeface="Helvetica Neue"/>
              </a:rPr>
              <a:t> in cui </a:t>
            </a:r>
            <a:r>
              <a:rPr lang="en-US" sz="2400" dirty="0" err="1">
                <a:solidFill>
                  <a:schemeClr val="dk1"/>
                </a:solidFill>
                <a:latin typeface="Helvetica Neue"/>
                <a:ea typeface="Helvetica Neue"/>
                <a:cs typeface="Helvetica Neue"/>
                <a:sym typeface="Helvetica Neue"/>
              </a:rPr>
              <a:t>gli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altri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sentano</a:t>
            </a:r>
            <a:r>
              <a:rPr lang="en-US" sz="2400" dirty="0">
                <a:solidFill>
                  <a:schemeClr val="dk1"/>
                </a:solidFill>
                <a:latin typeface="Helvetica Neue"/>
                <a:ea typeface="Helvetica Neue"/>
                <a:cs typeface="Helvetica Neue"/>
                <a:sym typeface="Helvetica Neue"/>
              </a:rPr>
              <a:t> a proprio agio e al </a:t>
            </a:r>
            <a:r>
              <a:rPr lang="en-US" sz="2400" dirty="0" err="1">
                <a:solidFill>
                  <a:schemeClr val="dk1"/>
                </a:solidFill>
                <a:latin typeface="Helvetica Neue"/>
                <a:ea typeface="Helvetica Neue"/>
                <a:cs typeface="Helvetica Neue"/>
                <a:sym typeface="Helvetica Neue"/>
              </a:rPr>
              <a:t>sicuro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Questo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è</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possibile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attraverso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migliore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comunicazione</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err="1">
                <a:solidFill>
                  <a:schemeClr val="dk1"/>
                </a:solidFill>
                <a:latin typeface="Helvetica Neue"/>
                <a:ea typeface="Helvetica Neue"/>
                <a:cs typeface="Helvetica Neue"/>
                <a:sym typeface="Helvetica Neue"/>
              </a:rPr>
              <a:t>Obiettivi</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BE </a:t>
            </a:r>
            <a:r>
              <a:rPr lang="en-US" sz="2400" dirty="0" err="1">
                <a:solidFill>
                  <a:schemeClr val="dk1"/>
                </a:solidFill>
                <a:latin typeface="Helvetica Neue"/>
                <a:ea typeface="Helvetica Neue"/>
                <a:cs typeface="Helvetica Neue"/>
                <a:sym typeface="Helvetica Neue"/>
              </a:rPr>
              <a:t>mira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facilitare</a:t>
            </a:r>
            <a:r>
              <a:rPr lang="en-US" sz="2400" dirty="0">
                <a:solidFill>
                  <a:schemeClr val="dk1"/>
                </a:solidFill>
                <a:latin typeface="Helvetica Neue"/>
                <a:ea typeface="Helvetica Neue"/>
                <a:cs typeface="Helvetica Neue"/>
                <a:sym typeface="Helvetica Neue"/>
              </a:rPr>
              <a:t> la </a:t>
            </a:r>
            <a:r>
              <a:rPr lang="en-US" sz="2400" dirty="0" err="1">
                <a:solidFill>
                  <a:schemeClr val="dk1"/>
                </a:solidFill>
                <a:latin typeface="Helvetica Neue"/>
                <a:ea typeface="Helvetica Neue"/>
                <a:cs typeface="Helvetica Neue"/>
                <a:sym typeface="Helvetica Neue"/>
              </a:rPr>
              <a:t>comunicazione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rappresentanti</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un'azienda</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gli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attori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internazionali</a:t>
            </a:r>
            <a:r>
              <a:rPr lang="en-US"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Stabilire</a:t>
            </a:r>
            <a:r>
              <a:rPr lang="en-US" sz="2400" dirty="0">
                <a:solidFill>
                  <a:schemeClr val="dk1"/>
                </a:solidFill>
                <a:latin typeface="Helvetica Neue"/>
                <a:ea typeface="Helvetica Neue"/>
                <a:cs typeface="Helvetica Neue"/>
                <a:sym typeface="Helvetica Neue"/>
              </a:rPr>
              <a:t> un comfort </a:t>
            </a:r>
            <a:r>
              <a:rPr lang="en-US" sz="2400" dirty="0" err="1">
                <a:solidFill>
                  <a:schemeClr val="dk1"/>
                </a:solidFill>
                <a:latin typeface="Helvetica Neue"/>
                <a:ea typeface="Helvetica Neue"/>
                <a:cs typeface="Helvetica Neue"/>
                <a:sym typeface="Helvetica Neue"/>
              </a:rPr>
              <a:t>sociale</a:t>
            </a:r>
            <a:r>
              <a:rPr lang="en-US" sz="2400" dirty="0">
                <a:solidFill>
                  <a:schemeClr val="dk1"/>
                </a:solidFill>
                <a:latin typeface="Helvetica Neue"/>
                <a:ea typeface="Helvetica Neue"/>
                <a:cs typeface="Helvetica Neue"/>
                <a:sym typeface="Helvetica Neue"/>
              </a:rPr>
              <a:t> di base.</a:t>
            </a: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Padroneggiare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codici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culturali</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Creare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rapporti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commerciali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duraturi</a:t>
            </a:r>
            <a:r>
              <a:rPr lang="en-US" sz="2400" dirty="0">
                <a:solidFill>
                  <a:schemeClr val="dk1"/>
                </a:solidFill>
                <a:latin typeface="Helvetica Neue"/>
                <a:ea typeface="Helvetica Neue"/>
                <a:cs typeface="Helvetica Neue"/>
                <a:sym typeface="Helvetica Neue"/>
              </a:rPr>
              <a:t> e </a:t>
            </a:r>
            <a:r>
              <a:rPr lang="en-US" sz="2400" dirty="0" err="1">
                <a:solidFill>
                  <a:schemeClr val="dk1"/>
                </a:solidFill>
                <a:latin typeface="Helvetica Neue"/>
                <a:ea typeface="Helvetica Neue"/>
                <a:cs typeface="Helvetica Neue"/>
                <a:sym typeface="Helvetica Neue"/>
              </a:rPr>
              <a:t>proficui</a:t>
            </a:r>
            <a:r>
              <a:rPr lang="en-US" sz="2400" dirty="0">
                <a:solidFill>
                  <a:schemeClr val="dk1"/>
                </a:solidFill>
                <a:latin typeface="Helvetica Neue"/>
                <a:ea typeface="Helvetica Neue"/>
                <a:cs typeface="Helvetica Neue"/>
                <a:sym typeface="Helvetica Neue"/>
              </a:rPr>
              <a:t> per </a:t>
            </a:r>
            <a:r>
              <a:rPr lang="en-US" sz="2400" dirty="0" err="1">
                <a:solidFill>
                  <a:schemeClr val="dk1"/>
                </a:solidFill>
                <a:latin typeface="Helvetica Neue"/>
                <a:ea typeface="Helvetica Neue"/>
                <a:cs typeface="Helvetica Neue"/>
                <a:sym typeface="Helvetica Neue"/>
              </a:rPr>
              <a:t>tutte</a:t>
            </a:r>
            <a:r>
              <a:rPr lang="en-US" sz="2400" dirty="0">
                <a:solidFill>
                  <a:schemeClr val="dk1"/>
                </a:solidFill>
                <a:latin typeface="Helvetica Neue"/>
                <a:ea typeface="Helvetica Neue"/>
                <a:cs typeface="Helvetica Neue"/>
                <a:sym typeface="Helvetica Neue"/>
              </a:rPr>
              <a:t> le parti</a:t>
            </a:r>
            <a:r>
              <a:rPr lang="en-US" sz="2400" b="1" dirty="0">
                <a:solidFill>
                  <a:schemeClr val="dk1"/>
                </a:solidFill>
                <a:latin typeface="Helvetica Neue"/>
                <a:ea typeface="Helvetica Neue"/>
                <a:cs typeface="Helvetica Neue"/>
                <a:sym typeface="Helvetica Neue"/>
              </a:rPr>
              <a:t>.</a:t>
            </a:r>
          </a:p>
          <a:p>
            <a:r>
              <a:rPr lang="en-US" sz="2400" dirty="0" err="1">
                <a:solidFill>
                  <a:schemeClr val="dk1"/>
                </a:solidFill>
                <a:latin typeface="Helvetica Neue"/>
                <a:ea typeface="Helvetica Neue"/>
                <a:cs typeface="Helvetica Neue"/>
                <a:sym typeface="Helvetica Neue"/>
              </a:rPr>
              <a:t>Creare</a:t>
            </a:r>
            <a:r>
              <a:rPr lang="en-US" sz="2400" dirty="0">
                <a:solidFill>
                  <a:schemeClr val="dk1"/>
                </a:solidFill>
                <a:latin typeface="Helvetica Neue"/>
                <a:ea typeface="Helvetica Neue"/>
                <a:cs typeface="Helvetica Neue"/>
                <a:sym typeface="Helvetica Neue"/>
              </a:rPr>
              <a:t> un </a:t>
            </a:r>
            <a:r>
              <a:rPr lang="en-US" sz="2400" dirty="0" err="1">
                <a:solidFill>
                  <a:schemeClr val="dk1"/>
                </a:solidFill>
                <a:latin typeface="Helvetica Neue"/>
                <a:ea typeface="Helvetica Neue"/>
                <a:cs typeface="Helvetica Neue"/>
                <a:sym typeface="Helvetica Neue"/>
              </a:rPr>
              <a:t>rapporto</a:t>
            </a:r>
            <a:r>
              <a:rPr lang="en-US" sz="2400" dirty="0">
                <a:solidFill>
                  <a:schemeClr val="dk1"/>
                </a:solidFill>
                <a:latin typeface="Helvetica Neue"/>
                <a:ea typeface="Helvetica Neue"/>
                <a:cs typeface="Helvetica Neue"/>
                <a:sym typeface="Helvetica Neue"/>
              </a:rPr>
              <a:t> di fiducia, </a:t>
            </a:r>
            <a:r>
              <a:rPr lang="en-US" sz="2400" dirty="0" err="1">
                <a:solidFill>
                  <a:schemeClr val="dk1"/>
                </a:solidFill>
                <a:latin typeface="Helvetica Neue"/>
                <a:ea typeface="Helvetica Neue"/>
                <a:cs typeface="Helvetica Neue"/>
                <a:sym typeface="Helvetica Neue"/>
              </a:rPr>
              <a:t>trasmettere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un'immagine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positiva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dell'azienda</a:t>
            </a:r>
            <a:r>
              <a:rPr lang="en-US" sz="2400" dirty="0">
                <a:solidFill>
                  <a:schemeClr val="dk1"/>
                </a:solidFill>
                <a:latin typeface="Helvetica Neue"/>
                <a:ea typeface="Helvetica Neue"/>
                <a:cs typeface="Helvetica Neue"/>
                <a:sym typeface="Helvetica Neue"/>
              </a:rPr>
              <a:t> e far </a:t>
            </a:r>
            <a:r>
              <a:rPr lang="en-US" sz="2400" dirty="0" err="1">
                <a:solidFill>
                  <a:schemeClr val="dk1"/>
                </a:solidFill>
                <a:latin typeface="Helvetica Neue"/>
                <a:ea typeface="Helvetica Neue"/>
                <a:cs typeface="Helvetica Neue"/>
                <a:sym typeface="Helvetica Neue"/>
              </a:rPr>
              <a:t>desiderare</a:t>
            </a:r>
            <a:r>
              <a:rPr lang="en-US" sz="2400" dirty="0">
                <a:solidFill>
                  <a:schemeClr val="dk1"/>
                </a:solidFill>
                <a:latin typeface="Helvetica Neue"/>
                <a:ea typeface="Helvetica Neue"/>
                <a:cs typeface="Helvetica Neue"/>
                <a:sym typeface="Helvetica Neue"/>
              </a:rPr>
              <a:t> alle </a:t>
            </a:r>
            <a:r>
              <a:rPr lang="en-US" sz="2400" dirty="0" err="1">
                <a:solidFill>
                  <a:schemeClr val="dk1"/>
                </a:solidFill>
                <a:latin typeface="Helvetica Neue"/>
                <a:ea typeface="Helvetica Neue"/>
                <a:cs typeface="Helvetica Neue"/>
                <a:sym typeface="Helvetica Neue"/>
              </a:rPr>
              <a:t>persone</a:t>
            </a:r>
            <a:r>
              <a:rPr lang="en-US" sz="2400" dirty="0">
                <a:solidFill>
                  <a:schemeClr val="dk1"/>
                </a:solidFill>
                <a:latin typeface="Helvetica Neue"/>
                <a:ea typeface="Helvetica Neue"/>
                <a:cs typeface="Helvetica Neue"/>
                <a:sym typeface="Helvetica Neue"/>
              </a:rPr>
              <a:t> di </a:t>
            </a:r>
            <a:r>
              <a:rPr lang="en-US" sz="2400" dirty="0" err="1">
                <a:solidFill>
                  <a:schemeClr val="dk1"/>
                </a:solidFill>
                <a:latin typeface="Helvetica Neue"/>
                <a:ea typeface="Helvetica Neue"/>
                <a:cs typeface="Helvetica Neue"/>
                <a:sym typeface="Helvetica Neue"/>
              </a:rPr>
              <a:t>essere</a:t>
            </a:r>
            <a:r>
              <a:rPr lang="en-US" sz="2400" dirty="0">
                <a:solidFill>
                  <a:schemeClr val="dk1"/>
                </a:solidFill>
                <a:latin typeface="Helvetica Neue"/>
                <a:ea typeface="Helvetica Neue"/>
                <a:cs typeface="Helvetica Neue"/>
                <a:sym typeface="Helvetica Neue"/>
              </a:rPr>
              <a:t> partner e </a:t>
            </a:r>
            <a:r>
              <a:rPr lang="en-US" sz="2400" dirty="0" err="1">
                <a:solidFill>
                  <a:schemeClr val="dk1"/>
                </a:solidFill>
                <a:latin typeface="Helvetica Neue"/>
                <a:ea typeface="Helvetica Neue"/>
                <a:cs typeface="Helvetica Neue"/>
                <a:sym typeface="Helvetica Neue"/>
              </a:rPr>
              <a:t>contribuire</a:t>
            </a:r>
            <a:r>
              <a:rPr lang="en-US" sz="2400" dirty="0">
                <a:solidFill>
                  <a:schemeClr val="dk1"/>
                </a:solidFill>
                <a:latin typeface="Helvetica Neue"/>
                <a:ea typeface="Helvetica Neue"/>
                <a:cs typeface="Helvetica Neue"/>
                <a:sym typeface="Helvetica Neue"/>
              </a:rPr>
              <a:t> al </a:t>
            </a:r>
            <a:r>
              <a:rPr lang="en-US" sz="2400" dirty="0" err="1">
                <a:solidFill>
                  <a:schemeClr val="dk1"/>
                </a:solidFill>
                <a:latin typeface="Helvetica Neue"/>
                <a:ea typeface="Helvetica Neue"/>
                <a:cs typeface="Helvetica Neue"/>
                <a:sym typeface="Helvetica Neue"/>
              </a:rPr>
              <a:t>successo</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a:t>
            </a:r>
            <a:r>
              <a:rPr lang="en-US" sz="4400" b="1" dirty="0" err="1">
                <a:solidFill>
                  <a:srgbClr val="D00B24"/>
                </a:solidFill>
                <a:latin typeface="Arial"/>
                <a:ea typeface="Arial"/>
                <a:cs typeface="Arial"/>
                <a:sym typeface="Arial"/>
              </a:rPr>
              <a:t>Impara</a:t>
            </a:r>
            <a:r>
              <a:rPr lang="en-US" sz="4400" b="1" dirty="0">
                <a:solidFill>
                  <a:srgbClr val="D00B24"/>
                </a:solidFill>
                <a:latin typeface="Arial"/>
                <a:ea typeface="Arial"/>
                <a:cs typeface="Arial"/>
                <a:sym typeface="Arial"/>
              </a:rPr>
              <a:t> e </a:t>
            </a:r>
            <a:r>
              <a:rPr lang="en-US" sz="4400" b="1" dirty="0" err="1">
                <a:solidFill>
                  <a:srgbClr val="D00B24"/>
                </a:solidFill>
                <a:latin typeface="Arial"/>
                <a:ea typeface="Arial"/>
                <a:cs typeface="Arial"/>
                <a:sym typeface="Arial"/>
              </a:rPr>
              <a:t>scopri</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 </a:t>
            </a:r>
            <a:r>
              <a:rPr lang="en-US" sz="2400" b="1" dirty="0" err="1">
                <a:solidFill>
                  <a:schemeClr val="dk1"/>
                </a:solidFill>
                <a:latin typeface="Helvetica Neue"/>
                <a:ea typeface="Helvetica Neue"/>
                <a:cs typeface="Helvetica Neue"/>
                <a:sym typeface="Helvetica Neue"/>
              </a:rPr>
              <a:t>Orologio</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della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nazione</a:t>
            </a:r>
            <a:endParaRPr lang="en-US" sz="2400" dirty="0"/>
          </a:p>
          <a:p>
            <a:pPr marL="457200" marR="0" lvl="0" indent="-4572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Prenditi</a:t>
            </a:r>
            <a:r>
              <a:rPr lang="en-US" sz="2000" dirty="0">
                <a:solidFill>
                  <a:schemeClr val="dk1"/>
                </a:solidFill>
                <a:latin typeface="Helvetica Neue"/>
                <a:ea typeface="Helvetica Neue"/>
                <a:cs typeface="Helvetica Neue"/>
                <a:sym typeface="Helvetica Neue"/>
              </a:rPr>
              <a:t> il ​​tempo per </a:t>
            </a:r>
            <a:r>
              <a:rPr lang="en-US" sz="2000" dirty="0" err="1">
                <a:solidFill>
                  <a:schemeClr val="dk1"/>
                </a:solidFill>
                <a:latin typeface="Helvetica Neue"/>
                <a:ea typeface="Helvetica Neue"/>
                <a:cs typeface="Helvetica Neue"/>
                <a:sym typeface="Helvetica Neue"/>
              </a:rPr>
              <a:t>raccogliere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informazioni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paese</a:t>
            </a:r>
            <a:r>
              <a:rPr lang="en-US" sz="2000" dirty="0">
                <a:solidFill>
                  <a:schemeClr val="dk1"/>
                </a:solidFill>
                <a:latin typeface="Helvetica Neue"/>
                <a:ea typeface="Helvetica Neue"/>
                <a:cs typeface="Helvetica Neue"/>
                <a:sym typeface="Helvetica Neue"/>
              </a:rPr>
              <a:t> o sui </a:t>
            </a:r>
            <a:r>
              <a:rPr lang="en-US" sz="2000" dirty="0" err="1">
                <a:solidFill>
                  <a:schemeClr val="dk1"/>
                </a:solidFill>
                <a:latin typeface="Helvetica Neue"/>
                <a:ea typeface="Helvetica Neue"/>
                <a:cs typeface="Helvetica Neue"/>
                <a:sym typeface="Helvetica Neue"/>
              </a:rPr>
              <a:t>paesi</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destinazione</a:t>
            </a:r>
            <a:r>
              <a:rPr lang="en-US" sz="2000" dirty="0">
                <a:solidFill>
                  <a:schemeClr val="dk1"/>
                </a:solidFill>
                <a:latin typeface="Helvetica Neue"/>
                <a:ea typeface="Helvetica Neue"/>
                <a:cs typeface="Helvetica Neue"/>
                <a:sym typeface="Helvetica Neue"/>
              </a:rPr>
              <a:t> e sui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usi</a:t>
            </a:r>
            <a:r>
              <a:rPr lang="en-US" sz="2000" dirty="0">
                <a:solidFill>
                  <a:schemeClr val="dk1"/>
                </a:solidFill>
                <a:latin typeface="Helvetica Neue"/>
                <a:ea typeface="Helvetica Neue"/>
                <a:cs typeface="Helvetica Neue"/>
                <a:sym typeface="Helvetica Neue"/>
              </a:rPr>
              <a:t>. </a:t>
            </a:r>
          </a:p>
          <a:p>
            <a:pPr marL="457200" marR="0" lvl="0" indent="-4572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informati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contesto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storico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geopolitico</a:t>
            </a:r>
            <a:r>
              <a:rPr lang="en-US" sz="2000" dirty="0">
                <a:solidFill>
                  <a:schemeClr val="dk1"/>
                </a:solidFill>
                <a:latin typeface="Helvetica Neue"/>
                <a:ea typeface="Helvetica Neue"/>
                <a:cs typeface="Helvetica Neue"/>
                <a:sym typeface="Helvetica Neue"/>
              </a:rPr>
              <a:t> ed </a:t>
            </a:r>
            <a:r>
              <a:rPr lang="en-US" sz="2000" dirty="0" err="1">
                <a:solidFill>
                  <a:schemeClr val="dk1"/>
                </a:solidFill>
                <a:latin typeface="Helvetica Neue"/>
                <a:ea typeface="Helvetica Neue"/>
                <a:cs typeface="Helvetica Neue"/>
                <a:sym typeface="Helvetica Neue"/>
              </a:rPr>
              <a:t>economico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dei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paesi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interessati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importante</a:t>
            </a:r>
            <a:r>
              <a:rPr lang="en-US" sz="2000" dirty="0">
                <a:solidFill>
                  <a:schemeClr val="dk1"/>
                </a:solidFill>
                <a:latin typeface="Helvetica Neue"/>
                <a:ea typeface="Helvetica Neue"/>
                <a:cs typeface="Helvetica Neue"/>
                <a:sym typeface="Helvetica Neue"/>
              </a:rPr>
              <a:t> fare </a:t>
            </a:r>
            <a:r>
              <a:rPr lang="en-US" sz="2000" dirty="0" err="1">
                <a:solidFill>
                  <a:schemeClr val="dk1"/>
                </a:solidFill>
                <a:latin typeface="Helvetica Neue"/>
                <a:ea typeface="Helvetica Neue"/>
                <a:cs typeface="Helvetica Neue"/>
                <a:sym typeface="Helvetica Neue"/>
              </a:rPr>
              <a:t>qualche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ricerca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sulle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abitudini</a:t>
            </a:r>
            <a:r>
              <a:rPr lang="en-US" sz="2000" dirty="0">
                <a:solidFill>
                  <a:schemeClr val="dk1"/>
                </a:solidFill>
                <a:latin typeface="Helvetica Neue"/>
                <a:ea typeface="Helvetica Neue"/>
                <a:cs typeface="Helvetica Neue"/>
                <a:sym typeface="Helvetica Neue"/>
              </a:rPr>
              <a:t> e </a:t>
            </a:r>
            <a:r>
              <a:rPr lang="en-US" sz="2000" dirty="0" err="1">
                <a:solidFill>
                  <a:schemeClr val="dk1"/>
                </a:solidFill>
                <a:latin typeface="Helvetica Neue"/>
                <a:ea typeface="Helvetica Neue"/>
                <a:cs typeface="Helvetica Neue"/>
                <a:sym typeface="Helvetica Neue"/>
              </a:rPr>
              <a:t>sulla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condotta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aziendale</a:t>
            </a:r>
            <a:r>
              <a:rPr lang="en-US" sz="2000" dirty="0">
                <a:solidFill>
                  <a:schemeClr val="dk1"/>
                </a:solidFill>
                <a:latin typeface="Helvetica Neue"/>
                <a:ea typeface="Helvetica Neue"/>
                <a:cs typeface="Helvetica Neue"/>
                <a:sym typeface="Helvetica Neue"/>
              </a:rPr>
              <a:t>. Sapere chi </a:t>
            </a:r>
            <a:r>
              <a:rPr lang="en-US" sz="2000" dirty="0" err="1">
                <a:solidFill>
                  <a:schemeClr val="dk1"/>
                </a:solidFill>
                <a:latin typeface="Helvetica Neue"/>
                <a:ea typeface="Helvetica Neue"/>
                <a:cs typeface="Helvetica Neue"/>
                <a:sym typeface="Helvetica Neue"/>
              </a:rPr>
              <a:t>contattare</a:t>
            </a:r>
            <a:r>
              <a:rPr lang="en-US" sz="2000" dirty="0">
                <a:solidFill>
                  <a:schemeClr val="dk1"/>
                </a:solidFill>
                <a:latin typeface="Helvetica Neue"/>
                <a:ea typeface="Helvetica Neue"/>
                <a:cs typeface="Helvetica Neue"/>
                <a:sym typeface="Helvetica Neue"/>
              </a:rPr>
              <a:t> e come </a:t>
            </a:r>
            <a:r>
              <a:rPr lang="en-US" sz="2000" dirty="0" err="1">
                <a:solidFill>
                  <a:schemeClr val="dk1"/>
                </a:solidFill>
                <a:latin typeface="Helvetica Neue"/>
                <a:ea typeface="Helvetica Neue"/>
                <a:cs typeface="Helvetica Neue"/>
                <a:sym typeface="Helvetica Neue"/>
              </a:rPr>
              <a:t>contattarlo</a:t>
            </a:r>
            <a:r>
              <a:rPr lang="en-US" sz="2000" dirty="0">
                <a:solidFill>
                  <a:schemeClr val="dk1"/>
                </a:solidFill>
                <a:latin typeface="Helvetica Neue"/>
                <a:ea typeface="Helvetica Neue"/>
                <a:cs typeface="Helvetica Neue"/>
                <a:sym typeface="Helvetica Neue"/>
              </a:rPr>
              <a:t> per non </a:t>
            </a:r>
            <a:r>
              <a:rPr lang="en-US" sz="2000" dirty="0" err="1">
                <a:solidFill>
                  <a:schemeClr val="dk1"/>
                </a:solidFill>
                <a:latin typeface="Helvetica Neue"/>
                <a:ea typeface="Helvetica Neue"/>
                <a:cs typeface="Helvetica Neue"/>
                <a:sym typeface="Helvetica Neue"/>
              </a:rPr>
              <a:t>offendere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nessuno</a:t>
            </a:r>
            <a:r>
              <a:rPr lang="en-US" sz="2000" dirty="0">
                <a:solidFill>
                  <a:schemeClr val="dk1"/>
                </a:solidFill>
                <a:latin typeface="Helvetica Neue"/>
                <a:ea typeface="Helvetica Neue"/>
                <a:cs typeface="Helvetica Neue"/>
                <a:sym typeface="Helvetica Neue"/>
              </a:rPr>
              <a:t>.</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 </a:t>
            </a:r>
            <a:r>
              <a:rPr lang="en-US" sz="2400" b="1" dirty="0" err="1">
                <a:solidFill>
                  <a:schemeClr val="dk1"/>
                </a:solidFill>
                <a:latin typeface="Helvetica Neue"/>
                <a:ea typeface="Helvetica Neue"/>
                <a:cs typeface="Helvetica Neue"/>
                <a:sym typeface="Helvetica Neue"/>
              </a:rPr>
              <a:t>Incontro</a:t>
            </a:r>
            <a:r>
              <a:rPr lang="en-US" sz="2400" b="1" dirty="0">
                <a:solidFill>
                  <a:schemeClr val="dk1"/>
                </a:solidFill>
                <a:latin typeface="Helvetica Neue"/>
                <a:ea typeface="Helvetica Neue"/>
                <a:cs typeface="Helvetica Neue"/>
                <a:sym typeface="Helvetica Neue"/>
              </a:rPr>
              <a:t> con </a:t>
            </a:r>
            <a:r>
              <a:rPr lang="en-US" sz="2400" b="1" dirty="0" err="1">
                <a:solidFill>
                  <a:schemeClr val="dk1"/>
                </a:solidFill>
                <a:latin typeface="Helvetica Neue"/>
                <a:ea typeface="Helvetica Neue"/>
                <a:cs typeface="Helvetica Neue"/>
                <a:sym typeface="Helvetica Neue"/>
              </a:rPr>
              <a:t>i</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rappresentanti</a:t>
            </a:r>
            <a:endParaRPr lang="en-US" sz="2400" dirty="0"/>
          </a:p>
          <a:p>
            <a:pPr marL="342900" marR="0" lvl="0" indent="-3429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Scopri</a:t>
            </a:r>
            <a:r>
              <a:rPr lang="en-US" sz="2000" dirty="0">
                <a:solidFill>
                  <a:schemeClr val="dk1"/>
                </a:solidFill>
                <a:latin typeface="Helvetica Neue"/>
                <a:ea typeface="Helvetica Neue"/>
                <a:cs typeface="Helvetica Neue"/>
                <a:sym typeface="Helvetica Neue"/>
              </a:rPr>
              <a:t> con chi </a:t>
            </a:r>
            <a:r>
              <a:rPr lang="en-US" sz="2000" dirty="0" err="1">
                <a:solidFill>
                  <a:schemeClr val="dk1"/>
                </a:solidFill>
                <a:latin typeface="Helvetica Neue"/>
                <a:ea typeface="Helvetica Neue"/>
                <a:cs typeface="Helvetica Neue"/>
                <a:sym typeface="Helvetica Neue"/>
              </a:rPr>
              <a:t>stai</a:t>
            </a:r>
            <a:r>
              <a:rPr lang="en-US" sz="2000" dirty="0">
                <a:solidFill>
                  <a:schemeClr val="dk1"/>
                </a:solidFill>
                <a:latin typeface="Helvetica Neue"/>
                <a:ea typeface="Helvetica Neue"/>
                <a:cs typeface="Helvetica Neue"/>
                <a:sym typeface="Helvetica Neue"/>
              </a:rPr>
              <a:t> parlando e qual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la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reale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funzione</a:t>
            </a:r>
            <a:r>
              <a:rPr lang="en-US" sz="2000" dirty="0">
                <a:solidFill>
                  <a:schemeClr val="dk1"/>
                </a:solidFill>
                <a:latin typeface="Helvetica Neue"/>
                <a:ea typeface="Helvetica Neue"/>
                <a:cs typeface="Helvetica Neue"/>
                <a:sym typeface="Helvetica Neue"/>
              </a:rPr>
              <a:t> o </a:t>
            </a:r>
            <a:r>
              <a:rPr lang="en-US" sz="2000" dirty="0" err="1">
                <a:solidFill>
                  <a:schemeClr val="dk1"/>
                </a:solidFill>
                <a:latin typeface="Helvetica Neue"/>
                <a:ea typeface="Helvetica Neue"/>
                <a:cs typeface="Helvetica Neue"/>
                <a:sym typeface="Helvetica Neue"/>
              </a:rPr>
              <a:t>ruolo</a:t>
            </a:r>
            <a:r>
              <a:rPr lang="en-US" sz="2000" dirty="0">
                <a:solidFill>
                  <a:schemeClr val="dk1"/>
                </a:solidFill>
                <a:latin typeface="Helvetica Neue"/>
                <a:ea typeface="Helvetica Neue"/>
                <a:cs typeface="Helvetica Neue"/>
                <a:sym typeface="Helvetica Neue"/>
              </a:rPr>
              <a:t>. </a:t>
            </a:r>
          </a:p>
          <a:p>
            <a:pPr marL="342900" marR="0" lvl="0" indent="-3429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Conosci</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suo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potere</a:t>
            </a:r>
            <a:r>
              <a:rPr lang="en-US" sz="2000" dirty="0">
                <a:solidFill>
                  <a:schemeClr val="dk1"/>
                </a:solidFill>
                <a:latin typeface="Helvetica Neue"/>
                <a:ea typeface="Helvetica Neue"/>
                <a:cs typeface="Helvetica Neue"/>
                <a:sym typeface="Helvetica Neue"/>
              </a:rPr>
              <a:t> e la </a:t>
            </a:r>
            <a:r>
              <a:rPr lang="en-US" sz="2000" dirty="0" err="1">
                <a:solidFill>
                  <a:schemeClr val="dk1"/>
                </a:solidFill>
                <a:latin typeface="Helvetica Neue"/>
                <a:ea typeface="Helvetica Neue"/>
                <a:cs typeface="Helvetica Neue"/>
                <a:sym typeface="Helvetica Neue"/>
              </a:rPr>
              <a:t>sua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capacità</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decidere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oltre</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tuo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titolo</a:t>
            </a:r>
            <a:r>
              <a:rPr lang="en-US" sz="2000" dirty="0">
                <a:solidFill>
                  <a:schemeClr val="dk1"/>
                </a:solidFill>
                <a:latin typeface="Helvetica Neue"/>
                <a:ea typeface="Helvetica Neue"/>
                <a:cs typeface="Helvetica Neue"/>
                <a:sym typeface="Helvetica Neue"/>
              </a:rPr>
              <a:t>. </a:t>
            </a:r>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Al </a:t>
            </a:r>
            <a:r>
              <a:rPr lang="en-US" sz="2000" dirty="0" err="1">
                <a:solidFill>
                  <a:schemeClr val="dk1"/>
                </a:solidFill>
                <a:latin typeface="Helvetica Neue"/>
                <a:ea typeface="Helvetica Neue"/>
                <a:cs typeface="Helvetica Neue"/>
                <a:sym typeface="Helvetica Neue"/>
              </a:rPr>
              <a:t>contrario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gli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interlocutori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discreti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possono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decisori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essenziali</a:t>
            </a:r>
            <a:r>
              <a:rPr lang="en-US" sz="2000" dirty="0">
                <a:solidFill>
                  <a:schemeClr val="dk1"/>
                </a:solidFill>
                <a:latin typeface="Helvetica Neue"/>
                <a:ea typeface="Helvetica Neue"/>
                <a:cs typeface="Helvetica Neue"/>
                <a:sym typeface="Helvetica Neue"/>
              </a:rPr>
              <a:t>. Un </a:t>
            </a:r>
            <a:r>
              <a:rPr lang="en-US" sz="2000" dirty="0" err="1">
                <a:solidFill>
                  <a:schemeClr val="dk1"/>
                </a:solidFill>
                <a:latin typeface="Helvetica Neue"/>
                <a:ea typeface="Helvetica Neue"/>
                <a:cs typeface="Helvetica Neue"/>
                <a:sym typeface="Helvetica Neue"/>
              </a:rPr>
              <a:t>errore</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giudizio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può</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fatale per lo </a:t>
            </a:r>
            <a:r>
              <a:rPr lang="en-US" sz="2000" dirty="0" err="1">
                <a:solidFill>
                  <a:schemeClr val="dk1"/>
                </a:solidFill>
                <a:latin typeface="Helvetica Neue"/>
                <a:ea typeface="Helvetica Neue"/>
                <a:cs typeface="Helvetica Neue"/>
                <a:sym typeface="Helvetica Neue"/>
              </a:rPr>
              <a:t>sviluppo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dell'azienda</a:t>
            </a:r>
            <a:r>
              <a:rPr lang="en-US" sz="2000" dirty="0">
                <a:solidFill>
                  <a:schemeClr val="dk1"/>
                </a:solidFill>
                <a:latin typeface="Helvetica Neue"/>
                <a:ea typeface="Helvetica Neue"/>
                <a:cs typeface="Helvetica Neue"/>
                <a:sym typeface="Helvetica Neue"/>
              </a:rPr>
              <a:t>, da qui </a:t>
            </a:r>
            <a:r>
              <a:rPr lang="en-US" sz="2000" dirty="0" err="1">
                <a:solidFill>
                  <a:schemeClr val="dk1"/>
                </a:solidFill>
                <a:latin typeface="Helvetica Neue"/>
                <a:ea typeface="Helvetica Neue"/>
                <a:cs typeface="Helvetica Neue"/>
                <a:sym typeface="Helvetica Neue"/>
              </a:rPr>
              <a:t>l'interesse</a:t>
            </a:r>
            <a:r>
              <a:rPr lang="en-US" sz="2000" dirty="0">
                <a:solidFill>
                  <a:schemeClr val="dk1"/>
                </a:solidFill>
                <a:latin typeface="Helvetica Neue"/>
                <a:ea typeface="Helvetica Neue"/>
                <a:cs typeface="Helvetica Neue"/>
                <a:sym typeface="Helvetica Neue"/>
              </a:rPr>
              <a:t> ad </a:t>
            </a: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ben </a:t>
            </a:r>
            <a:r>
              <a:rPr lang="en-US" sz="2000" dirty="0" err="1">
                <a:solidFill>
                  <a:schemeClr val="dk1"/>
                </a:solidFill>
                <a:latin typeface="Helvetica Neue"/>
                <a:ea typeface="Helvetica Neue"/>
                <a:cs typeface="Helvetica Neue"/>
                <a:sym typeface="Helvetica Neue"/>
              </a:rPr>
              <a:t>consigliati</a:t>
            </a:r>
            <a:r>
              <a:rPr lang="en-US" sz="2000" dirty="0">
                <a:solidFill>
                  <a:schemeClr val="dk1"/>
                </a:solidFill>
                <a:latin typeface="Helvetica Neue"/>
                <a:ea typeface="Helvetica Neue"/>
                <a:cs typeface="Helvetica Neue"/>
                <a:sym typeface="Helvetica Neue"/>
              </a:rPr>
              <a:t> e ad </a:t>
            </a:r>
            <a:r>
              <a:rPr lang="en-US" sz="2000" dirty="0" err="1">
                <a:solidFill>
                  <a:schemeClr val="dk1"/>
                </a:solidFill>
                <a:latin typeface="Helvetica Neue"/>
                <a:ea typeface="Helvetica Neue"/>
                <a:cs typeface="Helvetica Neue"/>
                <a:sym typeface="Helvetica Neue"/>
              </a:rPr>
              <a:t>avere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referenze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affidabili</a:t>
            </a:r>
            <a:r>
              <a:rPr lang="en-US" sz="2000" dirty="0">
                <a:solidFill>
                  <a:schemeClr val="dk1"/>
                </a:solidFill>
                <a:latin typeface="Helvetica Neue"/>
                <a:ea typeface="Helvetica Neue"/>
                <a:cs typeface="Helvetica Neue"/>
                <a:sym typeface="Helvetica Neue"/>
              </a:rPr>
              <a:t>.</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 </a:t>
            </a:r>
            <a:r>
              <a:rPr lang="en-US" sz="2400" b="1" dirty="0" err="1">
                <a:solidFill>
                  <a:schemeClr val="dk1"/>
                </a:solidFill>
                <a:latin typeface="Helvetica Neue"/>
                <a:ea typeface="Helvetica Neue"/>
                <a:cs typeface="Helvetica Neue"/>
                <a:sym typeface="Helvetica Neue"/>
              </a:rPr>
              <a:t>Considerare</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gli</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usi</a:t>
            </a:r>
            <a:endParaRPr lang="en-US" sz="2400" dirty="0"/>
          </a:p>
          <a:p>
            <a:pPr marL="342900" marR="0" lvl="0" indent="-342900" algn="l"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Capire</a:t>
            </a:r>
            <a:r>
              <a:rPr lang="en-US" sz="2000" dirty="0">
                <a:solidFill>
                  <a:schemeClr val="dk1"/>
                </a:solidFill>
                <a:latin typeface="Helvetica Neue"/>
                <a:ea typeface="Helvetica Neue"/>
                <a:cs typeface="Helvetica Neue"/>
                <a:sym typeface="Helvetica Neue"/>
              </a:rPr>
              <a:t> un </a:t>
            </a:r>
            <a:r>
              <a:rPr lang="en-US" sz="2000" dirty="0" err="1">
                <a:solidFill>
                  <a:schemeClr val="dk1"/>
                </a:solidFill>
                <a:latin typeface="Helvetica Neue"/>
                <a:ea typeface="Helvetica Neue"/>
                <a:cs typeface="Helvetica Neue"/>
                <a:sym typeface="Helvetica Neue"/>
              </a:rPr>
              <a:t>Paese</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suo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funzionamento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andare</a:t>
            </a:r>
            <a:r>
              <a:rPr lang="en-US" sz="2000" dirty="0">
                <a:solidFill>
                  <a:schemeClr val="dk1"/>
                </a:solidFill>
                <a:latin typeface="Helvetica Neue"/>
                <a:ea typeface="Helvetica Neue"/>
                <a:cs typeface="Helvetica Neue"/>
                <a:sym typeface="Helvetica Neue"/>
              </a:rPr>
              <a:t> in </a:t>
            </a:r>
            <a:r>
              <a:rPr lang="en-US" sz="2000" dirty="0" err="1">
                <a:solidFill>
                  <a:schemeClr val="dk1"/>
                </a:solidFill>
                <a:latin typeface="Helvetica Neue"/>
                <a:ea typeface="Helvetica Neue"/>
                <a:cs typeface="Helvetica Neue"/>
                <a:sym typeface="Helvetica Neue"/>
              </a:rPr>
              <a:t>ricognizione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posto</a:t>
            </a:r>
            <a:r>
              <a:rPr lang="en-US" sz="2000" dirty="0">
                <a:solidFill>
                  <a:schemeClr val="dk1"/>
                </a:solidFill>
                <a:latin typeface="Helvetica Neue"/>
                <a:ea typeface="Helvetica Neue"/>
                <a:cs typeface="Helvetica Neue"/>
                <a:sym typeface="Helvetica Neue"/>
              </a:rPr>
              <a:t>. Questa prima </a:t>
            </a:r>
            <a:r>
              <a:rPr lang="en-US" sz="2000" dirty="0" err="1">
                <a:solidFill>
                  <a:schemeClr val="dk1"/>
                </a:solidFill>
                <a:latin typeface="Helvetica Neue"/>
                <a:ea typeface="Helvetica Neue"/>
                <a:cs typeface="Helvetica Neue"/>
                <a:sym typeface="Helvetica Neue"/>
              </a:rPr>
              <a:t>osservazione</a:t>
            </a:r>
            <a:r>
              <a:rPr lang="en-US" sz="2000" dirty="0">
                <a:solidFill>
                  <a:schemeClr val="dk1"/>
                </a:solidFill>
                <a:latin typeface="Helvetica Neue"/>
                <a:ea typeface="Helvetica Neue"/>
                <a:cs typeface="Helvetica Neue"/>
                <a:sym typeface="Helvetica Neue"/>
              </a:rPr>
              <a:t> ci </a:t>
            </a:r>
            <a:r>
              <a:rPr lang="en-US" sz="2000" dirty="0" err="1">
                <a:solidFill>
                  <a:schemeClr val="dk1"/>
                </a:solidFill>
                <a:latin typeface="Helvetica Neue"/>
                <a:ea typeface="Helvetica Neue"/>
                <a:cs typeface="Helvetica Neue"/>
                <a:sym typeface="Helvetica Neue"/>
              </a:rPr>
              <a:t>permette</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capire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meglio</a:t>
            </a:r>
            <a:r>
              <a:rPr lang="en-US" sz="2000" dirty="0">
                <a:solidFill>
                  <a:schemeClr val="dk1"/>
                </a:solidFill>
                <a:latin typeface="Helvetica Neue"/>
                <a:ea typeface="Helvetica Neue"/>
                <a:cs typeface="Helvetica Neue"/>
                <a:sym typeface="Helvetica Neue"/>
              </a:rPr>
              <a:t> come </a:t>
            </a:r>
            <a:r>
              <a:rPr lang="en-US" sz="2000" dirty="0" err="1">
                <a:solidFill>
                  <a:schemeClr val="dk1"/>
                </a:solidFill>
                <a:latin typeface="Helvetica Neue"/>
                <a:ea typeface="Helvetica Neue"/>
                <a:cs typeface="Helvetica Neue"/>
                <a:sym typeface="Helvetica Neue"/>
              </a:rPr>
              <a:t>comunicano</a:t>
            </a:r>
            <a:r>
              <a:rPr lang="en-US" sz="2000" dirty="0">
                <a:solidFill>
                  <a:schemeClr val="dk1"/>
                </a:solidFill>
                <a:latin typeface="Helvetica Neue"/>
                <a:ea typeface="Helvetica Neue"/>
                <a:cs typeface="Helvetica Neue"/>
                <a:sym typeface="Helvetica Neue"/>
              </a:rPr>
              <a:t> le </a:t>
            </a:r>
            <a:r>
              <a:rPr lang="en-US" sz="2000" dirty="0" err="1">
                <a:solidFill>
                  <a:schemeClr val="dk1"/>
                </a:solidFill>
                <a:latin typeface="Helvetica Neue"/>
                <a:ea typeface="Helvetica Neue"/>
                <a:cs typeface="Helvetica Neue"/>
                <a:sym typeface="Helvetica Neue"/>
              </a:rPr>
              <a:t>persone</a:t>
            </a:r>
            <a:r>
              <a:rPr lang="en-US" sz="2000" dirty="0">
                <a:solidFill>
                  <a:schemeClr val="dk1"/>
                </a:solidFill>
                <a:latin typeface="Helvetica Neue"/>
                <a:ea typeface="Helvetica Neue"/>
                <a:cs typeface="Helvetica Neue"/>
                <a:sym typeface="Helvetica Neue"/>
              </a:rPr>
              <a:t>. </a:t>
            </a: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Come </a:t>
            </a:r>
            <a:r>
              <a:rPr lang="en-US" sz="2000" dirty="0" err="1">
                <a:solidFill>
                  <a:schemeClr val="dk1"/>
                </a:solidFill>
                <a:latin typeface="Helvetica Neue"/>
                <a:ea typeface="Helvetica Neue"/>
                <a:cs typeface="Helvetica Neue"/>
                <a:sym typeface="Helvetica Neue"/>
              </a:rPr>
              <a:t>rivolgersi</a:t>
            </a:r>
            <a:r>
              <a:rPr lang="en-US" sz="2000" dirty="0">
                <a:solidFill>
                  <a:schemeClr val="dk1"/>
                </a:solidFill>
                <a:latin typeface="Helvetica Neue"/>
                <a:ea typeface="Helvetica Neue"/>
                <a:cs typeface="Helvetica Neue"/>
                <a:sym typeface="Helvetica Neue"/>
              </a:rPr>
              <a:t> alle </a:t>
            </a:r>
            <a:r>
              <a:rPr lang="en-US" sz="2000" dirty="0" err="1">
                <a:solidFill>
                  <a:schemeClr val="dk1"/>
                </a:solidFill>
                <a:latin typeface="Helvetica Neue"/>
                <a:ea typeface="Helvetica Neue"/>
                <a:cs typeface="Helvetica Neue"/>
                <a:sym typeface="Helvetica Neue"/>
              </a:rPr>
              <a:t>persone</a:t>
            </a:r>
            <a:r>
              <a:rPr lang="en-US" sz="2000" dirty="0">
                <a:solidFill>
                  <a:schemeClr val="dk1"/>
                </a:solidFill>
                <a:latin typeface="Helvetica Neue"/>
                <a:ea typeface="Helvetica Neue"/>
                <a:cs typeface="Helvetica Neue"/>
                <a:sym typeface="Helvetica Neue"/>
              </a:rPr>
              <a:t>, secondo il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rango</a:t>
            </a:r>
            <a:r>
              <a:rPr lang="en-US" sz="2000" dirty="0">
                <a:solidFill>
                  <a:schemeClr val="dk1"/>
                </a:solidFill>
                <a:latin typeface="Helvetica Neue"/>
                <a:ea typeface="Helvetica Neue"/>
                <a:cs typeface="Helvetica Neue"/>
                <a:sym typeface="Helvetica Neue"/>
              </a:rPr>
              <a:t> o </a:t>
            </a:r>
            <a:r>
              <a:rPr lang="en-US" sz="2000" dirty="0" err="1">
                <a:solidFill>
                  <a:schemeClr val="dk1"/>
                </a:solidFill>
                <a:latin typeface="Helvetica Neue"/>
                <a:ea typeface="Helvetica Neue"/>
                <a:cs typeface="Helvetica Neue"/>
                <a:sym typeface="Helvetica Neue"/>
              </a:rPr>
              <a:t>casta</a:t>
            </a:r>
            <a:r>
              <a:rPr lang="en-US" sz="2000" dirty="0">
                <a:solidFill>
                  <a:schemeClr val="dk1"/>
                </a:solidFill>
                <a:latin typeface="Helvetica Neue"/>
                <a:ea typeface="Helvetica Neue"/>
                <a:cs typeface="Helvetica Neue"/>
                <a:sym typeface="Helvetica Neue"/>
              </a:rPr>
              <a:t>, per </a:t>
            </a:r>
            <a:r>
              <a:rPr lang="en-US" sz="2000" dirty="0" err="1">
                <a:solidFill>
                  <a:schemeClr val="dk1"/>
                </a:solidFill>
                <a:latin typeface="Helvetica Neue"/>
                <a:ea typeface="Helvetica Neue"/>
                <a:cs typeface="Helvetica Neue"/>
                <a:sym typeface="Helvetica Neue"/>
              </a:rPr>
              <a:t>entrare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nella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sfera</a:t>
            </a:r>
            <a:r>
              <a:rPr lang="en-US" sz="2000" dirty="0">
                <a:solidFill>
                  <a:schemeClr val="dk1"/>
                </a:solidFill>
                <a:latin typeface="Helvetica Neue"/>
                <a:ea typeface="Helvetica Neue"/>
                <a:cs typeface="Helvetica Neue"/>
                <a:sym typeface="Helvetica Neue"/>
              </a:rPr>
              <a:t> di interesse e </a:t>
            </a:r>
            <a:r>
              <a:rPr lang="en-US" sz="2000" dirty="0" err="1">
                <a:solidFill>
                  <a:schemeClr val="dk1"/>
                </a:solidFill>
                <a:latin typeface="Helvetica Neue"/>
                <a:ea typeface="Helvetica Neue"/>
                <a:cs typeface="Helvetica Neue"/>
                <a:sym typeface="Helvetica Neue"/>
              </a:rPr>
              <a:t>ispirare</a:t>
            </a:r>
            <a:r>
              <a:rPr lang="en-US" sz="2000" dirty="0">
                <a:solidFill>
                  <a:schemeClr val="dk1"/>
                </a:solidFill>
                <a:latin typeface="Helvetica Neue"/>
                <a:ea typeface="Helvetica Neue"/>
                <a:cs typeface="Helvetica Neue"/>
                <a:sym typeface="Helvetica Neue"/>
              </a:rPr>
              <a:t> rispetto. </a:t>
            </a: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Si </a:t>
            </a:r>
            <a:r>
              <a:rPr lang="en-US" sz="2000" dirty="0" err="1">
                <a:solidFill>
                  <a:schemeClr val="dk1"/>
                </a:solidFill>
                <a:latin typeface="Helvetica Neue"/>
                <a:ea typeface="Helvetica Neue"/>
                <a:cs typeface="Helvetica Neue"/>
                <a:sym typeface="Helvetica Neue"/>
              </a:rPr>
              <a:t>tratta</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scoprire</a:t>
            </a:r>
            <a:r>
              <a:rPr lang="en-US" sz="2000" dirty="0">
                <a:solidFill>
                  <a:schemeClr val="dk1"/>
                </a:solidFill>
                <a:latin typeface="Helvetica Neue"/>
                <a:ea typeface="Helvetica Neue"/>
                <a:cs typeface="Helvetica Neue"/>
                <a:sym typeface="Helvetica Neue"/>
              </a:rPr>
              <a:t> il mondo </a:t>
            </a:r>
            <a:r>
              <a:rPr lang="en-US" sz="2000" dirty="0" err="1">
                <a:solidFill>
                  <a:schemeClr val="dk1"/>
                </a:solidFill>
                <a:latin typeface="Helvetica Neue"/>
                <a:ea typeface="Helvetica Neue"/>
                <a:cs typeface="Helvetica Neue"/>
                <a:sym typeface="Helvetica Neue"/>
              </a:rPr>
              <a:t>degli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affari</a:t>
            </a:r>
            <a:r>
              <a:rPr lang="en-US" sz="2000" dirty="0">
                <a:solidFill>
                  <a:schemeClr val="dk1"/>
                </a:solidFill>
                <a:latin typeface="Helvetica Neue"/>
                <a:ea typeface="Helvetica Neue"/>
                <a:cs typeface="Helvetica Neue"/>
                <a:sym typeface="Helvetica Neue"/>
              </a:rPr>
              <a:t> e come </a:t>
            </a:r>
            <a:r>
              <a:rPr lang="en-US" sz="2000" dirty="0" err="1">
                <a:solidFill>
                  <a:schemeClr val="dk1"/>
                </a:solidFill>
                <a:latin typeface="Helvetica Neue"/>
                <a:ea typeface="Helvetica Neue"/>
                <a:cs typeface="Helvetica Neue"/>
                <a:sym typeface="Helvetica Neue"/>
              </a:rPr>
              <a:t>funziona</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mercato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aperto</a:t>
            </a:r>
            <a:r>
              <a:rPr lang="en-US" sz="2000" dirty="0">
                <a:solidFill>
                  <a:schemeClr val="dk1"/>
                </a:solidFill>
                <a:latin typeface="Helvetica Neue"/>
                <a:ea typeface="Helvetica Neue"/>
                <a:cs typeface="Helvetica Neue"/>
                <a:sym typeface="Helvetica Neue"/>
              </a:rPr>
              <a:t> alle </a:t>
            </a:r>
            <a:r>
              <a:rPr lang="en-US" sz="2000" dirty="0" err="1">
                <a:solidFill>
                  <a:schemeClr val="dk1"/>
                </a:solidFill>
                <a:latin typeface="Helvetica Neue"/>
                <a:ea typeface="Helvetica Neue"/>
                <a:cs typeface="Helvetica Neue"/>
                <a:sym typeface="Helvetica Neue"/>
              </a:rPr>
              <a:t>aziende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straniere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necessario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considerare</a:t>
            </a:r>
            <a:r>
              <a:rPr lang="en-US" sz="2000" dirty="0">
                <a:solidFill>
                  <a:schemeClr val="dk1"/>
                </a:solidFill>
                <a:latin typeface="Helvetica Neue"/>
                <a:ea typeface="Helvetica Neue"/>
                <a:cs typeface="Helvetica Neue"/>
                <a:sym typeface="Helvetica Neue"/>
              </a:rPr>
              <a:t> un partner locale? </a:t>
            </a:r>
            <a:r>
              <a:rPr lang="en-US" sz="2000" dirty="0" err="1">
                <a:solidFill>
                  <a:schemeClr val="dk1"/>
                </a:solidFill>
                <a:latin typeface="Helvetica Neue"/>
                <a:ea typeface="Helvetica Neue"/>
                <a:cs typeface="Helvetica Neue"/>
                <a:sym typeface="Helvetica Neue"/>
              </a:rPr>
              <a:t>Quali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sono</a:t>
            </a:r>
            <a:r>
              <a:rPr lang="en-US" sz="2000" dirty="0">
                <a:solidFill>
                  <a:schemeClr val="dk1"/>
                </a:solidFill>
                <a:latin typeface="Helvetica Neue"/>
                <a:ea typeface="Helvetica Neue"/>
                <a:cs typeface="Helvetica Neue"/>
                <a:sym typeface="Helvetica Neue"/>
              </a:rPr>
              <a:t> le normative da </a:t>
            </a:r>
            <a:r>
              <a:rPr lang="en-US" sz="2000" dirty="0" err="1">
                <a:solidFill>
                  <a:schemeClr val="dk1"/>
                </a:solidFill>
                <a:latin typeface="Helvetica Neue"/>
                <a:ea typeface="Helvetica Neue"/>
                <a:cs typeface="Helvetica Neue"/>
                <a:sym typeface="Helvetica Neue"/>
              </a:rPr>
              <a:t>rispettare</a:t>
            </a:r>
            <a:r>
              <a:rPr lang="en-US" sz="2000" dirty="0">
                <a:solidFill>
                  <a:schemeClr val="dk1"/>
                </a:solidFill>
                <a:latin typeface="Helvetica Neue"/>
                <a:ea typeface="Helvetica Neue"/>
                <a:cs typeface="Helvetica Neue"/>
                <a:sym typeface="Helvetica Neue"/>
              </a:rPr>
              <a:t>?</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2179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1.3 </a:t>
            </a:r>
            <a:r>
              <a:rPr lang="en-US" sz="4400" b="1" dirty="0" err="1">
                <a:solidFill>
                  <a:srgbClr val="D00B24"/>
                </a:solidFill>
                <a:latin typeface="Arial"/>
                <a:ea typeface="Arial"/>
                <a:cs typeface="Arial"/>
                <a:sym typeface="Arial"/>
              </a:rPr>
              <a:t>Atteggiamento</a:t>
            </a:r>
            <a:r>
              <a:rPr lang="en-US" sz="4400" b="1" dirty="0">
                <a:solidFill>
                  <a:srgbClr val="D00B24"/>
                </a:solidFill>
                <a:latin typeface="Arial"/>
                <a:ea typeface="Arial"/>
                <a:cs typeface="Arial"/>
                <a:sym typeface="Arial"/>
              </a:rPr>
              <a:t> &amp; </a:t>
            </a:r>
            <a:r>
              <a:rPr lang="en-US" sz="4400" b="1" dirty="0" err="1">
                <a:solidFill>
                  <a:srgbClr val="D00B24"/>
                </a:solidFill>
                <a:latin typeface="Arial"/>
                <a:ea typeface="Arial"/>
                <a:cs typeface="Arial"/>
                <a:sym typeface="Arial"/>
              </a:rPr>
              <a:t>Visibilit</a:t>
            </a:r>
            <a:r>
              <a:rPr lang="en-US" sz="4400" b="1" dirty="0" err="1">
                <a:solidFill>
                  <a:srgbClr val="D00B24"/>
                </a:solidFill>
              </a:rPr>
              <a:t>a</a:t>
            </a:r>
            <a:r>
              <a:rPr lang="en-US" sz="4400" b="1" dirty="0">
                <a:solidFill>
                  <a:srgbClr val="D00B24"/>
                </a:solidFill>
              </a:rPr>
              <a:t>’</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4034656" cy="4585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 Dress Code - </a:t>
            </a:r>
            <a:r>
              <a:rPr lang="en-US" sz="2400" b="1" dirty="0" err="1">
                <a:solidFill>
                  <a:schemeClr val="dk1"/>
                </a:solidFill>
                <a:latin typeface="Helvetica Neue"/>
                <a:ea typeface="Helvetica Neue"/>
                <a:cs typeface="Helvetica Neue"/>
                <a:sym typeface="Helvetica Neue"/>
              </a:rPr>
              <a:t>Comportamenti</a:t>
            </a:r>
            <a:endParaRPr lang="en-US" sz="2400" dirty="0"/>
          </a:p>
          <a:p>
            <a:pPr marL="342900" marR="0" lvl="0" indent="-342900" algn="just" rtl="0">
              <a:spcBef>
                <a:spcPts val="0"/>
              </a:spcBef>
              <a:spcAft>
                <a:spcPts val="0"/>
              </a:spcAft>
              <a:buClr>
                <a:srgbClr val="141412"/>
              </a:buClr>
              <a:buSzPts val="2000"/>
              <a:buFont typeface="Arial"/>
              <a:buChar char="•"/>
            </a:pPr>
            <a:r>
              <a:rPr lang="en-US" sz="2000" b="0" i="0" dirty="0">
                <a:solidFill>
                  <a:srgbClr val="141412"/>
                </a:solidFill>
                <a:latin typeface="Helvetica Neue"/>
                <a:ea typeface="Helvetica Neue"/>
                <a:cs typeface="Helvetica Neue"/>
                <a:sym typeface="Helvetica Neue"/>
              </a:rPr>
              <a:t>Le </a:t>
            </a:r>
            <a:r>
              <a:rPr lang="en-US" sz="2000" b="0" i="0" dirty="0" err="1">
                <a:solidFill>
                  <a:srgbClr val="141412"/>
                </a:solidFill>
                <a:latin typeface="Helvetica Neue"/>
                <a:ea typeface="Helvetica Neue"/>
                <a:cs typeface="Helvetica Neue"/>
                <a:sym typeface="Helvetica Neue"/>
              </a:rPr>
              <a:t>chiavi</a:t>
            </a:r>
            <a:r>
              <a:rPr lang="en-US" sz="2000" b="0" i="0" dirty="0">
                <a:solidFill>
                  <a:srgbClr val="141412"/>
                </a:solidFill>
                <a:latin typeface="Helvetica Neue"/>
                <a:ea typeface="Helvetica Neue"/>
                <a:cs typeface="Helvetica Neue"/>
                <a:sym typeface="Helvetica Neue"/>
              </a:rPr>
              <a:t> per fare </a:t>
            </a:r>
            <a:r>
              <a:rPr lang="en-US" sz="2000" b="0" i="0" dirty="0" err="1">
                <a:solidFill>
                  <a:srgbClr val="141412"/>
                </a:solidFill>
                <a:latin typeface="Helvetica Neue"/>
                <a:ea typeface="Helvetica Neue"/>
                <a:cs typeface="Helvetica Neue"/>
                <a:sym typeface="Helvetica Neue"/>
              </a:rPr>
              <a:t>una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buona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impressione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sono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vestirsi</a:t>
            </a:r>
            <a:r>
              <a:rPr lang="en-US" sz="2000" b="0" i="0" dirty="0">
                <a:solidFill>
                  <a:srgbClr val="141412"/>
                </a:solidFill>
                <a:latin typeface="Helvetica Neue"/>
                <a:ea typeface="Helvetica Neue"/>
                <a:cs typeface="Helvetica Neue"/>
                <a:sym typeface="Helvetica Neue"/>
              </a:rPr>
              <a:t> in modo </a:t>
            </a:r>
            <a:r>
              <a:rPr lang="en-US" sz="2000" b="0" i="0" dirty="0" err="1">
                <a:solidFill>
                  <a:srgbClr val="141412"/>
                </a:solidFill>
                <a:latin typeface="Helvetica Neue"/>
                <a:ea typeface="Helvetica Neue"/>
                <a:cs typeface="Helvetica Neue"/>
                <a:sym typeface="Helvetica Neue"/>
              </a:rPr>
              <a:t>appropriato</a:t>
            </a:r>
            <a:r>
              <a:rPr lang="en-US" sz="2000" b="0" i="0" dirty="0">
                <a:solidFill>
                  <a:srgbClr val="141412"/>
                </a:solidFill>
                <a:latin typeface="Helvetica Neue"/>
                <a:ea typeface="Helvetica Neue"/>
                <a:cs typeface="Helvetica Neue"/>
                <a:sym typeface="Helvetica Neue"/>
              </a:rPr>
              <a:t> e il </a:t>
            </a:r>
            <a:r>
              <a:rPr lang="en-US" sz="2000" b="0" i="0" dirty="0" err="1">
                <a:solidFill>
                  <a:srgbClr val="141412"/>
                </a:solidFill>
                <a:latin typeface="Helvetica Neue"/>
                <a:ea typeface="Helvetica Neue"/>
                <a:cs typeface="Helvetica Neue"/>
                <a:sym typeface="Helvetica Neue"/>
              </a:rPr>
              <a:t>tuo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linguaggio</a:t>
            </a:r>
            <a:r>
              <a:rPr lang="en-US" sz="2000" b="0" i="0" dirty="0">
                <a:solidFill>
                  <a:srgbClr val="141412"/>
                </a:solidFill>
                <a:latin typeface="Helvetica Neue"/>
                <a:ea typeface="Helvetica Neue"/>
                <a:cs typeface="Helvetica Neue"/>
                <a:sym typeface="Helvetica Neue"/>
              </a:rPr>
              <a:t> del </a:t>
            </a:r>
            <a:r>
              <a:rPr lang="en-US" sz="2000" b="0" i="0" dirty="0" err="1">
                <a:solidFill>
                  <a:srgbClr val="141412"/>
                </a:solidFill>
                <a:latin typeface="Helvetica Neue"/>
                <a:ea typeface="Helvetica Neue"/>
                <a:cs typeface="Helvetica Neue"/>
                <a:sym typeface="Helvetica Neue"/>
              </a:rPr>
              <a:t>corpo</a:t>
            </a:r>
            <a:r>
              <a:rPr lang="en-US" sz="2000" b="0" i="0" dirty="0">
                <a:solidFill>
                  <a:srgbClr val="141412"/>
                </a:solidFill>
                <a:latin typeface="Helvetica Neue"/>
                <a:ea typeface="Helvetica Neue"/>
                <a:cs typeface="Helvetica Neue"/>
                <a:sym typeface="Helvetica Neue"/>
              </a:rPr>
              <a:t>. </a:t>
            </a:r>
          </a:p>
          <a:p>
            <a:pPr marL="342900" marR="0" lvl="0" indent="-342900" algn="just" rtl="0">
              <a:spcBef>
                <a:spcPts val="0"/>
              </a:spcBef>
              <a:spcAft>
                <a:spcPts val="0"/>
              </a:spcAft>
              <a:buClr>
                <a:srgbClr val="141412"/>
              </a:buClr>
              <a:buSzPts val="2000"/>
              <a:buFont typeface="Arial"/>
              <a:buChar char="•"/>
            </a:pPr>
            <a:r>
              <a:rPr lang="en-US" sz="2000" b="0" i="0" dirty="0" err="1">
                <a:solidFill>
                  <a:srgbClr val="141412"/>
                </a:solidFill>
                <a:latin typeface="Helvetica Neue"/>
                <a:ea typeface="Helvetica Neue"/>
                <a:cs typeface="Helvetica Neue"/>
                <a:sym typeface="Helvetica Neue"/>
              </a:rPr>
              <a:t>Tra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comodità</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professionalità</a:t>
            </a:r>
            <a:r>
              <a:rPr lang="en-US" sz="2000" b="0" i="0" dirty="0">
                <a:solidFill>
                  <a:srgbClr val="141412"/>
                </a:solidFill>
                <a:latin typeface="Helvetica Neue"/>
                <a:ea typeface="Helvetica Neue"/>
                <a:cs typeface="Helvetica Neue"/>
                <a:sym typeface="Helvetica Neue"/>
              </a:rPr>
              <a:t> e </a:t>
            </a:r>
            <a:r>
              <a:rPr lang="en-US" sz="2000" b="0" i="0" dirty="0" err="1">
                <a:solidFill>
                  <a:srgbClr val="141412"/>
                </a:solidFill>
                <a:latin typeface="Helvetica Neue"/>
                <a:ea typeface="Helvetica Neue"/>
                <a:cs typeface="Helvetica Neue"/>
                <a:sym typeface="Helvetica Neue"/>
              </a:rPr>
              <a:t>cortesia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c'è</a:t>
            </a:r>
            <a:r>
              <a:rPr lang="en-US" sz="2000" b="0" i="0" dirty="0">
                <a:solidFill>
                  <a:srgbClr val="141412"/>
                </a:solidFill>
                <a:latin typeface="Helvetica Neue"/>
                <a:ea typeface="Helvetica Neue"/>
                <a:cs typeface="Helvetica Neue"/>
                <a:sym typeface="Helvetica Neue"/>
              </a:rPr>
              <a:t> un </a:t>
            </a:r>
            <a:r>
              <a:rPr lang="en-US" sz="2000" b="0" i="0" dirty="0" err="1">
                <a:solidFill>
                  <a:srgbClr val="141412"/>
                </a:solidFill>
                <a:latin typeface="Helvetica Neue"/>
                <a:ea typeface="Helvetica Neue"/>
                <a:cs typeface="Helvetica Neue"/>
                <a:sym typeface="Helvetica Neue"/>
              </a:rPr>
              <a:t>delicato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equilibrio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che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differisce</a:t>
            </a:r>
            <a:r>
              <a:rPr lang="en-US" sz="2000" b="0" i="0" dirty="0">
                <a:solidFill>
                  <a:srgbClr val="141412"/>
                </a:solidFill>
                <a:latin typeface="Helvetica Neue"/>
                <a:ea typeface="Helvetica Neue"/>
                <a:cs typeface="Helvetica Neue"/>
                <a:sym typeface="Helvetica Neue"/>
              </a:rPr>
              <a:t> da </a:t>
            </a:r>
            <a:r>
              <a:rPr lang="en-US" sz="2000" b="0" i="0" dirty="0" err="1">
                <a:solidFill>
                  <a:srgbClr val="141412"/>
                </a:solidFill>
                <a:latin typeface="Helvetica Neue"/>
                <a:ea typeface="Helvetica Neue"/>
                <a:cs typeface="Helvetica Neue"/>
                <a:sym typeface="Helvetica Neue"/>
              </a:rPr>
              <a:t>paese</a:t>
            </a:r>
            <a:r>
              <a:rPr lang="en-US" sz="2000" b="0" i="0" dirty="0">
                <a:solidFill>
                  <a:srgbClr val="141412"/>
                </a:solidFill>
                <a:latin typeface="Helvetica Neue"/>
                <a:ea typeface="Helvetica Neue"/>
                <a:cs typeface="Helvetica Neue"/>
                <a:sym typeface="Helvetica Neue"/>
              </a:rPr>
              <a:t> a </a:t>
            </a:r>
            <a:r>
              <a:rPr lang="en-US" sz="2000" b="0" i="0" dirty="0" err="1">
                <a:solidFill>
                  <a:srgbClr val="141412"/>
                </a:solidFill>
                <a:latin typeface="Helvetica Neue"/>
                <a:ea typeface="Helvetica Neue"/>
                <a:cs typeface="Helvetica Neue"/>
                <a:sym typeface="Helvetica Neue"/>
              </a:rPr>
              <a:t>paese</a:t>
            </a:r>
            <a:r>
              <a:rPr lang="en-US" sz="2000" dirty="0">
                <a:solidFill>
                  <a:srgbClr val="141412"/>
                </a:solidFill>
                <a:latin typeface="Helvetica Neue"/>
                <a:ea typeface="Helvetica Neue"/>
                <a:cs typeface="Helvetica Neue"/>
                <a:sym typeface="Helvetica Neue"/>
              </a:rPr>
              <a:t>.</a:t>
            </a:r>
            <a:r>
              <a:rPr lang="en-US" sz="2000" b="0" i="0" dirty="0">
                <a:solidFill>
                  <a:srgbClr val="141412"/>
                </a:solidFill>
                <a:latin typeface="Helvetica Neue"/>
                <a:ea typeface="Helvetica Neue"/>
                <a:cs typeface="Helvetica Neue"/>
                <a:sym typeface="Helvetica Neue"/>
              </a:rPr>
              <a:t> </a:t>
            </a:r>
          </a:p>
          <a:p>
            <a:pPr marL="342900" marR="0" lvl="0" indent="-342900" algn="just" rtl="0">
              <a:spcBef>
                <a:spcPts val="0"/>
              </a:spcBef>
              <a:spcAft>
                <a:spcPts val="0"/>
              </a:spcAft>
              <a:buClr>
                <a:srgbClr val="141412"/>
              </a:buClr>
              <a:buSzPts val="2000"/>
              <a:buFont typeface="Arial"/>
              <a:buChar char="•"/>
            </a:pPr>
            <a:r>
              <a:rPr lang="en-US" sz="2000" b="0" i="0" dirty="0" err="1">
                <a:solidFill>
                  <a:srgbClr val="141412"/>
                </a:solidFill>
                <a:latin typeface="Helvetica Neue"/>
                <a:ea typeface="Helvetica Neue"/>
                <a:cs typeface="Helvetica Neue"/>
                <a:sym typeface="Helvetica Neue"/>
              </a:rPr>
              <a:t>È</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importante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conoscere</a:t>
            </a:r>
            <a:r>
              <a:rPr lang="en-US" sz="2000" b="0" i="0" dirty="0">
                <a:solidFill>
                  <a:srgbClr val="141412"/>
                </a:solidFill>
                <a:latin typeface="Helvetica Neue"/>
                <a:ea typeface="Helvetica Neue"/>
                <a:cs typeface="Helvetica Neue"/>
                <a:sym typeface="Helvetica Neue"/>
              </a:rPr>
              <a:t> il </a:t>
            </a:r>
            <a:r>
              <a:rPr lang="en-US" sz="2000" b="0" i="0" dirty="0" err="1">
                <a:solidFill>
                  <a:srgbClr val="141412"/>
                </a:solidFill>
                <a:latin typeface="Helvetica Neue"/>
                <a:ea typeface="Helvetica Neue"/>
                <a:cs typeface="Helvetica Neue"/>
                <a:sym typeface="Helvetica Neue"/>
              </a:rPr>
              <a:t>codice</a:t>
            </a:r>
            <a:r>
              <a:rPr lang="en-US" sz="2000" b="0" i="0" dirty="0">
                <a:solidFill>
                  <a:srgbClr val="141412"/>
                </a:solidFill>
                <a:latin typeface="Helvetica Neue"/>
                <a:ea typeface="Helvetica Neue"/>
                <a:cs typeface="Helvetica Neue"/>
                <a:sym typeface="Helvetica Neue"/>
              </a:rPr>
              <a:t> di </a:t>
            </a:r>
            <a:r>
              <a:rPr lang="en-US" sz="2000" b="0" i="0" dirty="0" err="1">
                <a:solidFill>
                  <a:srgbClr val="141412"/>
                </a:solidFill>
                <a:latin typeface="Helvetica Neue"/>
                <a:ea typeface="Helvetica Neue"/>
                <a:cs typeface="Helvetica Neue"/>
                <a:sym typeface="Helvetica Neue"/>
              </a:rPr>
              <a:t>abbigliamento</a:t>
            </a:r>
            <a:r>
              <a:rPr lang="en-US" sz="2000" b="0" i="0" dirty="0">
                <a:solidFill>
                  <a:srgbClr val="141412"/>
                </a:solidFill>
                <a:latin typeface="Helvetica Neue"/>
                <a:ea typeface="Helvetica Neue"/>
                <a:cs typeface="Helvetica Neue"/>
                <a:sym typeface="Helvetica Neue"/>
              </a:rPr>
              <a:t> del </a:t>
            </a:r>
            <a:r>
              <a:rPr lang="en-US" sz="2000" b="0" i="0" dirty="0" err="1">
                <a:solidFill>
                  <a:srgbClr val="141412"/>
                </a:solidFill>
                <a:latin typeface="Helvetica Neue"/>
                <a:ea typeface="Helvetica Neue"/>
                <a:cs typeface="Helvetica Neue"/>
                <a:sym typeface="Helvetica Neue"/>
              </a:rPr>
              <a:t>paese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dell'azienda</a:t>
            </a:r>
            <a:r>
              <a:rPr lang="en-US" sz="2000" b="0" i="0" dirty="0">
                <a:solidFill>
                  <a:srgbClr val="141412"/>
                </a:solidFill>
                <a:latin typeface="Helvetica Neue"/>
                <a:ea typeface="Helvetica Neue"/>
                <a:cs typeface="Helvetica Neue"/>
                <a:sym typeface="Helvetica Neue"/>
              </a:rPr>
              <a:t> e del </a:t>
            </a:r>
            <a:r>
              <a:rPr lang="en-US" sz="2000" b="0" i="0" dirty="0" err="1">
                <a:solidFill>
                  <a:srgbClr val="141412"/>
                </a:solidFill>
                <a:latin typeface="Helvetica Neue"/>
                <a:ea typeface="Helvetica Neue"/>
                <a:cs typeface="Helvetica Neue"/>
                <a:sym typeface="Helvetica Neue"/>
              </a:rPr>
              <a:t>tipo</a:t>
            </a:r>
            <a:r>
              <a:rPr lang="en-US" sz="2000" b="0" i="0" dirty="0">
                <a:solidFill>
                  <a:srgbClr val="141412"/>
                </a:solidFill>
                <a:latin typeface="Helvetica Neue"/>
                <a:ea typeface="Helvetica Neue"/>
                <a:cs typeface="Helvetica Neue"/>
                <a:sym typeface="Helvetica Neue"/>
              </a:rPr>
              <a:t> di </a:t>
            </a:r>
            <a:r>
              <a:rPr lang="en-US" sz="2000" b="0" i="0" dirty="0" err="1">
                <a:solidFill>
                  <a:srgbClr val="141412"/>
                </a:solidFill>
                <a:latin typeface="Helvetica Neue"/>
                <a:ea typeface="Helvetica Neue"/>
                <a:cs typeface="Helvetica Neue"/>
                <a:sym typeface="Helvetica Neue"/>
              </a:rPr>
              <a:t>evento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che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è</a:t>
            </a:r>
            <a:r>
              <a:rPr lang="en-US" sz="2000" b="0" i="0" dirty="0">
                <a:solidFill>
                  <a:srgbClr val="141412"/>
                </a:solidFill>
                <a:latin typeface="Helvetica Neue"/>
                <a:ea typeface="Helvetica Neue"/>
                <a:cs typeface="Helvetica Neue"/>
                <a:sym typeface="Helvetica Neue"/>
              </a:rPr>
              <a:t> un segno di rispetto </a:t>
            </a:r>
            <a:r>
              <a:rPr lang="en-US" sz="2000" b="0" i="0" dirty="0" err="1">
                <a:solidFill>
                  <a:srgbClr val="141412"/>
                </a:solidFill>
                <a:latin typeface="Helvetica Neue"/>
                <a:ea typeface="Helvetica Neue"/>
                <a:cs typeface="Helvetica Neue"/>
                <a:sym typeface="Helvetica Neue"/>
              </a:rPr>
              <a:t>nei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confronti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dei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propri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interlocutori</a:t>
            </a:r>
            <a:r>
              <a:rPr lang="en-US" sz="2000" b="0" i="0" dirty="0">
                <a:solidFill>
                  <a:srgbClr val="141412"/>
                </a:solidFill>
                <a:latin typeface="Helvetica Neue"/>
                <a:ea typeface="Helvetica Neue"/>
                <a:cs typeface="Helvetica Neue"/>
                <a:sym typeface="Helvetica Neue"/>
              </a:rPr>
              <a:t>.</a:t>
            </a:r>
          </a:p>
          <a:p>
            <a:pPr marR="0" lvl="0" algn="just" rtl="0">
              <a:spcBef>
                <a:spcPts val="0"/>
              </a:spcBef>
              <a:spcAft>
                <a:spcPts val="0"/>
              </a:spcAft>
              <a:buClr>
                <a:srgbClr val="141412"/>
              </a:buClr>
              <a:buSzPts val="2000"/>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 </a:t>
            </a:r>
            <a:r>
              <a:rPr lang="en-US" sz="2400" b="1" dirty="0" err="1">
                <a:solidFill>
                  <a:schemeClr val="dk1"/>
                </a:solidFill>
                <a:latin typeface="Helvetica Neue"/>
                <a:ea typeface="Helvetica Neue"/>
                <a:cs typeface="Helvetica Neue"/>
                <a:sym typeface="Helvetica Neue"/>
              </a:rPr>
              <a:t>Rappresentare</a:t>
            </a:r>
            <a:r>
              <a:rPr lang="en-US" sz="2400" b="1" dirty="0">
                <a:solidFill>
                  <a:schemeClr val="dk1"/>
                </a:solidFill>
                <a:latin typeface="Helvetica Neue"/>
                <a:ea typeface="Helvetica Neue"/>
                <a:cs typeface="Helvetica Neue"/>
                <a:sym typeface="Helvetica Neue"/>
              </a:rPr>
              <a:t> la </a:t>
            </a:r>
            <a:r>
              <a:rPr lang="en-US" sz="2400" b="1" dirty="0" err="1">
                <a:solidFill>
                  <a:schemeClr val="dk1"/>
                </a:solidFill>
                <a:latin typeface="Helvetica Neue"/>
                <a:ea typeface="Helvetica Neue"/>
                <a:cs typeface="Helvetica Neue"/>
                <a:sym typeface="Helvetica Neue"/>
              </a:rPr>
              <a:t>compagnia</a:t>
            </a:r>
            <a:r>
              <a:rPr lang="en-US" sz="2400" b="1" dirty="0">
                <a:solidFill>
                  <a:schemeClr val="dk1"/>
                </a:solidFill>
                <a:latin typeface="Helvetica Neue"/>
                <a:ea typeface="Helvetica Neue"/>
                <a:cs typeface="Helvetica Neue"/>
                <a:sym typeface="Helvetica Neue"/>
              </a:rPr>
              <a:t> e I </a:t>
            </a:r>
            <a:r>
              <a:rPr lang="en-US" sz="2400" b="1" dirty="0" err="1">
                <a:solidFill>
                  <a:schemeClr val="dk1"/>
                </a:solidFill>
                <a:latin typeface="Helvetica Neue"/>
                <a:ea typeface="Helvetica Neue"/>
                <a:cs typeface="Helvetica Neue"/>
                <a:sym typeface="Helvetica Neue"/>
              </a:rPr>
              <a:t>suoi</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valori</a:t>
            </a:r>
            <a:endParaRPr lang="en-US" sz="2400" dirty="0"/>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Il </a:t>
            </a:r>
            <a:r>
              <a:rPr lang="en-US" sz="2000" b="0" i="0" u="none" strike="noStrike" cap="none" dirty="0" err="1">
                <a:solidFill>
                  <a:srgbClr val="000000"/>
                </a:solidFill>
                <a:latin typeface="Helvetica Neue"/>
                <a:ea typeface="Helvetica Neue"/>
                <a:cs typeface="Helvetica Neue"/>
                <a:sym typeface="Helvetica Neue"/>
              </a:rPr>
              <a:t>rappresentante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aziendale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svolge</a:t>
            </a:r>
            <a:r>
              <a:rPr lang="en-US" sz="2000" b="0" i="0" u="none" strike="noStrike" cap="none" dirty="0">
                <a:solidFill>
                  <a:srgbClr val="000000"/>
                </a:solidFill>
                <a:latin typeface="Helvetica Neue"/>
                <a:ea typeface="Helvetica Neue"/>
                <a:cs typeface="Helvetica Neue"/>
                <a:sym typeface="Helvetica Neue"/>
              </a:rPr>
              <a:t> un </a:t>
            </a:r>
            <a:r>
              <a:rPr lang="en-US" sz="2000" b="0" i="0" u="none" strike="noStrike" cap="none" dirty="0" err="1">
                <a:solidFill>
                  <a:srgbClr val="000000"/>
                </a:solidFill>
                <a:latin typeface="Helvetica Neue"/>
                <a:ea typeface="Helvetica Neue"/>
                <a:cs typeface="Helvetica Neue"/>
                <a:sym typeface="Helvetica Neue"/>
              </a:rPr>
              <a:t>ruolo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importante</a:t>
            </a:r>
            <a:r>
              <a:rPr lang="en-US" sz="2000" b="0" i="0" u="none" strike="noStrike" cap="none" dirty="0">
                <a:solidFill>
                  <a:srgbClr val="000000"/>
                </a:solidFill>
                <a:latin typeface="Helvetica Neue"/>
                <a:ea typeface="Helvetica Neue"/>
                <a:cs typeface="Helvetica Neue"/>
                <a:sym typeface="Helvetica Neue"/>
              </a:rPr>
              <a:t> per </a:t>
            </a:r>
            <a:r>
              <a:rPr lang="en-US" sz="2000" b="0" i="0" u="none" strike="noStrike" cap="none" dirty="0" err="1">
                <a:solidFill>
                  <a:srgbClr val="000000"/>
                </a:solidFill>
                <a:latin typeface="Helvetica Neue"/>
                <a:ea typeface="Helvetica Neue"/>
                <a:cs typeface="Helvetica Neue"/>
                <a:sym typeface="Helvetica Neue"/>
              </a:rPr>
              <a:t>l'immagine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dell'azienda</a:t>
            </a:r>
            <a:r>
              <a:rPr lang="en-US" sz="2000" b="0" i="0" u="none" strike="noStrike" cap="none" dirty="0">
                <a:solidFill>
                  <a:srgbClr val="000000"/>
                </a:solidFill>
                <a:latin typeface="Helvetica Neue"/>
                <a:ea typeface="Helvetica Neue"/>
                <a:cs typeface="Helvetica Neue"/>
                <a:sym typeface="Helvetica Neue"/>
              </a:rPr>
              <a:t> e </a:t>
            </a:r>
            <a:r>
              <a:rPr lang="en-US" sz="2000" b="0" i="0" u="none" strike="noStrike" cap="none" dirty="0" err="1">
                <a:solidFill>
                  <a:srgbClr val="000000"/>
                </a:solidFill>
                <a:latin typeface="Helvetica Neue"/>
                <a:ea typeface="Helvetica Neue"/>
                <a:cs typeface="Helvetica Neue"/>
                <a:sym typeface="Helvetica Neue"/>
              </a:rPr>
              <a:t>dei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suoi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dipendenti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È</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necessario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mantenere</a:t>
            </a:r>
            <a:r>
              <a:rPr lang="en-US" sz="2000" b="0" i="0" u="none" strike="noStrike" cap="none" dirty="0">
                <a:solidFill>
                  <a:srgbClr val="000000"/>
                </a:solidFill>
                <a:latin typeface="Helvetica Neue"/>
                <a:ea typeface="Helvetica Neue"/>
                <a:cs typeface="Helvetica Neue"/>
                <a:sym typeface="Helvetica Neue"/>
              </a:rPr>
              <a:t> un </a:t>
            </a:r>
            <a:r>
              <a:rPr lang="en-US" sz="2000" b="0" i="0" u="none" strike="noStrike" cap="none" dirty="0" err="1">
                <a:solidFill>
                  <a:srgbClr val="000000"/>
                </a:solidFill>
                <a:latin typeface="Helvetica Neue"/>
                <a:ea typeface="Helvetica Neue"/>
                <a:cs typeface="Helvetica Neue"/>
                <a:sym typeface="Helvetica Neue"/>
              </a:rPr>
              <a:t>atteggiamento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educato</a:t>
            </a:r>
            <a:r>
              <a:rPr lang="en-US" sz="2000" b="0" i="0" u="none" strike="noStrike" cap="none" dirty="0">
                <a:solidFill>
                  <a:srgbClr val="000000"/>
                </a:solidFill>
                <a:latin typeface="Helvetica Neue"/>
                <a:ea typeface="Helvetica Neue"/>
                <a:cs typeface="Helvetica Neue"/>
                <a:sym typeface="Helvetica Neue"/>
              </a:rPr>
              <a:t> e </a:t>
            </a:r>
            <a:r>
              <a:rPr lang="en-US" sz="2000" b="0" i="0" u="none" strike="noStrike" cap="none" dirty="0" err="1">
                <a:solidFill>
                  <a:srgbClr val="000000"/>
                </a:solidFill>
                <a:latin typeface="Helvetica Neue"/>
                <a:ea typeface="Helvetica Neue"/>
                <a:cs typeface="Helvetica Neue"/>
                <a:sym typeface="Helvetica Neue"/>
              </a:rPr>
              <a:t>misurato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negli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scambi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L'uso</a:t>
            </a:r>
            <a:r>
              <a:rPr lang="en-US" sz="2000" b="0" i="0" u="none" strike="noStrike" cap="none" dirty="0">
                <a:solidFill>
                  <a:srgbClr val="000000"/>
                </a:solidFill>
                <a:latin typeface="Helvetica Neue"/>
                <a:ea typeface="Helvetica Neue"/>
                <a:cs typeface="Helvetica Neue"/>
                <a:sym typeface="Helvetica Neue"/>
              </a:rPr>
              <a:t> di </a:t>
            </a:r>
            <a:r>
              <a:rPr lang="en-US" sz="2000" b="0" i="0" u="none" strike="noStrike" cap="none" dirty="0" err="1">
                <a:solidFill>
                  <a:srgbClr val="000000"/>
                </a:solidFill>
                <a:latin typeface="Helvetica Neue"/>
                <a:ea typeface="Helvetica Neue"/>
                <a:cs typeface="Helvetica Neue"/>
                <a:sym typeface="Helvetica Neue"/>
              </a:rPr>
              <a:t>qualche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parola</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nella</a:t>
            </a:r>
            <a:r>
              <a:rPr lang="en-US" sz="2000" b="0" i="0" u="none" strike="noStrike" cap="none" dirty="0">
                <a:solidFill>
                  <a:srgbClr val="000000"/>
                </a:solidFill>
                <a:latin typeface="Helvetica Neue"/>
                <a:ea typeface="Helvetica Neue"/>
                <a:cs typeface="Helvetica Neue"/>
                <a:sym typeface="Helvetica Neue"/>
              </a:rPr>
              <a:t> lingua locale </a:t>
            </a:r>
            <a:r>
              <a:rPr lang="en-US" sz="2000" b="0" i="0" u="none" strike="noStrike" cap="none" dirty="0" err="1">
                <a:solidFill>
                  <a:srgbClr val="000000"/>
                </a:solidFill>
                <a:latin typeface="Helvetica Neue"/>
                <a:ea typeface="Helvetica Neue"/>
                <a:cs typeface="Helvetica Neue"/>
                <a:sym typeface="Helvetica Neue"/>
              </a:rPr>
              <a:t>è</a:t>
            </a:r>
            <a:r>
              <a:rPr lang="en-US" sz="2000" b="0" i="0" u="none" strike="noStrike" cap="none" dirty="0">
                <a:solidFill>
                  <a:srgbClr val="000000"/>
                </a:solidFill>
                <a:latin typeface="Helvetica Neue"/>
                <a:ea typeface="Helvetica Neue"/>
                <a:cs typeface="Helvetica Neue"/>
                <a:sym typeface="Helvetica Neue"/>
              </a:rPr>
              <a:t> sempre ben </a:t>
            </a:r>
            <a:r>
              <a:rPr lang="en-US" sz="2000" b="0" i="0" u="none" strike="noStrike" cap="none" dirty="0" err="1">
                <a:solidFill>
                  <a:srgbClr val="000000"/>
                </a:solidFill>
                <a:latin typeface="Helvetica Neue"/>
                <a:ea typeface="Helvetica Neue"/>
                <a:cs typeface="Helvetica Neue"/>
                <a:sym typeface="Helvetica Neue"/>
              </a:rPr>
              <a:t>accetto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Evitate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giudizi</a:t>
            </a:r>
            <a:r>
              <a:rPr lang="en-US" sz="2000" b="0" i="0" u="none" strike="noStrike" cap="none" dirty="0">
                <a:solidFill>
                  <a:srgbClr val="000000"/>
                </a:solidFill>
                <a:latin typeface="Helvetica Neue"/>
                <a:ea typeface="Helvetica Neue"/>
                <a:cs typeface="Helvetica Neue"/>
                <a:sym typeface="Helvetica Neue"/>
              </a:rPr>
              <a:t> di </a:t>
            </a:r>
            <a:r>
              <a:rPr lang="en-US" sz="2000" b="0" i="0" u="none" strike="noStrike" cap="none" dirty="0" err="1">
                <a:solidFill>
                  <a:srgbClr val="000000"/>
                </a:solidFill>
                <a:latin typeface="Helvetica Neue"/>
                <a:ea typeface="Helvetica Neue"/>
                <a:cs typeface="Helvetica Neue"/>
                <a:sym typeface="Helvetica Neue"/>
              </a:rPr>
              <a:t>valore</a:t>
            </a:r>
            <a:r>
              <a:rPr lang="en-US" sz="2000" b="0" i="0" u="none" strike="noStrike" cap="none" dirty="0">
                <a:solidFill>
                  <a:srgbClr val="000000"/>
                </a:solidFill>
                <a:latin typeface="Helvetica Neue"/>
                <a:ea typeface="Helvetica Neue"/>
                <a:cs typeface="Helvetica Neue"/>
                <a:sym typeface="Helvetica Neue"/>
              </a:rPr>
              <a:t> e </a:t>
            </a:r>
            <a:r>
              <a:rPr lang="en-US" sz="2000" b="0" i="0" u="none" strike="noStrike" cap="none" dirty="0" err="1">
                <a:solidFill>
                  <a:srgbClr val="000000"/>
                </a:solidFill>
                <a:latin typeface="Helvetica Neue"/>
                <a:ea typeface="Helvetica Neue"/>
                <a:cs typeface="Helvetica Neue"/>
                <a:sym typeface="Helvetica Neue"/>
              </a:rPr>
              <a:t>siate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discreti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nello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scambio</a:t>
            </a:r>
            <a:r>
              <a:rPr lang="en-US" sz="2000" b="0" i="0" u="none" strike="noStrike" cap="none" dirty="0">
                <a:solidFill>
                  <a:srgbClr val="000000"/>
                </a:solidFill>
                <a:latin typeface="Helvetica Neue"/>
                <a:ea typeface="Helvetica Neue"/>
                <a:cs typeface="Helvetica Neue"/>
                <a:sym typeface="Helvetica Neue"/>
              </a:rPr>
              <a:t> di </a:t>
            </a:r>
            <a:r>
              <a:rPr lang="en-US" sz="2000" b="0" i="0" u="none" strike="noStrike" cap="none" dirty="0" err="1">
                <a:solidFill>
                  <a:srgbClr val="000000"/>
                </a:solidFill>
                <a:latin typeface="Helvetica Neue"/>
                <a:ea typeface="Helvetica Neue"/>
                <a:cs typeface="Helvetica Neue"/>
                <a:sym typeface="Helvetica Neue"/>
              </a:rPr>
              <a:t>informazioni</a:t>
            </a:r>
            <a:r>
              <a:rPr lang="en-US" sz="2000" b="0" i="0" u="none" strike="noStrike" cap="none" dirty="0">
                <a:solidFill>
                  <a:srgbClr val="000000"/>
                </a:solidFill>
                <a:latin typeface="Helvetica Neue"/>
                <a:ea typeface="Helvetica Neue"/>
                <a:cs typeface="Helvetica Neue"/>
                <a:sym typeface="Helvetica Neue"/>
              </a:rPr>
              <a:t>. </a:t>
            </a: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Helvetica Neue"/>
                <a:ea typeface="Helvetica Neue"/>
                <a:cs typeface="Helvetica Neue"/>
                <a:sym typeface="Helvetica Neue"/>
              </a:rPr>
              <a:t>Dovete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dedicare</a:t>
            </a:r>
            <a:r>
              <a:rPr lang="en-US" sz="2000" b="0" i="0" u="none" strike="noStrike" cap="none" dirty="0">
                <a:solidFill>
                  <a:srgbClr val="000000"/>
                </a:solidFill>
                <a:latin typeface="Helvetica Neue"/>
                <a:ea typeface="Helvetica Neue"/>
                <a:cs typeface="Helvetica Neue"/>
                <a:sym typeface="Helvetica Neue"/>
              </a:rPr>
              <a:t> del tempo a </a:t>
            </a:r>
            <a:r>
              <a:rPr lang="en-US" sz="2000" b="0" i="0" u="none" strike="noStrike" cap="none" dirty="0" err="1">
                <a:solidFill>
                  <a:srgbClr val="000000"/>
                </a:solidFill>
                <a:latin typeface="Helvetica Neue"/>
                <a:ea typeface="Helvetica Neue"/>
                <a:cs typeface="Helvetica Neue"/>
                <a:sym typeface="Helvetica Neue"/>
              </a:rPr>
              <a:t>spiegare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cosa</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rende</a:t>
            </a:r>
            <a:r>
              <a:rPr lang="en-US" sz="2000" b="0" i="0" u="none" strike="noStrike" cap="none" dirty="0">
                <a:solidFill>
                  <a:srgbClr val="000000"/>
                </a:solidFill>
                <a:latin typeface="Helvetica Neue"/>
                <a:ea typeface="Helvetica Neue"/>
                <a:cs typeface="Helvetica Neue"/>
                <a:sym typeface="Helvetica Neue"/>
              </a:rPr>
              <a:t> forte </a:t>
            </a:r>
            <a:r>
              <a:rPr lang="en-US" sz="2000" b="0" i="0" u="none" strike="noStrike" cap="none" dirty="0" err="1">
                <a:solidFill>
                  <a:srgbClr val="000000"/>
                </a:solidFill>
                <a:latin typeface="Helvetica Neue"/>
                <a:ea typeface="Helvetica Neue"/>
                <a:cs typeface="Helvetica Neue"/>
                <a:sym typeface="Helvetica Neue"/>
              </a:rPr>
              <a:t>l'azienda</a:t>
            </a:r>
            <a:r>
              <a:rPr lang="en-US" sz="2000" b="0" i="0" u="none" strike="noStrike" cap="none" dirty="0">
                <a:solidFill>
                  <a:srgbClr val="000000"/>
                </a:solidFill>
                <a:latin typeface="Helvetica Neue"/>
                <a:ea typeface="Helvetica Neue"/>
                <a:cs typeface="Helvetica Neue"/>
                <a:sym typeface="Helvetica Neue"/>
              </a:rPr>
              <a:t> e </a:t>
            </a:r>
            <a:r>
              <a:rPr lang="en-US" sz="2000" b="0" i="0" u="none" strike="noStrike" cap="none" dirty="0" err="1">
                <a:solidFill>
                  <a:srgbClr val="000000"/>
                </a:solidFill>
                <a:latin typeface="Helvetica Neue"/>
                <a:ea typeface="Helvetica Neue"/>
                <a:cs typeface="Helvetica Neue"/>
                <a:sym typeface="Helvetica Neue"/>
              </a:rPr>
              <a:t>annunciare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suoi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valori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onestà</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curiosità</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capacità</a:t>
            </a:r>
            <a:r>
              <a:rPr lang="en-US" sz="2000" b="0" i="0" u="none" strike="noStrike" cap="none" dirty="0">
                <a:solidFill>
                  <a:srgbClr val="000000"/>
                </a:solidFill>
                <a:latin typeface="Helvetica Neue"/>
                <a:ea typeface="Helvetica Neue"/>
                <a:cs typeface="Helvetica Neue"/>
                <a:sym typeface="Helvetica Neue"/>
              </a:rPr>
              <a:t> di </a:t>
            </a:r>
            <a:r>
              <a:rPr lang="en-US" sz="2000" b="0" i="0" u="none" strike="noStrike" cap="none" dirty="0" err="1">
                <a:solidFill>
                  <a:srgbClr val="000000"/>
                </a:solidFill>
                <a:latin typeface="Helvetica Neue"/>
                <a:ea typeface="Helvetica Neue"/>
                <a:cs typeface="Helvetica Neue"/>
                <a:sym typeface="Helvetica Neue"/>
              </a:rPr>
              <a:t>impegnarsi</a:t>
            </a:r>
            <a:r>
              <a:rPr lang="en-US" sz="2000" b="0" i="0" u="none" strike="noStrike" cap="none" dirty="0">
                <a:solidFill>
                  <a:srgbClr val="000000"/>
                </a:solidFill>
                <a:latin typeface="Helvetica Neue"/>
                <a:ea typeface="Helvetica Neue"/>
                <a:cs typeface="Helvetica Neue"/>
                <a:sym typeface="Helvetica Neue"/>
              </a:rPr>
              <a:t>, fiducia e </a:t>
            </a:r>
            <a:r>
              <a:rPr lang="en-US" sz="2000" b="0" i="0" u="none" strike="noStrike" cap="none" dirty="0" err="1">
                <a:solidFill>
                  <a:srgbClr val="000000"/>
                </a:solidFill>
                <a:latin typeface="Helvetica Neue"/>
                <a:ea typeface="Helvetica Neue"/>
                <a:cs typeface="Helvetica Neue"/>
                <a:sym typeface="Helvetica Neue"/>
              </a:rPr>
              <a:t>trasparenza</a:t>
            </a:r>
            <a:r>
              <a:rPr lang="en-US" sz="2000" b="0" i="0" u="none" strike="noStrike" cap="none" dirty="0">
                <a:solidFill>
                  <a:srgbClr val="000000"/>
                </a:solidFill>
                <a:latin typeface="Helvetica Neue"/>
                <a:ea typeface="Helvetica Neue"/>
                <a:cs typeface="Helvetica Neue"/>
                <a:sym typeface="Helvetica Neue"/>
              </a:rPr>
              <a:t>. </a:t>
            </a:r>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dirty="0" err="1">
                <a:solidFill>
                  <a:srgbClr val="000000"/>
                </a:solidFill>
                <a:latin typeface="Helvetica Neue"/>
                <a:ea typeface="Helvetica Neue"/>
                <a:cs typeface="Helvetica Neue"/>
                <a:sym typeface="Helvetica Neue"/>
              </a:rPr>
              <a:t>Siete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l'ambasciatore</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della</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vostra</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azienda</a:t>
            </a:r>
            <a:r>
              <a:rPr lang="en-US" sz="2000" b="0" i="0" u="none" strike="noStrike" cap="none" dirty="0">
                <a:solidFill>
                  <a:srgbClr val="000000"/>
                </a:solidFill>
                <a:latin typeface="Helvetica Neue"/>
                <a:ea typeface="Helvetica Neue"/>
                <a:cs typeface="Helvetica Neue"/>
                <a:sym typeface="Helvetica Neue"/>
              </a:rPr>
              <a:t> e il vostro </a:t>
            </a:r>
            <a:r>
              <a:rPr lang="en-US" sz="2000" b="0" i="0" u="none" strike="noStrike" cap="none" dirty="0" err="1">
                <a:solidFill>
                  <a:srgbClr val="000000"/>
                </a:solidFill>
                <a:latin typeface="Helvetica Neue"/>
                <a:ea typeface="Helvetica Neue"/>
                <a:cs typeface="Helvetica Neue"/>
                <a:sym typeface="Helvetica Neue"/>
              </a:rPr>
              <a:t>comportamento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è</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oggetto</a:t>
            </a:r>
            <a:r>
              <a:rPr lang="en-US" sz="2000" b="0" i="0" u="none" strike="noStrike" cap="none" dirty="0">
                <a:solidFill>
                  <a:srgbClr val="000000"/>
                </a:solidFill>
                <a:latin typeface="Helvetica Neue"/>
                <a:ea typeface="Helvetica Neue"/>
                <a:cs typeface="Helvetica Neue"/>
                <a:sym typeface="Helvetica Neue"/>
              </a:rPr>
              <a:t> di </a:t>
            </a:r>
            <a:r>
              <a:rPr lang="en-US" sz="2000" b="0" i="0" u="none" strike="noStrike" cap="none" dirty="0" err="1">
                <a:solidFill>
                  <a:srgbClr val="000000"/>
                </a:solidFill>
                <a:latin typeface="Helvetica Neue"/>
                <a:ea typeface="Helvetica Neue"/>
                <a:cs typeface="Helvetica Neue"/>
                <a:sym typeface="Helvetica Neue"/>
              </a:rPr>
              <a:t>esame</a:t>
            </a:r>
            <a:r>
              <a:rPr lang="en-US" sz="2000" b="0" i="0" u="none" strike="noStrike" cap="none" dirty="0">
                <a:solidFill>
                  <a:srgbClr val="000000"/>
                </a:solidFill>
                <a:latin typeface="Helvetica Neue"/>
                <a:ea typeface="Helvetica Neue"/>
                <a:cs typeface="Helvetica Neue"/>
                <a:sym typeface="Helvetica Neue"/>
              </a:rPr>
              <a:t>: la </a:t>
            </a:r>
            <a:r>
              <a:rPr lang="en-US" sz="2000" b="0" i="0" u="none" strike="noStrike" cap="none" dirty="0" err="1">
                <a:solidFill>
                  <a:srgbClr val="000000"/>
                </a:solidFill>
                <a:latin typeface="Helvetica Neue"/>
                <a:ea typeface="Helvetica Neue"/>
                <a:cs typeface="Helvetica Neue"/>
                <a:sym typeface="Helvetica Neue"/>
              </a:rPr>
              <a:t>vostra</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puntualità</a:t>
            </a:r>
            <a:r>
              <a:rPr lang="en-US" sz="2000" b="0" i="0" u="none" strike="noStrike" cap="none" dirty="0">
                <a:solidFill>
                  <a:srgbClr val="000000"/>
                </a:solidFill>
                <a:latin typeface="Helvetica Neue"/>
                <a:ea typeface="Helvetica Neue"/>
                <a:cs typeface="Helvetica Neue"/>
                <a:sym typeface="Helvetica Neue"/>
              </a:rPr>
              <a:t>, il vostro </a:t>
            </a:r>
            <a:r>
              <a:rPr lang="en-US" sz="2000" b="0" i="0" u="none" strike="noStrike" cap="none" dirty="0" err="1">
                <a:solidFill>
                  <a:srgbClr val="000000"/>
                </a:solidFill>
                <a:latin typeface="Helvetica Neue"/>
                <a:ea typeface="Helvetica Neue"/>
                <a:cs typeface="Helvetica Neue"/>
                <a:sym typeface="Helvetica Neue"/>
              </a:rPr>
              <a:t>aspetto</a:t>
            </a:r>
            <a:r>
              <a:rPr lang="en-US" sz="2000" b="0" i="0" u="none" strike="noStrike" cap="none" dirty="0">
                <a:solidFill>
                  <a:srgbClr val="000000"/>
                </a:solidFill>
                <a:latin typeface="Helvetica Neue"/>
                <a:ea typeface="Helvetica Neue"/>
                <a:cs typeface="Helvetica Neue"/>
                <a:sym typeface="Helvetica Neue"/>
              </a:rPr>
              <a:t> e il vostro </a:t>
            </a:r>
            <a:r>
              <a:rPr lang="en-US" sz="2000" b="0" i="0" u="none" strike="noStrike" cap="none" dirty="0" err="1">
                <a:solidFill>
                  <a:srgbClr val="000000"/>
                </a:solidFill>
                <a:latin typeface="Helvetica Neue"/>
                <a:ea typeface="Helvetica Neue"/>
                <a:cs typeface="Helvetica Neue"/>
                <a:sym typeface="Helvetica Neue"/>
              </a:rPr>
              <a:t>atteggiamento</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sono</a:t>
            </a:r>
            <a:r>
              <a:rPr lang="en-US" sz="2000" b="0" i="0" u="none" strike="noStrike" cap="none" dirty="0">
                <a:solidFill>
                  <a:srgbClr val="000000"/>
                </a:solidFill>
                <a:latin typeface="Helvetica Neue"/>
                <a:ea typeface="Helvetica Neue"/>
                <a:cs typeface="Helvetica Neue"/>
                <a:sym typeface="Helvetica Neue"/>
              </a:rPr>
              <a:t> tutti </a:t>
            </a:r>
            <a:r>
              <a:rPr lang="en-US" sz="2000" b="0" i="0" u="none" strike="noStrike" cap="none" dirty="0" err="1">
                <a:solidFill>
                  <a:srgbClr val="000000"/>
                </a:solidFill>
                <a:latin typeface="Helvetica Neue"/>
                <a:ea typeface="Helvetica Neue"/>
                <a:cs typeface="Helvetica Neue"/>
                <a:sym typeface="Helvetica Neue"/>
              </a:rPr>
              <a:t>segnali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rassicuranti</a:t>
            </a:r>
            <a:r>
              <a:rPr lang="en-US" sz="2000" b="0" i="0" u="none" strike="noStrike" cap="none" dirty="0">
                <a:solidFill>
                  <a:srgbClr val="000000"/>
                </a:solidFill>
                <a:latin typeface="Helvetica Neue"/>
                <a:ea typeface="Helvetica Neue"/>
                <a:cs typeface="Helvetica Neue"/>
                <a:sym typeface="Helvetica Neue"/>
              </a:rPr>
              <a:t> per </a:t>
            </a:r>
            <a:r>
              <a:rPr lang="en-US" sz="2000" b="0" i="0" u="none" strike="noStrike" cap="none" dirty="0" err="1">
                <a:solidFill>
                  <a:srgbClr val="000000"/>
                </a:solidFill>
                <a:latin typeface="Helvetica Neue"/>
                <a:ea typeface="Helvetica Neue"/>
                <a:cs typeface="Helvetica Neue"/>
                <a:sym typeface="Helvetica Neue"/>
              </a:rPr>
              <a:t>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vostri</a:t>
            </a:r>
            <a:r>
              <a:rPr lang="en-US" sz="2000" b="0" i="0" u="none" strike="noStrike" cap="none" dirty="0">
                <a:solidFill>
                  <a:srgbClr val="000000"/>
                </a:solidFill>
                <a:latin typeface="Helvetica Neue"/>
                <a:ea typeface="Helvetica Neue"/>
                <a:cs typeface="Helvetica Neue"/>
                <a:sym typeface="Helvetica Neue"/>
              </a:rPr>
              <a:t> </a:t>
            </a:r>
            <a:r>
              <a:rPr lang="en-US" sz="2000" b="0" i="0" u="none" strike="noStrike" cap="none" dirty="0" err="1">
                <a:solidFill>
                  <a:srgbClr val="000000"/>
                </a:solidFill>
                <a:latin typeface="Helvetica Neue"/>
                <a:ea typeface="Helvetica Neue"/>
                <a:cs typeface="Helvetica Neue"/>
                <a:sym typeface="Helvetica Neue"/>
              </a:rPr>
              <a:t>interlocutori</a:t>
            </a:r>
            <a:r>
              <a:rPr lang="en-US" sz="2000" b="0" i="0" u="none" strike="noStrike" cap="none" dirty="0">
                <a:solidFill>
                  <a:srgbClr val="000000"/>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32611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1.3 </a:t>
            </a:r>
            <a:r>
              <a:rPr lang="en-US" sz="4400" b="1" dirty="0" err="1">
                <a:solidFill>
                  <a:srgbClr val="D00B24"/>
                </a:solidFill>
                <a:latin typeface="Arial"/>
                <a:ea typeface="Arial"/>
                <a:cs typeface="Arial"/>
                <a:sym typeface="Arial"/>
              </a:rPr>
              <a:t>Atteggiamenti</a:t>
            </a:r>
            <a:r>
              <a:rPr lang="en-US" sz="4400" b="1" dirty="0">
                <a:solidFill>
                  <a:srgbClr val="D00B24"/>
                </a:solidFill>
                <a:latin typeface="Arial"/>
                <a:ea typeface="Arial"/>
                <a:cs typeface="Arial"/>
                <a:sym typeface="Arial"/>
              </a:rPr>
              <a:t> &amp; </a:t>
            </a:r>
            <a:r>
              <a:rPr lang="en-US" sz="4400" b="1" dirty="0" err="1">
                <a:solidFill>
                  <a:srgbClr val="D00B24"/>
                </a:solidFill>
                <a:latin typeface="Arial"/>
                <a:ea typeface="Arial"/>
                <a:cs typeface="Arial"/>
                <a:sym typeface="Arial"/>
              </a:rPr>
              <a:t>Visibilita</a:t>
            </a:r>
            <a:r>
              <a:rPr lang="en-US" sz="4400" b="1" dirty="0">
                <a:solidFill>
                  <a:srgbClr val="D00B24"/>
                </a:solidFill>
                <a:latin typeface="Arial"/>
                <a:ea typeface="Arial"/>
                <a:cs typeface="Arial"/>
                <a:sym typeface="Arial"/>
              </a:rPr>
              <a:t>’</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4117783"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 </a:t>
            </a:r>
            <a:r>
              <a:rPr lang="en-US" sz="2400" b="1" dirty="0" err="1">
                <a:solidFill>
                  <a:schemeClr val="dk1"/>
                </a:solidFill>
                <a:latin typeface="Helvetica Neue"/>
                <a:ea typeface="Helvetica Neue"/>
                <a:cs typeface="Helvetica Neue"/>
                <a:sym typeface="Helvetica Neue"/>
              </a:rPr>
              <a:t>Considerare</a:t>
            </a:r>
            <a:r>
              <a:rPr lang="en-US" sz="2400" b="1" dirty="0">
                <a:solidFill>
                  <a:schemeClr val="dk1"/>
                </a:solidFill>
                <a:latin typeface="Helvetica Neue"/>
                <a:ea typeface="Helvetica Neue"/>
                <a:cs typeface="Helvetica Neue"/>
                <a:sym typeface="Helvetica Neue"/>
              </a:rPr>
              <a:t> le </a:t>
            </a:r>
            <a:r>
              <a:rPr lang="en-US" sz="2400" b="1" dirty="0" err="1">
                <a:solidFill>
                  <a:schemeClr val="dk1"/>
                </a:solidFill>
                <a:latin typeface="Helvetica Neue"/>
                <a:ea typeface="Helvetica Neue"/>
                <a:cs typeface="Helvetica Neue"/>
                <a:sym typeface="Helvetica Neue"/>
              </a:rPr>
              <a:t>abitudini</a:t>
            </a:r>
            <a:endParaRPr lang="en-US" sz="2400" dirty="0"/>
          </a:p>
          <a:p>
            <a:pPr marL="342900" marR="0" lvl="0" indent="-342900" algn="just" rtl="0">
              <a:lnSpc>
                <a:spcPct val="100000"/>
              </a:lnSpc>
              <a:spcBef>
                <a:spcPts val="0"/>
              </a:spcBef>
              <a:spcAft>
                <a:spcPts val="0"/>
              </a:spcAft>
              <a:buClr>
                <a:srgbClr val="000000"/>
              </a:buClr>
              <a:buSzPts val="2000"/>
              <a:buFont typeface="Arial"/>
              <a:buChar char="•"/>
            </a:pPr>
            <a:r>
              <a:rPr lang="en-US" sz="3000" b="0" i="0" u="none" strike="noStrike" cap="none" dirty="0">
                <a:solidFill>
                  <a:srgbClr val="000000"/>
                </a:solidFill>
                <a:latin typeface="Helvetica Neue"/>
                <a:ea typeface="Helvetica Neue"/>
                <a:cs typeface="Helvetica Neue"/>
                <a:sym typeface="Helvetica Neue"/>
              </a:rPr>
              <a:t>Dopo aver </a:t>
            </a:r>
            <a:r>
              <a:rPr lang="en-US" sz="3000" b="0" i="0" u="none" strike="noStrike" cap="none" dirty="0" err="1">
                <a:solidFill>
                  <a:srgbClr val="000000"/>
                </a:solidFill>
                <a:latin typeface="Helvetica Neue"/>
                <a:ea typeface="Helvetica Neue"/>
                <a:cs typeface="Helvetica Neue"/>
                <a:sym typeface="Helvetica Neue"/>
              </a:rPr>
              <a:t>scoperto</a:t>
            </a:r>
            <a:r>
              <a:rPr lang="en-US" sz="3000" b="0" i="0" u="none" strike="noStrike" cap="none" dirty="0">
                <a:solidFill>
                  <a:srgbClr val="000000"/>
                </a:solidFill>
                <a:latin typeface="Helvetica Neue"/>
                <a:ea typeface="Helvetica Neue"/>
                <a:cs typeface="Helvetica Neue"/>
                <a:sym typeface="Helvetica Neue"/>
              </a:rPr>
              <a:t> il </a:t>
            </a:r>
            <a:r>
              <a:rPr lang="en-US" sz="3000" b="0" i="0" u="none" strike="noStrike" cap="none" dirty="0" err="1">
                <a:solidFill>
                  <a:srgbClr val="000000"/>
                </a:solidFill>
                <a:latin typeface="Helvetica Neue"/>
                <a:ea typeface="Helvetica Neue"/>
                <a:cs typeface="Helvetica Neue"/>
                <a:sym typeface="Helvetica Neue"/>
              </a:rPr>
              <a:t>Paese</a:t>
            </a:r>
            <a:r>
              <a:rPr lang="en-US" sz="3000" b="0" i="0" u="none" strike="noStrike" cap="none" dirty="0">
                <a:solidFill>
                  <a:srgbClr val="000000"/>
                </a:solidFill>
                <a:latin typeface="Helvetica Neue"/>
                <a:ea typeface="Helvetica Neue"/>
                <a:cs typeface="Helvetica Neue"/>
                <a:sym typeface="Helvetica Neue"/>
              </a:rPr>
              <a:t> e le sue </a:t>
            </a:r>
            <a:r>
              <a:rPr lang="en-US" sz="3000" b="0" i="0" u="none" strike="noStrike" cap="none" dirty="0" err="1">
                <a:solidFill>
                  <a:srgbClr val="000000"/>
                </a:solidFill>
                <a:latin typeface="Helvetica Neue"/>
                <a:ea typeface="Helvetica Neue"/>
                <a:cs typeface="Helvetica Neue"/>
                <a:sym typeface="Helvetica Neue"/>
              </a:rPr>
              <a:t>abitudini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è</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fondamentale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preparare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gli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incontri</a:t>
            </a:r>
            <a:r>
              <a:rPr lang="en-US" sz="3000" b="0" i="0" u="none" strike="noStrike" cap="none" dirty="0">
                <a:solidFill>
                  <a:srgbClr val="000000"/>
                </a:solidFill>
                <a:latin typeface="Helvetica Neue"/>
                <a:ea typeface="Helvetica Neue"/>
                <a:cs typeface="Helvetica Neue"/>
                <a:sym typeface="Helvetica Neue"/>
              </a:rPr>
              <a:t> di </a:t>
            </a:r>
            <a:r>
              <a:rPr lang="en-US" sz="3000" b="0" i="0" u="none" strike="noStrike" cap="none" dirty="0" err="1">
                <a:solidFill>
                  <a:srgbClr val="000000"/>
                </a:solidFill>
                <a:latin typeface="Helvetica Neue"/>
                <a:ea typeface="Helvetica Neue"/>
                <a:cs typeface="Helvetica Neue"/>
                <a:sym typeface="Helvetica Neue"/>
              </a:rPr>
              <a:t>lavoro</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Dovete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scrivere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dei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bigliettini</a:t>
            </a:r>
            <a:r>
              <a:rPr lang="en-US" sz="3000" b="0" i="0" u="none" strike="noStrike" cap="none" dirty="0">
                <a:solidFill>
                  <a:srgbClr val="000000"/>
                </a:solidFill>
                <a:latin typeface="Helvetica Neue"/>
                <a:ea typeface="Helvetica Neue"/>
                <a:cs typeface="Helvetica Neue"/>
                <a:sym typeface="Helvetica Neue"/>
              </a:rPr>
              <a:t> con </a:t>
            </a:r>
            <a:r>
              <a:rPr lang="en-US" sz="3000" b="0" i="0" u="none" strike="noStrike" cap="none" dirty="0" err="1">
                <a:solidFill>
                  <a:srgbClr val="000000"/>
                </a:solidFill>
                <a:latin typeface="Helvetica Neue"/>
                <a:ea typeface="Helvetica Neue"/>
                <a:cs typeface="Helvetica Neue"/>
                <a:sym typeface="Helvetica Neue"/>
              </a:rPr>
              <a:t>gli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elementi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più</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importanti</a:t>
            </a:r>
            <a:r>
              <a:rPr lang="en-US" sz="3000" b="0" i="0" u="none" strike="noStrike" cap="none" dirty="0">
                <a:solidFill>
                  <a:srgbClr val="000000"/>
                </a:solidFill>
                <a:latin typeface="Helvetica Neue"/>
                <a:ea typeface="Helvetica Neue"/>
                <a:cs typeface="Helvetica Neue"/>
                <a:sym typeface="Helvetica Neue"/>
              </a:rPr>
              <a:t>.</a:t>
            </a:r>
          </a:p>
          <a:p>
            <a:pPr marL="342900" marR="0" lvl="0" indent="-342900" algn="just" rtl="0">
              <a:lnSpc>
                <a:spcPct val="100000"/>
              </a:lnSpc>
              <a:spcBef>
                <a:spcPts val="0"/>
              </a:spcBef>
              <a:spcAft>
                <a:spcPts val="0"/>
              </a:spcAft>
              <a:buClr>
                <a:srgbClr val="000000"/>
              </a:buClr>
              <a:buSzPts val="2000"/>
              <a:buFont typeface="Arial"/>
              <a:buChar char="•"/>
            </a:pPr>
            <a:r>
              <a:rPr lang="en-US" sz="3000" b="0" i="0" u="none" strike="noStrike" cap="none" dirty="0">
                <a:solidFill>
                  <a:srgbClr val="000000"/>
                </a:solidFill>
                <a:latin typeface="Helvetica Neue"/>
                <a:ea typeface="Helvetica Neue"/>
                <a:cs typeface="Helvetica Neue"/>
                <a:sym typeface="Helvetica Neue"/>
              </a:rPr>
              <a:t>Come donna </a:t>
            </a:r>
            <a:r>
              <a:rPr lang="en-US" sz="3000" b="0" i="0" u="none" strike="noStrike" cap="none" dirty="0" err="1">
                <a:solidFill>
                  <a:srgbClr val="000000"/>
                </a:solidFill>
                <a:latin typeface="Helvetica Neue"/>
                <a:ea typeface="Helvetica Neue"/>
                <a:cs typeface="Helvetica Neue"/>
                <a:sym typeface="Helvetica Neue"/>
              </a:rPr>
              <a:t>imprenditrice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dovete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essere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ancora</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più</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vigili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È</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consigliabile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adottare</a:t>
            </a:r>
            <a:r>
              <a:rPr lang="en-US" sz="3000" b="0" i="0" u="none" strike="noStrike" cap="none" dirty="0">
                <a:solidFill>
                  <a:srgbClr val="000000"/>
                </a:solidFill>
                <a:latin typeface="Helvetica Neue"/>
                <a:ea typeface="Helvetica Neue"/>
                <a:cs typeface="Helvetica Neue"/>
                <a:sym typeface="Helvetica Neue"/>
              </a:rPr>
              <a:t> un </a:t>
            </a:r>
            <a:r>
              <a:rPr lang="en-US" sz="3000" b="0" i="0" u="none" strike="noStrike" cap="none" dirty="0" err="1">
                <a:solidFill>
                  <a:srgbClr val="000000"/>
                </a:solidFill>
                <a:latin typeface="Helvetica Neue"/>
                <a:ea typeface="Helvetica Neue"/>
                <a:cs typeface="Helvetica Neue"/>
                <a:sym typeface="Helvetica Neue"/>
              </a:rPr>
              <a:t>codice</a:t>
            </a:r>
            <a:r>
              <a:rPr lang="en-US" sz="3000" b="0" i="0" u="none" strike="noStrike" cap="none" dirty="0">
                <a:solidFill>
                  <a:srgbClr val="000000"/>
                </a:solidFill>
                <a:latin typeface="Helvetica Neue"/>
                <a:ea typeface="Helvetica Neue"/>
                <a:cs typeface="Helvetica Neue"/>
                <a:sym typeface="Helvetica Neue"/>
              </a:rPr>
              <a:t> di </a:t>
            </a:r>
            <a:r>
              <a:rPr lang="en-US" sz="3000" b="0" i="0" u="none" strike="noStrike" cap="none" dirty="0" err="1">
                <a:solidFill>
                  <a:srgbClr val="000000"/>
                </a:solidFill>
                <a:latin typeface="Helvetica Neue"/>
                <a:ea typeface="Helvetica Neue"/>
                <a:cs typeface="Helvetica Neue"/>
                <a:sym typeface="Helvetica Neue"/>
              </a:rPr>
              <a:t>abbigliamento</a:t>
            </a:r>
            <a:r>
              <a:rPr lang="en-US" sz="3000" b="0" i="0" u="none" strike="noStrike" cap="none" dirty="0">
                <a:solidFill>
                  <a:srgbClr val="000000"/>
                </a:solidFill>
                <a:latin typeface="Helvetica Neue"/>
                <a:ea typeface="Helvetica Neue"/>
                <a:cs typeface="Helvetica Neue"/>
                <a:sym typeface="Helvetica Neue"/>
              </a:rPr>
              <a:t> e un </a:t>
            </a:r>
            <a:r>
              <a:rPr lang="en-US" sz="3000" b="0" i="0" u="none" strike="noStrike" cap="none" dirty="0" err="1">
                <a:solidFill>
                  <a:srgbClr val="000000"/>
                </a:solidFill>
                <a:latin typeface="Helvetica Neue"/>
                <a:ea typeface="Helvetica Neue"/>
                <a:cs typeface="Helvetica Neue"/>
                <a:sym typeface="Helvetica Neue"/>
              </a:rPr>
              <a:t>atteggiamento</a:t>
            </a:r>
            <a:r>
              <a:rPr lang="en-US" sz="3000" b="0" i="0" u="none" strike="noStrike" cap="none" dirty="0">
                <a:solidFill>
                  <a:srgbClr val="000000"/>
                </a:solidFill>
                <a:latin typeface="Helvetica Neue"/>
                <a:ea typeface="Helvetica Neue"/>
                <a:cs typeface="Helvetica Neue"/>
                <a:sym typeface="Helvetica Neue"/>
              </a:rPr>
              <a:t> il </a:t>
            </a:r>
            <a:r>
              <a:rPr lang="en-US" sz="3000" b="0" i="0" u="none" strike="noStrike" cap="none" dirty="0" err="1">
                <a:solidFill>
                  <a:srgbClr val="000000"/>
                </a:solidFill>
                <a:latin typeface="Helvetica Neue"/>
                <a:ea typeface="Helvetica Neue"/>
                <a:cs typeface="Helvetica Neue"/>
                <a:sym typeface="Helvetica Neue"/>
              </a:rPr>
              <a:t>più</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possibile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neutrale</a:t>
            </a:r>
            <a:r>
              <a:rPr lang="en-US" sz="3000" b="0" i="0" u="none" strike="noStrike" cap="none" dirty="0">
                <a:solidFill>
                  <a:srgbClr val="000000"/>
                </a:solidFill>
                <a:latin typeface="Helvetica Neue"/>
                <a:ea typeface="Helvetica Neue"/>
                <a:cs typeface="Helvetica Neue"/>
                <a:sym typeface="Helvetica Neue"/>
              </a:rPr>
              <a:t>. In </a:t>
            </a:r>
            <a:r>
              <a:rPr lang="en-US" sz="3000" b="0" i="0" u="none" strike="noStrike" cap="none" dirty="0" err="1">
                <a:solidFill>
                  <a:srgbClr val="000000"/>
                </a:solidFill>
                <a:latin typeface="Helvetica Neue"/>
                <a:ea typeface="Helvetica Neue"/>
                <a:cs typeface="Helvetica Neue"/>
                <a:sym typeface="Helvetica Neue"/>
              </a:rPr>
              <a:t>alcuni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Paesi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è</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consigliabile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coprirsi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capelli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indossare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pantaloni</a:t>
            </a:r>
            <a:r>
              <a:rPr lang="en-US" sz="3000" b="0" i="0" u="none" strike="noStrike" cap="none" dirty="0">
                <a:solidFill>
                  <a:srgbClr val="000000"/>
                </a:solidFill>
                <a:latin typeface="Helvetica Neue"/>
                <a:ea typeface="Helvetica Neue"/>
                <a:cs typeface="Helvetica Neue"/>
                <a:sym typeface="Helvetica Neue"/>
              </a:rPr>
              <a:t> e </a:t>
            </a:r>
            <a:r>
              <a:rPr lang="en-US" sz="3000" b="0" i="0" u="none" strike="noStrike" cap="none" dirty="0" err="1">
                <a:solidFill>
                  <a:srgbClr val="000000"/>
                </a:solidFill>
                <a:latin typeface="Helvetica Neue"/>
                <a:ea typeface="Helvetica Neue"/>
                <a:cs typeface="Helvetica Neue"/>
                <a:sym typeface="Helvetica Neue"/>
              </a:rPr>
              <a:t>abiti</a:t>
            </a:r>
            <a:r>
              <a:rPr lang="en-US" sz="3000" b="0" i="0" u="none" strike="noStrike" cap="none" dirty="0">
                <a:solidFill>
                  <a:srgbClr val="000000"/>
                </a:solidFill>
                <a:latin typeface="Helvetica Neue"/>
                <a:ea typeface="Helvetica Neue"/>
                <a:cs typeface="Helvetica Neue"/>
                <a:sym typeface="Helvetica Neue"/>
              </a:rPr>
              <a:t> a </a:t>
            </a:r>
            <a:r>
              <a:rPr lang="en-US" sz="3000" b="0" i="0" u="none" strike="noStrike" cap="none" dirty="0" err="1">
                <a:solidFill>
                  <a:srgbClr val="000000"/>
                </a:solidFill>
                <a:latin typeface="Helvetica Neue"/>
                <a:ea typeface="Helvetica Neue"/>
                <a:cs typeface="Helvetica Neue"/>
                <a:sym typeface="Helvetica Neue"/>
              </a:rPr>
              <a:t>maniche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lunghe</a:t>
            </a:r>
            <a:r>
              <a:rPr lang="en-US" sz="3000" b="0" i="0" u="none" strike="noStrike" cap="none" dirty="0">
                <a:solidFill>
                  <a:srgbClr val="000000"/>
                </a:solidFill>
                <a:latin typeface="Helvetica Neue"/>
                <a:ea typeface="Helvetica Neue"/>
                <a:cs typeface="Helvetica Neue"/>
                <a:sym typeface="Helvetica Neue"/>
              </a:rPr>
              <a:t>.</a:t>
            </a:r>
          </a:p>
          <a:p>
            <a:pPr marL="342900" marR="0" lvl="0" indent="-342900" algn="just" rtl="0">
              <a:lnSpc>
                <a:spcPct val="100000"/>
              </a:lnSpc>
              <a:spcBef>
                <a:spcPts val="0"/>
              </a:spcBef>
              <a:spcAft>
                <a:spcPts val="0"/>
              </a:spcAft>
              <a:buClr>
                <a:srgbClr val="000000"/>
              </a:buClr>
              <a:buSzPts val="2000"/>
              <a:buFont typeface="Arial"/>
              <a:buChar char="•"/>
            </a:pPr>
            <a:r>
              <a:rPr lang="en-US" sz="3000" b="0" i="0" u="none" strike="noStrike" cap="none" dirty="0" err="1">
                <a:solidFill>
                  <a:srgbClr val="000000"/>
                </a:solidFill>
                <a:latin typeface="Helvetica Neue"/>
                <a:ea typeface="Helvetica Neue"/>
                <a:cs typeface="Helvetica Neue"/>
                <a:sym typeface="Helvetica Neue"/>
              </a:rPr>
              <a:t>È</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meglio</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conoscere</a:t>
            </a:r>
            <a:r>
              <a:rPr lang="en-US" sz="3000" b="0" i="0" u="none" strike="noStrike" cap="none" dirty="0">
                <a:solidFill>
                  <a:srgbClr val="000000"/>
                </a:solidFill>
                <a:latin typeface="Helvetica Neue"/>
                <a:ea typeface="Helvetica Neue"/>
                <a:cs typeface="Helvetica Neue"/>
                <a:sym typeface="Helvetica Neue"/>
              </a:rPr>
              <a:t> il </a:t>
            </a:r>
            <a:r>
              <a:rPr lang="en-US" sz="3000" b="0" i="0" u="none" strike="noStrike" cap="none" dirty="0" err="1">
                <a:solidFill>
                  <a:srgbClr val="000000"/>
                </a:solidFill>
                <a:latin typeface="Helvetica Neue"/>
                <a:ea typeface="Helvetica Neue"/>
                <a:cs typeface="Helvetica Neue"/>
                <a:sym typeface="Helvetica Neue"/>
              </a:rPr>
              <a:t>nome</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concentrarsi</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sul</a:t>
            </a:r>
            <a:r>
              <a:rPr lang="en-US" sz="3000" b="0" i="0" u="none" strike="noStrike" cap="none" dirty="0">
                <a:solidFill>
                  <a:srgbClr val="000000"/>
                </a:solidFill>
                <a:latin typeface="Helvetica Neue"/>
                <a:ea typeface="Helvetica Neue"/>
                <a:cs typeface="Helvetica Neue"/>
                <a:sym typeface="Helvetica Neue"/>
              </a:rPr>
              <a:t> </a:t>
            </a:r>
            <a:r>
              <a:rPr lang="en-US" sz="3000" b="0" i="0" u="none" strike="noStrike" cap="none" dirty="0" err="1">
                <a:solidFill>
                  <a:srgbClr val="000000"/>
                </a:solidFill>
                <a:latin typeface="Helvetica Neue"/>
                <a:ea typeface="Helvetica Neue"/>
                <a:cs typeface="Helvetica Neue"/>
                <a:sym typeface="Helvetica Neue"/>
              </a:rPr>
              <a:t>viso</a:t>
            </a:r>
            <a:r>
              <a:rPr lang="en-US" sz="3000" b="0" i="0" u="none" strike="noStrike" cap="none" dirty="0">
                <a:solidFill>
                  <a:srgbClr val="000000"/>
                </a:solidFill>
                <a:latin typeface="Helvetica Neue"/>
                <a:ea typeface="Helvetica Neue"/>
                <a:cs typeface="Helvetica Neue"/>
                <a:sym typeface="Helvetica Neue"/>
              </a:rPr>
              <a:t> e </a:t>
            </a:r>
            <a:r>
              <a:rPr lang="en-US" sz="3000" b="0" i="0" u="none" strike="noStrike" cap="none" dirty="0" err="1">
                <a:solidFill>
                  <a:srgbClr val="000000"/>
                </a:solidFill>
                <a:latin typeface="Helvetica Neue"/>
                <a:ea typeface="Helvetica Neue"/>
                <a:cs typeface="Helvetica Neue"/>
                <a:sym typeface="Helvetica Neue"/>
              </a:rPr>
              <a:t>spegnere</a:t>
            </a:r>
            <a:r>
              <a:rPr lang="en-US" sz="3000" b="0" i="0" u="none" strike="noStrike" cap="none" dirty="0">
                <a:solidFill>
                  <a:srgbClr val="000000"/>
                </a:solidFill>
                <a:latin typeface="Helvetica Neue"/>
                <a:ea typeface="Helvetica Neue"/>
                <a:cs typeface="Helvetica Neue"/>
                <a:sym typeface="Helvetica Neue"/>
              </a:rPr>
              <a:t> lo smartphone.</a:t>
            </a:r>
          </a:p>
          <a:p>
            <a:pPr marL="342900" marR="0" lvl="0" indent="-342900" algn="just" rtl="0">
              <a:lnSpc>
                <a:spcPct val="100000"/>
              </a:lnSpc>
              <a:spcBef>
                <a:spcPts val="0"/>
              </a:spcBef>
              <a:spcAft>
                <a:spcPts val="0"/>
              </a:spcAft>
              <a:buClr>
                <a:srgbClr val="000000"/>
              </a:buClr>
              <a:buSzPts val="2000"/>
              <a:buFont typeface="Arial"/>
              <a:buChar char="•"/>
            </a:pPr>
            <a:endParaRPr lang="en-US" sz="20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4817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2.1 </a:t>
            </a:r>
            <a:r>
              <a:rPr lang="en-US" sz="4400" b="1" dirty="0" err="1">
                <a:solidFill>
                  <a:srgbClr val="D00B24"/>
                </a:solidFill>
                <a:latin typeface="Arial"/>
                <a:ea typeface="Arial"/>
                <a:cs typeface="Arial"/>
                <a:sym typeface="Arial"/>
              </a:rPr>
              <a:t>Alcuni</a:t>
            </a:r>
            <a:r>
              <a:rPr lang="en-US" sz="4400" b="1" dirty="0">
                <a:solidFill>
                  <a:srgbClr val="D00B24"/>
                </a:solidFill>
                <a:latin typeface="Arial"/>
                <a:ea typeface="Arial"/>
                <a:cs typeface="Arial"/>
                <a:sym typeface="Arial"/>
              </a:rPr>
              <a:t> </a:t>
            </a:r>
            <a:r>
              <a:rPr lang="en-US" sz="4400" b="1" dirty="0" err="1">
                <a:solidFill>
                  <a:srgbClr val="D00B24"/>
                </a:solidFill>
                <a:latin typeface="Arial"/>
                <a:ea typeface="Arial"/>
                <a:cs typeface="Arial"/>
                <a:sym typeface="Arial"/>
              </a:rPr>
              <a:t>suggerimenti</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55707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 Grande come il mondo</a:t>
            </a:r>
            <a:endParaRPr lang="en-US" sz="2400" dirty="0"/>
          </a:p>
          <a:p>
            <a:pPr marL="342900" marR="0" lvl="0" indent="-342900" algn="just" rtl="0">
              <a:spcBef>
                <a:spcPts val="0"/>
              </a:spcBef>
              <a:spcAft>
                <a:spcPts val="0"/>
              </a:spcAft>
              <a:buClr>
                <a:srgbClr val="141412"/>
              </a:buClr>
              <a:buSzPts val="2000"/>
              <a:buFont typeface="Arial"/>
              <a:buChar char="•"/>
            </a:pPr>
            <a:r>
              <a:rPr lang="en-US" sz="2000" b="0" i="0" dirty="0">
                <a:solidFill>
                  <a:srgbClr val="141412"/>
                </a:solidFill>
                <a:latin typeface="Helvetica Neue"/>
                <a:ea typeface="Helvetica Neue"/>
                <a:cs typeface="Helvetica Neue"/>
                <a:sym typeface="Helvetica Neue"/>
              </a:rPr>
              <a:t>Business etiquette (BE) </a:t>
            </a:r>
            <a:r>
              <a:rPr lang="en-US" sz="2000" b="0" i="0" dirty="0" err="1">
                <a:solidFill>
                  <a:srgbClr val="141412"/>
                </a:solidFill>
                <a:latin typeface="Helvetica Neue"/>
                <a:ea typeface="Helvetica Neue"/>
                <a:cs typeface="Helvetica Neue"/>
                <a:sym typeface="Helvetica Neue"/>
              </a:rPr>
              <a:t>differisce</a:t>
            </a:r>
            <a:r>
              <a:rPr lang="en-US" sz="2000" b="0" i="0" dirty="0">
                <a:solidFill>
                  <a:srgbClr val="141412"/>
                </a:solidFill>
                <a:latin typeface="Helvetica Neue"/>
                <a:ea typeface="Helvetica Neue"/>
                <a:cs typeface="Helvetica Neue"/>
                <a:sym typeface="Helvetica Neue"/>
              </a:rPr>
              <a:t> da </a:t>
            </a:r>
            <a:r>
              <a:rPr lang="en-US" sz="2000" b="0" i="0" dirty="0" err="1">
                <a:solidFill>
                  <a:srgbClr val="141412"/>
                </a:solidFill>
                <a:latin typeface="Helvetica Neue"/>
                <a:ea typeface="Helvetica Neue"/>
                <a:cs typeface="Helvetica Neue"/>
                <a:sym typeface="Helvetica Neue"/>
              </a:rPr>
              <a:t>regione</a:t>
            </a:r>
            <a:r>
              <a:rPr lang="en-US" sz="2000" b="0" i="0" dirty="0">
                <a:solidFill>
                  <a:srgbClr val="141412"/>
                </a:solidFill>
                <a:latin typeface="Helvetica Neue"/>
                <a:ea typeface="Helvetica Neue"/>
                <a:cs typeface="Helvetica Neue"/>
                <a:sym typeface="Helvetica Neue"/>
              </a:rPr>
              <a:t> a </a:t>
            </a:r>
            <a:r>
              <a:rPr lang="en-US" sz="2000" b="0" i="0" dirty="0" err="1">
                <a:solidFill>
                  <a:srgbClr val="141412"/>
                </a:solidFill>
                <a:latin typeface="Helvetica Neue"/>
                <a:ea typeface="Helvetica Neue"/>
                <a:cs typeface="Helvetica Neue"/>
                <a:sym typeface="Helvetica Neue"/>
              </a:rPr>
              <a:t>regione</a:t>
            </a:r>
            <a:r>
              <a:rPr lang="en-US" sz="2000" b="0" i="0" dirty="0">
                <a:solidFill>
                  <a:srgbClr val="141412"/>
                </a:solidFill>
                <a:latin typeface="Helvetica Neue"/>
                <a:ea typeface="Helvetica Neue"/>
                <a:cs typeface="Helvetica Neue"/>
                <a:sym typeface="Helvetica Neue"/>
              </a:rPr>
              <a:t> e da </a:t>
            </a:r>
            <a:r>
              <a:rPr lang="en-US" sz="2000" b="0" i="0" dirty="0" err="1">
                <a:solidFill>
                  <a:srgbClr val="141412"/>
                </a:solidFill>
                <a:latin typeface="Helvetica Neue"/>
                <a:ea typeface="Helvetica Neue"/>
                <a:cs typeface="Helvetica Neue"/>
                <a:sym typeface="Helvetica Neue"/>
              </a:rPr>
              <a:t>Paese</a:t>
            </a:r>
            <a:r>
              <a:rPr lang="en-US" sz="2000" b="0" i="0" dirty="0">
                <a:solidFill>
                  <a:srgbClr val="141412"/>
                </a:solidFill>
                <a:latin typeface="Helvetica Neue"/>
                <a:ea typeface="Helvetica Neue"/>
                <a:cs typeface="Helvetica Neue"/>
                <a:sym typeface="Helvetica Neue"/>
              </a:rPr>
              <a:t> a </a:t>
            </a:r>
            <a:r>
              <a:rPr lang="en-US" sz="2000" b="0" i="0" dirty="0" err="1">
                <a:solidFill>
                  <a:srgbClr val="141412"/>
                </a:solidFill>
                <a:latin typeface="Helvetica Neue"/>
                <a:ea typeface="Helvetica Neue"/>
                <a:cs typeface="Helvetica Neue"/>
                <a:sym typeface="Helvetica Neue"/>
              </a:rPr>
              <a:t>Paese</a:t>
            </a:r>
            <a:r>
              <a:rPr lang="en-US" sz="2000" b="0" i="0" dirty="0">
                <a:solidFill>
                  <a:srgbClr val="141412"/>
                </a:solidFill>
                <a:latin typeface="Helvetica Neue"/>
                <a:ea typeface="Helvetica Neue"/>
                <a:cs typeface="Helvetica Neue"/>
                <a:sym typeface="Helvetica Neue"/>
              </a:rPr>
              <a:t>. </a:t>
            </a:r>
          </a:p>
          <a:p>
            <a:pPr marL="342900" marR="0" lvl="0" indent="-342900" algn="just" rtl="0">
              <a:spcBef>
                <a:spcPts val="0"/>
              </a:spcBef>
              <a:spcAft>
                <a:spcPts val="0"/>
              </a:spcAft>
              <a:buClr>
                <a:srgbClr val="141412"/>
              </a:buClr>
              <a:buSzPts val="2000"/>
              <a:buFont typeface="Arial"/>
              <a:buChar char="•"/>
            </a:pPr>
            <a:r>
              <a:rPr lang="en-US" sz="2000" b="0" i="0" dirty="0" err="1">
                <a:solidFill>
                  <a:srgbClr val="141412"/>
                </a:solidFill>
                <a:latin typeface="Helvetica Neue"/>
                <a:ea typeface="Helvetica Neue"/>
                <a:cs typeface="Helvetica Neue"/>
                <a:sym typeface="Helvetica Neue"/>
              </a:rPr>
              <a:t>Questo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crea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una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situazione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complessa</a:t>
            </a:r>
            <a:r>
              <a:rPr lang="en-US" sz="2000" b="0" i="0" dirty="0">
                <a:solidFill>
                  <a:srgbClr val="141412"/>
                </a:solidFill>
                <a:latin typeface="Helvetica Neue"/>
                <a:ea typeface="Helvetica Neue"/>
                <a:cs typeface="Helvetica Neue"/>
                <a:sym typeface="Helvetica Neue"/>
              </a:rPr>
              <a:t> per le </a:t>
            </a:r>
            <a:r>
              <a:rPr lang="en-US" sz="2000" b="0" i="0" dirty="0" err="1">
                <a:solidFill>
                  <a:srgbClr val="141412"/>
                </a:solidFill>
                <a:latin typeface="Helvetica Neue"/>
                <a:ea typeface="Helvetica Neue"/>
                <a:cs typeface="Helvetica Neue"/>
                <a:sym typeface="Helvetica Neue"/>
              </a:rPr>
              <a:t>persone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poiché</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è</a:t>
            </a:r>
            <a:r>
              <a:rPr lang="en-US" sz="2000" b="0" i="0" dirty="0">
                <a:solidFill>
                  <a:srgbClr val="141412"/>
                </a:solidFill>
                <a:latin typeface="Helvetica Neue"/>
                <a:ea typeface="Helvetica Neue"/>
                <a:cs typeface="Helvetica Neue"/>
                <a:sym typeface="Helvetica Neue"/>
              </a:rPr>
              <a:t> difficile </a:t>
            </a:r>
            <a:r>
              <a:rPr lang="en-US" sz="2000" b="0" i="0" dirty="0" err="1">
                <a:solidFill>
                  <a:srgbClr val="141412"/>
                </a:solidFill>
                <a:latin typeface="Helvetica Neue"/>
                <a:ea typeface="Helvetica Neue"/>
                <a:cs typeface="Helvetica Neue"/>
                <a:sym typeface="Helvetica Neue"/>
              </a:rPr>
              <a:t>trovare</a:t>
            </a:r>
            <a:r>
              <a:rPr lang="en-US" sz="2000" b="0" i="0" dirty="0">
                <a:solidFill>
                  <a:srgbClr val="141412"/>
                </a:solidFill>
                <a:latin typeface="Helvetica Neue"/>
                <a:ea typeface="Helvetica Neue"/>
                <a:cs typeface="Helvetica Neue"/>
                <a:sym typeface="Helvetica Neue"/>
              </a:rPr>
              <a:t> un </a:t>
            </a:r>
            <a:r>
              <a:rPr lang="en-US" sz="2000" b="0" i="0" dirty="0" err="1">
                <a:solidFill>
                  <a:srgbClr val="141412"/>
                </a:solidFill>
                <a:latin typeface="Helvetica Neue"/>
                <a:ea typeface="Helvetica Neue"/>
                <a:cs typeface="Helvetica Neue"/>
                <a:sym typeface="Helvetica Neue"/>
              </a:rPr>
              <a:t>equilibrio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tra</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l'attenzione</a:t>
            </a:r>
            <a:r>
              <a:rPr lang="en-US" sz="2000" b="0" i="0" dirty="0">
                <a:solidFill>
                  <a:srgbClr val="141412"/>
                </a:solidFill>
                <a:latin typeface="Helvetica Neue"/>
                <a:ea typeface="Helvetica Neue"/>
                <a:cs typeface="Helvetica Neue"/>
                <a:sym typeface="Helvetica Neue"/>
              </a:rPr>
              <a:t> al </a:t>
            </a:r>
            <a:r>
              <a:rPr lang="en-US" sz="2000" b="0" i="0" dirty="0" err="1">
                <a:solidFill>
                  <a:srgbClr val="141412"/>
                </a:solidFill>
                <a:latin typeface="Helvetica Neue"/>
                <a:ea typeface="Helvetica Neue"/>
                <a:cs typeface="Helvetica Neue"/>
                <a:sym typeface="Helvetica Neue"/>
              </a:rPr>
              <a:t>galateo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degli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affari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internazionali</a:t>
            </a:r>
            <a:r>
              <a:rPr lang="en-US" sz="2000" b="0" i="0" dirty="0">
                <a:solidFill>
                  <a:srgbClr val="141412"/>
                </a:solidFill>
                <a:latin typeface="Helvetica Neue"/>
                <a:ea typeface="Helvetica Neue"/>
                <a:cs typeface="Helvetica Neue"/>
                <a:sym typeface="Helvetica Neue"/>
              </a:rPr>
              <a:t> e le </a:t>
            </a:r>
            <a:r>
              <a:rPr lang="en-US" sz="2000" b="0" i="0" dirty="0" err="1">
                <a:solidFill>
                  <a:srgbClr val="141412"/>
                </a:solidFill>
                <a:latin typeface="Helvetica Neue"/>
                <a:ea typeface="Helvetica Neue"/>
                <a:cs typeface="Helvetica Neue"/>
                <a:sym typeface="Helvetica Neue"/>
              </a:rPr>
              <a:t>altre</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attività</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commerciali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allo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stesso</a:t>
            </a:r>
            <a:r>
              <a:rPr lang="en-US" sz="2000" b="0" i="0" dirty="0">
                <a:solidFill>
                  <a:srgbClr val="141412"/>
                </a:solidFill>
                <a:latin typeface="Helvetica Neue"/>
                <a:ea typeface="Helvetica Neue"/>
                <a:cs typeface="Helvetica Neue"/>
                <a:sym typeface="Helvetica Neue"/>
              </a:rPr>
              <a:t> tempo.</a:t>
            </a:r>
          </a:p>
          <a:p>
            <a:pPr marL="342900" marR="0" lvl="0" indent="-342900" algn="just" rtl="0">
              <a:spcBef>
                <a:spcPts val="0"/>
              </a:spcBef>
              <a:spcAft>
                <a:spcPts val="0"/>
              </a:spcAft>
              <a:buClr>
                <a:srgbClr val="141412"/>
              </a:buClr>
              <a:buSzPts val="2000"/>
              <a:buFont typeface="Arial"/>
              <a:buChar char="•"/>
            </a:pPr>
            <a:r>
              <a:rPr lang="en-US" sz="2000" b="0" i="0" dirty="0" err="1">
                <a:solidFill>
                  <a:srgbClr val="141412"/>
                </a:solidFill>
                <a:latin typeface="Helvetica Neue"/>
                <a:ea typeface="Helvetica Neue"/>
                <a:cs typeface="Helvetica Neue"/>
                <a:sym typeface="Helvetica Neue"/>
              </a:rPr>
              <a:t>Pertanto</a:t>
            </a:r>
            <a:r>
              <a:rPr lang="en-US" sz="2000" b="0" i="0" dirty="0">
                <a:solidFill>
                  <a:srgbClr val="141412"/>
                </a:solidFill>
                <a:latin typeface="Helvetica Neue"/>
                <a:ea typeface="Helvetica Neue"/>
                <a:cs typeface="Helvetica Neue"/>
                <a:sym typeface="Helvetica Neue"/>
              </a:rPr>
              <a:t>, un </a:t>
            </a:r>
            <a:r>
              <a:rPr lang="en-US" sz="2000" b="0" i="0" dirty="0" err="1">
                <a:solidFill>
                  <a:srgbClr val="141412"/>
                </a:solidFill>
                <a:latin typeface="Helvetica Neue"/>
                <a:ea typeface="Helvetica Neue"/>
                <a:cs typeface="Helvetica Neue"/>
                <a:sym typeface="Helvetica Neue"/>
              </a:rPr>
              <a:t>passo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saggio</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è</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quello</a:t>
            </a:r>
            <a:r>
              <a:rPr lang="en-US" sz="2000" b="0" i="0" dirty="0">
                <a:solidFill>
                  <a:srgbClr val="141412"/>
                </a:solidFill>
                <a:latin typeface="Helvetica Neue"/>
                <a:ea typeface="Helvetica Neue"/>
                <a:cs typeface="Helvetica Neue"/>
                <a:sym typeface="Helvetica Neue"/>
              </a:rPr>
              <a:t> di </a:t>
            </a:r>
            <a:r>
              <a:rPr lang="en-US" sz="2000" b="0" i="0" dirty="0" err="1">
                <a:solidFill>
                  <a:srgbClr val="141412"/>
                </a:solidFill>
                <a:latin typeface="Helvetica Neue"/>
                <a:ea typeface="Helvetica Neue"/>
                <a:cs typeface="Helvetica Neue"/>
                <a:sym typeface="Helvetica Neue"/>
              </a:rPr>
              <a:t>concentrarsi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su</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alcuni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pilastri</a:t>
            </a:r>
            <a:r>
              <a:rPr lang="en-US" sz="2000" b="0" i="0" dirty="0">
                <a:solidFill>
                  <a:srgbClr val="141412"/>
                </a:solidFill>
                <a:latin typeface="Helvetica Neue"/>
                <a:ea typeface="Helvetica Neue"/>
                <a:cs typeface="Helvetica Neue"/>
                <a:sym typeface="Helvetica Neue"/>
              </a:rPr>
              <a:t> </a:t>
            </a:r>
            <a:r>
              <a:rPr lang="en-US" sz="2000" b="0" i="0" dirty="0" err="1">
                <a:solidFill>
                  <a:srgbClr val="141412"/>
                </a:solidFill>
                <a:latin typeface="Helvetica Neue"/>
                <a:ea typeface="Helvetica Neue"/>
                <a:cs typeface="Helvetica Neue"/>
                <a:sym typeface="Helvetica Neue"/>
              </a:rPr>
              <a:t>fondamentali</a:t>
            </a:r>
            <a:r>
              <a:rPr lang="en-US" sz="2000" b="0" i="0" dirty="0">
                <a:solidFill>
                  <a:srgbClr val="141412"/>
                </a:solidFill>
                <a:latin typeface="Helvetica Neue"/>
                <a:ea typeface="Helvetica Neue"/>
                <a:cs typeface="Helvetica Neue"/>
                <a:sym typeface="Helvetica Neue"/>
              </a:rPr>
              <a:t> di BE.</a:t>
            </a:r>
          </a:p>
          <a:p>
            <a:pPr marR="0" lvl="0" algn="just" rtl="0">
              <a:spcBef>
                <a:spcPts val="0"/>
              </a:spcBef>
              <a:spcAft>
                <a:spcPts val="0"/>
              </a:spcAft>
              <a:buClr>
                <a:srgbClr val="141412"/>
              </a:buClr>
              <a:buSzPts val="2000"/>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 Una </a:t>
            </a:r>
            <a:r>
              <a:rPr lang="en-US" sz="2400" b="1" dirty="0" err="1">
                <a:solidFill>
                  <a:schemeClr val="dk1"/>
                </a:solidFill>
                <a:latin typeface="Helvetica Neue"/>
                <a:ea typeface="Helvetica Neue"/>
                <a:cs typeface="Helvetica Neue"/>
                <a:sym typeface="Helvetica Neue"/>
              </a:rPr>
              <a:t>sottile</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alchimia</a:t>
            </a:r>
            <a:endParaRPr lang="en-US" sz="2400" b="1"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Prima di </a:t>
            </a:r>
            <a:r>
              <a:rPr lang="en-US" sz="2000" dirty="0" err="1">
                <a:solidFill>
                  <a:srgbClr val="000000"/>
                </a:solidFill>
                <a:latin typeface="Helvetica Neue"/>
                <a:ea typeface="Helvetica Neue"/>
                <a:cs typeface="Helvetica Neue"/>
                <a:sym typeface="Helvetica Neue"/>
              </a:rPr>
              <a:t>tutto</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dovete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mantenere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un'immagine</a:t>
            </a:r>
            <a:r>
              <a:rPr lang="en-US" sz="2000" dirty="0">
                <a:solidFill>
                  <a:srgbClr val="000000"/>
                </a:solidFill>
                <a:latin typeface="Helvetica Neue"/>
                <a:ea typeface="Helvetica Neue"/>
                <a:cs typeface="Helvetica Neue"/>
                <a:sym typeface="Helvetica Neue"/>
              </a:rPr>
              <a:t> standard </a:t>
            </a:r>
            <a:r>
              <a:rPr lang="en-US" sz="2000" dirty="0" err="1">
                <a:solidFill>
                  <a:srgbClr val="000000"/>
                </a:solidFill>
                <a:latin typeface="Helvetica Neue"/>
                <a:ea typeface="Helvetica Neue"/>
                <a:cs typeface="Helvetica Neue"/>
                <a:sym typeface="Helvetica Neue"/>
              </a:rPr>
              <a:t>impeccabile</a:t>
            </a:r>
            <a:r>
              <a:rPr lang="en-US" sz="2000" dirty="0">
                <a:solidFill>
                  <a:srgbClr val="000000"/>
                </a:solidFill>
                <a:latin typeface="Helvetica Neue"/>
                <a:ea typeface="Helvetica Neue"/>
                <a:cs typeface="Helvetica Neue"/>
                <a:sym typeface="Helvetica Neue"/>
              </a:rPr>
              <a:t> per la </a:t>
            </a:r>
            <a:r>
              <a:rPr lang="en-US" sz="2000" dirty="0" err="1">
                <a:solidFill>
                  <a:srgbClr val="000000"/>
                </a:solidFill>
                <a:latin typeface="Helvetica Neue"/>
                <a:ea typeface="Helvetica Neue"/>
                <a:cs typeface="Helvetica Neue"/>
                <a:sym typeface="Helvetica Neue"/>
              </a:rPr>
              <a:t>vostra</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azienda</a:t>
            </a:r>
            <a:r>
              <a:rPr lang="en-US" sz="2000" dirty="0">
                <a:solidFill>
                  <a:srgbClr val="000000"/>
                </a:solidFill>
                <a:latin typeface="Helvetica Neue"/>
                <a:ea typeface="Helvetica Neue"/>
                <a:cs typeface="Helvetica Neue"/>
                <a:sym typeface="Helvetica Neue"/>
              </a:rPr>
              <a:t>.</a:t>
            </a:r>
          </a:p>
          <a:p>
            <a:pPr marL="342900" marR="0" lvl="0" indent="-342900" algn="l" rtl="0">
              <a:spcBef>
                <a:spcPts val="0"/>
              </a:spcBef>
              <a:spcAft>
                <a:spcPts val="0"/>
              </a:spcAft>
              <a:buClr>
                <a:srgbClr val="000000"/>
              </a:buClr>
              <a:buSzPts val="2000"/>
              <a:buFont typeface="Arial"/>
              <a:buChar char="•"/>
            </a:pPr>
            <a:r>
              <a:rPr lang="en-US" sz="2000" dirty="0" err="1">
                <a:solidFill>
                  <a:srgbClr val="000000"/>
                </a:solidFill>
                <a:latin typeface="Helvetica Neue"/>
                <a:ea typeface="Helvetica Neue"/>
                <a:cs typeface="Helvetica Neue"/>
                <a:sym typeface="Helvetica Neue"/>
              </a:rPr>
              <a:t>Essere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autentici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è</a:t>
            </a:r>
            <a:r>
              <a:rPr lang="en-US" sz="2000" dirty="0">
                <a:solidFill>
                  <a:srgbClr val="000000"/>
                </a:solidFill>
                <a:latin typeface="Helvetica Neue"/>
                <a:ea typeface="Helvetica Neue"/>
                <a:cs typeface="Helvetica Neue"/>
                <a:sym typeface="Helvetica Neue"/>
              </a:rPr>
              <a:t> un </a:t>
            </a:r>
            <a:r>
              <a:rPr lang="en-US" sz="2000" dirty="0" err="1">
                <a:solidFill>
                  <a:srgbClr val="000000"/>
                </a:solidFill>
                <a:latin typeface="Helvetica Neue"/>
                <a:ea typeface="Helvetica Neue"/>
                <a:cs typeface="Helvetica Neue"/>
                <a:sym typeface="Helvetica Neue"/>
              </a:rPr>
              <a:t>valore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che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rassicura</a:t>
            </a:r>
            <a:r>
              <a:rPr lang="en-US" sz="2000" dirty="0">
                <a:solidFill>
                  <a:srgbClr val="000000"/>
                </a:solidFill>
                <a:latin typeface="Helvetica Neue"/>
                <a:ea typeface="Helvetica Neue"/>
                <a:cs typeface="Helvetica Neue"/>
                <a:sym typeface="Helvetica Neue"/>
              </a:rPr>
              <a:t> il proprio </a:t>
            </a:r>
            <a:r>
              <a:rPr lang="en-US" sz="2000" dirty="0" err="1">
                <a:solidFill>
                  <a:srgbClr val="000000"/>
                </a:solidFill>
                <a:latin typeface="Helvetica Neue"/>
                <a:ea typeface="Helvetica Neue"/>
                <a:cs typeface="Helvetica Neue"/>
                <a:sym typeface="Helvetica Neue"/>
              </a:rPr>
              <a:t>interlocutore</a:t>
            </a:r>
            <a:r>
              <a:rPr lang="en-US" sz="2000" dirty="0">
                <a:solidFill>
                  <a:srgbClr val="000000"/>
                </a:solidFill>
                <a:latin typeface="Helvetica Neue"/>
                <a:ea typeface="Helvetica Neue"/>
                <a:cs typeface="Helvetica Neue"/>
                <a:sym typeface="Helvetica Neue"/>
              </a:rPr>
              <a:t>.</a:t>
            </a:r>
          </a:p>
          <a:p>
            <a:pPr marL="342900" marR="0" lvl="0" indent="-342900" algn="l" rtl="0">
              <a:spcBef>
                <a:spcPts val="0"/>
              </a:spcBef>
              <a:spcAft>
                <a:spcPts val="0"/>
              </a:spcAft>
              <a:buClr>
                <a:srgbClr val="000000"/>
              </a:buClr>
              <a:buSzPts val="2000"/>
              <a:buFont typeface="Arial"/>
              <a:buChar char="•"/>
            </a:pPr>
            <a:r>
              <a:rPr lang="en-US" sz="2000" dirty="0" err="1">
                <a:solidFill>
                  <a:srgbClr val="000000"/>
                </a:solidFill>
                <a:latin typeface="Helvetica Neue"/>
                <a:ea typeface="Helvetica Neue"/>
                <a:cs typeface="Helvetica Neue"/>
                <a:sym typeface="Helvetica Neue"/>
              </a:rPr>
              <a:t>Sapersi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integrare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permette</a:t>
            </a:r>
            <a:r>
              <a:rPr lang="en-US" sz="2000" dirty="0">
                <a:solidFill>
                  <a:srgbClr val="000000"/>
                </a:solidFill>
                <a:latin typeface="Helvetica Neue"/>
                <a:ea typeface="Helvetica Neue"/>
                <a:cs typeface="Helvetica Neue"/>
                <a:sym typeface="Helvetica Neue"/>
              </a:rPr>
              <a:t> di </a:t>
            </a:r>
            <a:r>
              <a:rPr lang="en-US" sz="2000" dirty="0" err="1">
                <a:solidFill>
                  <a:srgbClr val="000000"/>
                </a:solidFill>
                <a:latin typeface="Helvetica Neue"/>
                <a:ea typeface="Helvetica Neue"/>
                <a:cs typeface="Helvetica Neue"/>
                <a:sym typeface="Helvetica Neue"/>
              </a:rPr>
              <a:t>adottare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codici</a:t>
            </a:r>
            <a:r>
              <a:rPr lang="en-US" sz="2000" dirty="0">
                <a:solidFill>
                  <a:srgbClr val="000000"/>
                </a:solidFill>
                <a:latin typeface="Helvetica Neue"/>
                <a:ea typeface="Helvetica Neue"/>
                <a:cs typeface="Helvetica Neue"/>
                <a:sym typeface="Helvetica Neue"/>
              </a:rPr>
              <a:t> del </a:t>
            </a:r>
            <a:r>
              <a:rPr lang="en-US" sz="2000" dirty="0" err="1">
                <a:solidFill>
                  <a:srgbClr val="000000"/>
                </a:solidFill>
                <a:latin typeface="Helvetica Neue"/>
                <a:ea typeface="Helvetica Neue"/>
                <a:cs typeface="Helvetica Neue"/>
                <a:sym typeface="Helvetica Neue"/>
              </a:rPr>
              <a:t>Paese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straniero</a:t>
            </a:r>
            <a:r>
              <a:rPr lang="en-US" sz="2000" dirty="0">
                <a:solidFill>
                  <a:srgbClr val="000000"/>
                </a:solidFill>
                <a:latin typeface="Helvetica Neue"/>
                <a:ea typeface="Helvetica Neue"/>
                <a:cs typeface="Helvetica Neue"/>
                <a:sym typeface="Helvetica Neue"/>
              </a:rPr>
              <a:t> senza </a:t>
            </a:r>
            <a:r>
              <a:rPr lang="en-US" sz="2000" dirty="0" err="1">
                <a:solidFill>
                  <a:srgbClr val="000000"/>
                </a:solidFill>
                <a:latin typeface="Helvetica Neue"/>
                <a:ea typeface="Helvetica Neue"/>
                <a:cs typeface="Helvetica Neue"/>
                <a:sym typeface="Helvetica Neue"/>
              </a:rPr>
              <a:t>rinunciare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alla</a:t>
            </a:r>
            <a:r>
              <a:rPr lang="en-US" sz="2000" dirty="0">
                <a:solidFill>
                  <a:srgbClr val="000000"/>
                </a:solidFill>
                <a:latin typeface="Helvetica Neue"/>
                <a:ea typeface="Helvetica Neue"/>
                <a:cs typeface="Helvetica Neue"/>
                <a:sym typeface="Helvetica Neue"/>
              </a:rPr>
              <a:t> propria </a:t>
            </a:r>
            <a:r>
              <a:rPr lang="en-US" sz="2000" dirty="0" err="1">
                <a:solidFill>
                  <a:srgbClr val="000000"/>
                </a:solidFill>
                <a:latin typeface="Helvetica Neue"/>
                <a:ea typeface="Helvetica Neue"/>
                <a:cs typeface="Helvetica Neue"/>
                <a:sym typeface="Helvetica Neue"/>
              </a:rPr>
              <a:t>cultura</a:t>
            </a:r>
            <a:r>
              <a:rPr lang="en-US" sz="2000" dirty="0">
                <a:solidFill>
                  <a:srgbClr val="000000"/>
                </a:solidFill>
                <a:latin typeface="Helvetica Neue"/>
                <a:ea typeface="Helvetica Neue"/>
                <a:cs typeface="Helvetica Neue"/>
                <a:sym typeface="Helvetica Neue"/>
              </a:rPr>
              <a:t>.</a:t>
            </a:r>
          </a:p>
          <a:p>
            <a:pPr marL="342900" marR="0" lvl="0" indent="-342900" algn="l"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Si </a:t>
            </a:r>
            <a:r>
              <a:rPr lang="en-US" sz="2000" dirty="0" err="1">
                <a:solidFill>
                  <a:srgbClr val="000000"/>
                </a:solidFill>
                <a:latin typeface="Helvetica Neue"/>
                <a:ea typeface="Helvetica Neue"/>
                <a:cs typeface="Helvetica Neue"/>
                <a:sym typeface="Helvetica Neue"/>
              </a:rPr>
              <a:t>tratta</a:t>
            </a:r>
            <a:r>
              <a:rPr lang="en-US" sz="2000" dirty="0">
                <a:solidFill>
                  <a:srgbClr val="000000"/>
                </a:solidFill>
                <a:latin typeface="Helvetica Neue"/>
                <a:ea typeface="Helvetica Neue"/>
                <a:cs typeface="Helvetica Neue"/>
                <a:sym typeface="Helvetica Neue"/>
              </a:rPr>
              <a:t> di </a:t>
            </a:r>
            <a:r>
              <a:rPr lang="en-US" sz="2000" dirty="0" err="1">
                <a:solidFill>
                  <a:srgbClr val="000000"/>
                </a:solidFill>
                <a:latin typeface="Helvetica Neue"/>
                <a:ea typeface="Helvetica Neue"/>
                <a:cs typeface="Helvetica Neue"/>
                <a:sym typeface="Helvetica Neue"/>
              </a:rPr>
              <a:t>stabilire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una</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comprensione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reciproca</a:t>
            </a:r>
            <a:r>
              <a:rPr lang="en-US" sz="2000" dirty="0">
                <a:solidFill>
                  <a:srgbClr val="000000"/>
                </a:solidFill>
                <a:latin typeface="Helvetica Neue"/>
                <a:ea typeface="Helvetica Neue"/>
                <a:cs typeface="Helvetica Neue"/>
                <a:sym typeface="Helvetica Neue"/>
              </a:rPr>
              <a:t> e un </a:t>
            </a:r>
            <a:r>
              <a:rPr lang="en-US" sz="2000" dirty="0" err="1">
                <a:solidFill>
                  <a:srgbClr val="000000"/>
                </a:solidFill>
                <a:latin typeface="Helvetica Neue"/>
                <a:ea typeface="Helvetica Neue"/>
                <a:cs typeface="Helvetica Neue"/>
                <a:sym typeface="Helvetica Neue"/>
              </a:rPr>
              <a:t>rapporto</a:t>
            </a:r>
            <a:r>
              <a:rPr lang="en-US" sz="2000" dirty="0">
                <a:solidFill>
                  <a:srgbClr val="000000"/>
                </a:solidFill>
                <a:latin typeface="Helvetica Neue"/>
                <a:ea typeface="Helvetica Neue"/>
                <a:cs typeface="Helvetica Neue"/>
                <a:sym typeface="Helvetica Neue"/>
              </a:rPr>
              <a:t> di fiducia.</a:t>
            </a:r>
          </a:p>
          <a:p>
            <a:pPr marR="0" lvl="0" algn="l" rtl="0">
              <a:spcBef>
                <a:spcPts val="0"/>
              </a:spcBef>
              <a:spcAft>
                <a:spcPts val="0"/>
              </a:spcAft>
              <a:buClr>
                <a:srgbClr val="000000"/>
              </a:buClr>
              <a:buSzPts val="2000"/>
            </a:pPr>
            <a:endParaRPr lang="en-US" sz="2000" b="1" dirty="0">
              <a:latin typeface="Helvetica Neue"/>
              <a:ea typeface="Helvetica Neue"/>
              <a:cs typeface="Helvetica Neue"/>
              <a:sym typeface="Helvetica Neue"/>
            </a:endParaRPr>
          </a:p>
          <a:p>
            <a:pPr marR="0" lvl="0" algn="l" rtl="0">
              <a:spcBef>
                <a:spcPts val="0"/>
              </a:spcBef>
              <a:spcAft>
                <a:spcPts val="0"/>
              </a:spcAft>
              <a:buClr>
                <a:srgbClr val="000000"/>
              </a:buClr>
              <a:buSzPts val="2000"/>
            </a:pPr>
            <a:r>
              <a:rPr lang="en-US" sz="2400" b="1" dirty="0">
                <a:solidFill>
                  <a:schemeClr val="dk1"/>
                </a:solidFill>
                <a:latin typeface="Helvetica Neue"/>
                <a:ea typeface="Helvetica Neue"/>
                <a:cs typeface="Helvetica Neue"/>
                <a:sym typeface="Helvetica Neue"/>
              </a:rPr>
              <a:t>3. </a:t>
            </a:r>
            <a:r>
              <a:rPr lang="en-US" sz="2400" b="1" dirty="0" err="1">
                <a:solidFill>
                  <a:schemeClr val="dk1"/>
                </a:solidFill>
                <a:latin typeface="Helvetica Neue"/>
                <a:ea typeface="Helvetica Neue"/>
                <a:cs typeface="Helvetica Neue"/>
                <a:sym typeface="Helvetica Neue"/>
              </a:rPr>
              <a:t>Percezione</a:t>
            </a:r>
            <a:r>
              <a:rPr lang="en-US" sz="2400" b="1" dirty="0">
                <a:solidFill>
                  <a:schemeClr val="dk1"/>
                </a:solidFill>
                <a:latin typeface="Helvetica Neue"/>
                <a:ea typeface="Helvetica Neue"/>
                <a:cs typeface="Helvetica Neue"/>
                <a:sym typeface="Helvetica Neue"/>
              </a:rPr>
              <a:t> </a:t>
            </a:r>
            <a:endParaRPr lang="en-US" sz="2400" dirty="0"/>
          </a:p>
          <a:p>
            <a:pPr marL="342900" marR="0" lvl="0" indent="-342900" algn="just" rtl="0">
              <a:spcBef>
                <a:spcPts val="0"/>
              </a:spcBef>
              <a:spcAft>
                <a:spcPts val="0"/>
              </a:spcAft>
              <a:buClr>
                <a:srgbClr val="000000"/>
              </a:buClr>
              <a:buSzPts val="2000"/>
              <a:buFont typeface="Arial"/>
              <a:buChar char="•"/>
            </a:pPr>
            <a:r>
              <a:rPr lang="en-US" sz="2000" dirty="0" err="1">
                <a:solidFill>
                  <a:srgbClr val="000000"/>
                </a:solidFill>
                <a:latin typeface="Helvetica Neue"/>
                <a:ea typeface="Helvetica Neue"/>
                <a:cs typeface="Helvetica Neue"/>
                <a:sym typeface="Helvetica Neue"/>
              </a:rPr>
              <a:t>È</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importante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adattarsi</a:t>
            </a:r>
            <a:r>
              <a:rPr lang="en-US" sz="2000" dirty="0">
                <a:solidFill>
                  <a:srgbClr val="000000"/>
                </a:solidFill>
                <a:latin typeface="Helvetica Neue"/>
                <a:ea typeface="Helvetica Neue"/>
                <a:cs typeface="Helvetica Neue"/>
                <a:sym typeface="Helvetica Neue"/>
              </a:rPr>
              <a:t> a </a:t>
            </a:r>
            <a:r>
              <a:rPr lang="en-US" sz="2000" dirty="0" err="1">
                <a:solidFill>
                  <a:srgbClr val="000000"/>
                </a:solidFill>
                <a:latin typeface="Helvetica Neue"/>
                <a:ea typeface="Helvetica Neue"/>
                <a:cs typeface="Helvetica Neue"/>
                <a:sym typeface="Helvetica Neue"/>
              </a:rPr>
              <a:t>ogni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caso</a:t>
            </a:r>
            <a:r>
              <a:rPr lang="en-US" sz="2000" dirty="0">
                <a:solidFill>
                  <a:srgbClr val="000000"/>
                </a:solidFill>
                <a:latin typeface="Helvetica Neue"/>
                <a:ea typeface="Helvetica Neue"/>
                <a:cs typeface="Helvetica Neue"/>
                <a:sym typeface="Helvetica Neue"/>
              </a:rPr>
              <a:t>. Non </a:t>
            </a:r>
            <a:r>
              <a:rPr lang="en-US" sz="2000" dirty="0" err="1">
                <a:solidFill>
                  <a:srgbClr val="000000"/>
                </a:solidFill>
                <a:latin typeface="Helvetica Neue"/>
                <a:ea typeface="Helvetica Neue"/>
                <a:cs typeface="Helvetica Neue"/>
                <a:sym typeface="Helvetica Neue"/>
              </a:rPr>
              <a:t>esiste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una</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ricetta</a:t>
            </a:r>
            <a:r>
              <a:rPr lang="en-US" sz="2000" dirty="0">
                <a:solidFill>
                  <a:srgbClr val="000000"/>
                </a:solidFill>
                <a:latin typeface="Helvetica Neue"/>
                <a:ea typeface="Helvetica Neue"/>
                <a:cs typeface="Helvetica Neue"/>
                <a:sym typeface="Helvetica Neue"/>
              </a:rPr>
              <a:t> unica, </a:t>
            </a:r>
            <a:r>
              <a:rPr lang="en-US" sz="2000" dirty="0" err="1">
                <a:solidFill>
                  <a:srgbClr val="000000"/>
                </a:solidFill>
                <a:latin typeface="Helvetica Neue"/>
                <a:ea typeface="Helvetica Neue"/>
                <a:cs typeface="Helvetica Neue"/>
                <a:sym typeface="Helvetica Neue"/>
              </a:rPr>
              <a:t>gli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ingredienti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devono</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essere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adattati</a:t>
            </a:r>
            <a:r>
              <a:rPr lang="en-US" sz="2000" dirty="0">
                <a:solidFill>
                  <a:srgbClr val="000000"/>
                </a:solidFill>
                <a:latin typeface="Helvetica Neue"/>
                <a:ea typeface="Helvetica Neue"/>
                <a:cs typeface="Helvetica Neue"/>
                <a:sym typeface="Helvetica Neue"/>
              </a:rPr>
              <a:t> per </a:t>
            </a:r>
            <a:r>
              <a:rPr lang="en-US" sz="2000" dirty="0" err="1">
                <a:solidFill>
                  <a:srgbClr val="000000"/>
                </a:solidFill>
                <a:latin typeface="Helvetica Neue"/>
                <a:ea typeface="Helvetica Neue"/>
                <a:cs typeface="Helvetica Neue"/>
                <a:sym typeface="Helvetica Neue"/>
              </a:rPr>
              <a:t>ottenere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una</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situazione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vincente</a:t>
            </a:r>
            <a:r>
              <a:rPr lang="en-US" sz="2000" dirty="0">
                <a:solidFill>
                  <a:srgbClr val="000000"/>
                </a:solidFill>
                <a:latin typeface="Helvetica Neue"/>
                <a:ea typeface="Helvetica Neue"/>
                <a:cs typeface="Helvetica Neue"/>
                <a:sym typeface="Helvetica Neue"/>
              </a:rPr>
              <a:t>.</a:t>
            </a:r>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Il </a:t>
            </a:r>
            <a:r>
              <a:rPr lang="en-US" sz="2000" dirty="0" err="1">
                <a:solidFill>
                  <a:srgbClr val="000000"/>
                </a:solidFill>
                <a:latin typeface="Helvetica Neue"/>
                <a:ea typeface="Helvetica Neue"/>
                <a:cs typeface="Helvetica Neue"/>
                <a:sym typeface="Helvetica Neue"/>
              </a:rPr>
              <a:t>comportamento</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dei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rappresentanti</a:t>
            </a:r>
            <a:r>
              <a:rPr lang="en-US" sz="2000" dirty="0">
                <a:solidFill>
                  <a:srgbClr val="000000"/>
                </a:solidFill>
                <a:latin typeface="Helvetica Neue"/>
                <a:ea typeface="Helvetica Neue"/>
                <a:cs typeface="Helvetica Neue"/>
                <a:sym typeface="Helvetica Neue"/>
              </a:rPr>
              <a:t> di </a:t>
            </a:r>
            <a:r>
              <a:rPr lang="en-US" sz="2000" dirty="0" err="1">
                <a:solidFill>
                  <a:srgbClr val="000000"/>
                </a:solidFill>
                <a:latin typeface="Helvetica Neue"/>
                <a:ea typeface="Helvetica Neue"/>
                <a:cs typeface="Helvetica Neue"/>
                <a:sym typeface="Helvetica Neue"/>
              </a:rPr>
              <a:t>altre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aziende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straniere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già</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insediate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può</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essere</a:t>
            </a:r>
            <a:r>
              <a:rPr lang="en-US" sz="2000" dirty="0">
                <a:solidFill>
                  <a:srgbClr val="000000"/>
                </a:solidFill>
                <a:latin typeface="Helvetica Neue"/>
                <a:ea typeface="Helvetica Neue"/>
                <a:cs typeface="Helvetica Neue"/>
                <a:sym typeface="Helvetica Neue"/>
              </a:rPr>
              <a:t> un </a:t>
            </a:r>
            <a:r>
              <a:rPr lang="en-US" sz="2000" dirty="0" err="1">
                <a:solidFill>
                  <a:srgbClr val="000000"/>
                </a:solidFill>
                <a:latin typeface="Helvetica Neue"/>
                <a:ea typeface="Helvetica Neue"/>
                <a:cs typeface="Helvetica Neue"/>
                <a:sym typeface="Helvetica Neue"/>
              </a:rPr>
              <a:t>modello</a:t>
            </a:r>
            <a:r>
              <a:rPr lang="en-US" sz="2000" dirty="0">
                <a:solidFill>
                  <a:srgbClr val="000000"/>
                </a:solidFill>
                <a:latin typeface="Helvetica Neue"/>
                <a:ea typeface="Helvetica Neue"/>
                <a:cs typeface="Helvetica Neue"/>
                <a:sym typeface="Helvetica Neue"/>
              </a:rPr>
              <a:t>.</a:t>
            </a:r>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Saper </a:t>
            </a:r>
            <a:r>
              <a:rPr lang="en-US" sz="2000" dirty="0" err="1">
                <a:solidFill>
                  <a:srgbClr val="000000"/>
                </a:solidFill>
                <a:latin typeface="Helvetica Neue"/>
                <a:ea typeface="Helvetica Neue"/>
                <a:cs typeface="Helvetica Neue"/>
                <a:sym typeface="Helvetica Neue"/>
              </a:rPr>
              <a:t>percepire</a:t>
            </a:r>
            <a:r>
              <a:rPr lang="en-US" sz="2000" dirty="0">
                <a:solidFill>
                  <a:srgbClr val="000000"/>
                </a:solidFill>
                <a:latin typeface="Helvetica Neue"/>
                <a:ea typeface="Helvetica Neue"/>
                <a:cs typeface="Helvetica Neue"/>
                <a:sym typeface="Helvetica Neue"/>
              </a:rPr>
              <a:t> e </a:t>
            </a:r>
            <a:r>
              <a:rPr lang="en-US" sz="2000" dirty="0" err="1">
                <a:solidFill>
                  <a:srgbClr val="000000"/>
                </a:solidFill>
                <a:latin typeface="Helvetica Neue"/>
                <a:ea typeface="Helvetica Neue"/>
                <a:cs typeface="Helvetica Neue"/>
                <a:sym typeface="Helvetica Neue"/>
              </a:rPr>
              <a:t>sentire</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l'atmosfera</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ambientale</a:t>
            </a:r>
            <a:r>
              <a:rPr lang="en-US" sz="2000" dirty="0">
                <a:solidFill>
                  <a:srgbClr val="000000"/>
                </a:solidFill>
                <a:latin typeface="Helvetica Neue"/>
                <a:ea typeface="Helvetica Neue"/>
                <a:cs typeface="Helvetica Neue"/>
                <a:sym typeface="Helvetica Neue"/>
              </a:rPr>
              <a:t> e le </a:t>
            </a:r>
            <a:r>
              <a:rPr lang="en-US" sz="2000" dirty="0" err="1">
                <a:solidFill>
                  <a:srgbClr val="000000"/>
                </a:solidFill>
                <a:latin typeface="Helvetica Neue"/>
                <a:ea typeface="Helvetica Neue"/>
                <a:cs typeface="Helvetica Neue"/>
                <a:sym typeface="Helvetica Neue"/>
              </a:rPr>
              <a:t>vibrazioni</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sono</a:t>
            </a:r>
            <a:r>
              <a:rPr lang="en-US" sz="2000" dirty="0">
                <a:solidFill>
                  <a:srgbClr val="000000"/>
                </a:solidFill>
                <a:latin typeface="Helvetica Neue"/>
                <a:ea typeface="Helvetica Neue"/>
                <a:cs typeface="Helvetica Neue"/>
                <a:sym typeface="Helvetica Neue"/>
              </a:rPr>
              <a:t> </a:t>
            </a:r>
            <a:r>
              <a:rPr lang="en-US" sz="2000" dirty="0" err="1">
                <a:solidFill>
                  <a:srgbClr val="000000"/>
                </a:solidFill>
                <a:latin typeface="Helvetica Neue"/>
                <a:ea typeface="Helvetica Neue"/>
                <a:cs typeface="Helvetica Neue"/>
                <a:sym typeface="Helvetica Neue"/>
              </a:rPr>
              <a:t>fattori</a:t>
            </a:r>
            <a:r>
              <a:rPr lang="en-US" sz="2000" dirty="0">
                <a:solidFill>
                  <a:srgbClr val="000000"/>
                </a:solidFill>
                <a:latin typeface="Helvetica Neue"/>
                <a:ea typeface="Helvetica Neue"/>
                <a:cs typeface="Helvetica Neue"/>
                <a:sym typeface="Helvetica Neue"/>
              </a:rPr>
              <a:t> da non </a:t>
            </a:r>
            <a:r>
              <a:rPr lang="en-US" sz="2000" dirty="0" err="1">
                <a:solidFill>
                  <a:srgbClr val="000000"/>
                </a:solidFill>
                <a:latin typeface="Helvetica Neue"/>
                <a:ea typeface="Helvetica Neue"/>
                <a:cs typeface="Helvetica Neue"/>
                <a:sym typeface="Helvetica Neue"/>
              </a:rPr>
              <a:t>trascurare</a:t>
            </a:r>
            <a:r>
              <a:rPr lang="en-US" sz="2000" dirty="0">
                <a:solidFill>
                  <a:srgbClr val="000000"/>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402717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2.2 Netiquette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Helvetica Neue"/>
                <a:ea typeface="Helvetica Neue"/>
                <a:cs typeface="Helvetica Neue"/>
                <a:sym typeface="Helvetica Neue"/>
              </a:rPr>
              <a:t>Definizione</a:t>
            </a:r>
            <a:endParaRPr lang="en-US" sz="2400" dirty="0"/>
          </a:p>
          <a:p>
            <a:pPr marL="342900" marR="0" lvl="0" indent="-3429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Prendete</a:t>
            </a:r>
            <a:r>
              <a:rPr lang="en-US" sz="2000" dirty="0">
                <a:solidFill>
                  <a:schemeClr val="dk1"/>
                </a:solidFill>
                <a:latin typeface="Helvetica Neue"/>
                <a:ea typeface="Helvetica Neue"/>
                <a:cs typeface="Helvetica Neue"/>
                <a:sym typeface="Helvetica Neue"/>
              </a:rPr>
              <a:t> il tempo </a:t>
            </a:r>
            <a:r>
              <a:rPr lang="en-US" sz="2000" dirty="0" err="1">
                <a:solidFill>
                  <a:schemeClr val="dk1"/>
                </a:solidFill>
                <a:latin typeface="Helvetica Neue"/>
                <a:ea typeface="Helvetica Neue"/>
                <a:cs typeface="Helvetica Neue"/>
                <a:sym typeface="Helvetica Neue"/>
              </a:rPr>
              <a:t>necessario</a:t>
            </a:r>
            <a:r>
              <a:rPr lang="en-US" sz="2000" dirty="0">
                <a:solidFill>
                  <a:schemeClr val="dk1"/>
                </a:solidFill>
                <a:latin typeface="Helvetica Neue"/>
                <a:ea typeface="Helvetica Neue"/>
                <a:cs typeface="Helvetica Neue"/>
                <a:sym typeface="Helvetica Neue"/>
              </a:rPr>
              <a:t> per </a:t>
            </a:r>
            <a:r>
              <a:rPr lang="en-US" sz="2000" dirty="0" err="1">
                <a:solidFill>
                  <a:schemeClr val="dk1"/>
                </a:solidFill>
                <a:latin typeface="Helvetica Neue"/>
                <a:ea typeface="Helvetica Neue"/>
                <a:cs typeface="Helvetica Neue"/>
                <a:sym typeface="Helvetica Neue"/>
              </a:rPr>
              <a:t>raccogliere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informazioni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Paese</a:t>
            </a:r>
            <a:r>
              <a:rPr lang="en-US" sz="2000" dirty="0">
                <a:solidFill>
                  <a:schemeClr val="dk1"/>
                </a:solidFill>
                <a:latin typeface="Helvetica Neue"/>
                <a:ea typeface="Helvetica Neue"/>
                <a:cs typeface="Helvetica Neue"/>
                <a:sym typeface="Helvetica Neue"/>
              </a:rPr>
              <a:t> o sui </a:t>
            </a:r>
            <a:r>
              <a:rPr lang="en-US" sz="2000" dirty="0" err="1">
                <a:solidFill>
                  <a:schemeClr val="dk1"/>
                </a:solidFill>
                <a:latin typeface="Helvetica Neue"/>
                <a:ea typeface="Helvetica Neue"/>
                <a:cs typeface="Helvetica Neue"/>
                <a:sym typeface="Helvetica Neue"/>
              </a:rPr>
              <a:t>Paesi</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destinazione</a:t>
            </a:r>
            <a:r>
              <a:rPr lang="en-US" sz="2000" dirty="0">
                <a:solidFill>
                  <a:schemeClr val="dk1"/>
                </a:solidFill>
                <a:latin typeface="Helvetica Neue"/>
                <a:ea typeface="Helvetica Neue"/>
                <a:cs typeface="Helvetica Neue"/>
                <a:sym typeface="Helvetica Neue"/>
              </a:rPr>
              <a:t> e sui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usi</a:t>
            </a:r>
            <a:r>
              <a:rPr lang="en-US" sz="2000" dirty="0">
                <a:solidFill>
                  <a:schemeClr val="dk1"/>
                </a:solidFill>
                <a:latin typeface="Helvetica Neue"/>
                <a:ea typeface="Helvetica Neue"/>
                <a:cs typeface="Helvetica Neue"/>
                <a:sym typeface="Helvetica Neue"/>
              </a:rPr>
              <a:t>.</a:t>
            </a:r>
          </a:p>
          <a:p>
            <a:pPr marL="342900" marR="0" lvl="0" indent="-3429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Informatevi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contesto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storico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geopolitico</a:t>
            </a:r>
            <a:r>
              <a:rPr lang="en-US" sz="2000" dirty="0">
                <a:solidFill>
                  <a:schemeClr val="dk1"/>
                </a:solidFill>
                <a:latin typeface="Helvetica Neue"/>
                <a:ea typeface="Helvetica Neue"/>
                <a:cs typeface="Helvetica Neue"/>
                <a:sym typeface="Helvetica Neue"/>
              </a:rPr>
              <a:t> ed </a:t>
            </a:r>
            <a:r>
              <a:rPr lang="en-US" sz="2000" dirty="0" err="1">
                <a:solidFill>
                  <a:schemeClr val="dk1"/>
                </a:solidFill>
                <a:latin typeface="Helvetica Neue"/>
                <a:ea typeface="Helvetica Neue"/>
                <a:cs typeface="Helvetica Neue"/>
                <a:sym typeface="Helvetica Neue"/>
              </a:rPr>
              <a:t>economico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dei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Paesi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interessati</a:t>
            </a:r>
            <a:r>
              <a:rPr lang="en-US" sz="2000" dirty="0">
                <a:solidFill>
                  <a:schemeClr val="dk1"/>
                </a:solidFill>
                <a:latin typeface="Helvetica Neue"/>
                <a:ea typeface="Helvetica Neue"/>
                <a:cs typeface="Helvetica Neue"/>
                <a:sym typeface="Helvetica Neue"/>
              </a:rPr>
              <a:t>. </a:t>
            </a:r>
          </a:p>
          <a:p>
            <a:pPr marL="342900" marR="0" lvl="0" indent="-342900" algn="just" rtl="0">
              <a:spcBef>
                <a:spcPts val="0"/>
              </a:spcBef>
              <a:spcAft>
                <a:spcPts val="0"/>
              </a:spcAft>
              <a:buClr>
                <a:schemeClr val="dk1"/>
              </a:buClr>
              <a:buSzPts val="2000"/>
              <a:buFont typeface="Arial"/>
              <a:buChar char="•"/>
            </a:pP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importante</a:t>
            </a:r>
            <a:r>
              <a:rPr lang="en-US" sz="2000" dirty="0">
                <a:solidFill>
                  <a:schemeClr val="dk1"/>
                </a:solidFill>
                <a:latin typeface="Helvetica Neue"/>
                <a:ea typeface="Helvetica Neue"/>
                <a:cs typeface="Helvetica Neue"/>
                <a:sym typeface="Helvetica Neue"/>
              </a:rPr>
              <a:t> fare </a:t>
            </a:r>
            <a:r>
              <a:rPr lang="en-US" sz="2000" dirty="0" err="1">
                <a:solidFill>
                  <a:schemeClr val="dk1"/>
                </a:solidFill>
                <a:latin typeface="Helvetica Neue"/>
                <a:ea typeface="Helvetica Neue"/>
                <a:cs typeface="Helvetica Neue"/>
                <a:sym typeface="Helvetica Neue"/>
              </a:rPr>
              <a:t>una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ricerca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sulle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abitudini</a:t>
            </a:r>
            <a:r>
              <a:rPr lang="en-US" sz="2000" dirty="0">
                <a:solidFill>
                  <a:schemeClr val="dk1"/>
                </a:solidFill>
                <a:latin typeface="Helvetica Neue"/>
                <a:ea typeface="Helvetica Neue"/>
                <a:cs typeface="Helvetica Neue"/>
                <a:sym typeface="Helvetica Neue"/>
              </a:rPr>
              <a:t> e </a:t>
            </a:r>
            <a:r>
              <a:rPr lang="en-US" sz="2000" dirty="0" err="1">
                <a:solidFill>
                  <a:schemeClr val="dk1"/>
                </a:solidFill>
                <a:latin typeface="Helvetica Neue"/>
                <a:ea typeface="Helvetica Neue"/>
                <a:cs typeface="Helvetica Neue"/>
                <a:sym typeface="Helvetica Neue"/>
              </a:rPr>
              <a:t>sulla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condotta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commerciale</a:t>
            </a:r>
            <a:r>
              <a:rPr lang="en-US" sz="2000" dirty="0">
                <a:solidFill>
                  <a:schemeClr val="dk1"/>
                </a:solidFill>
                <a:latin typeface="Helvetica Neue"/>
                <a:ea typeface="Helvetica Neue"/>
                <a:cs typeface="Helvetica Neue"/>
                <a:sym typeface="Helvetica Neue"/>
              </a:rPr>
              <a:t>. Sapere chi </a:t>
            </a:r>
            <a:r>
              <a:rPr lang="en-US" sz="2000" dirty="0" err="1">
                <a:solidFill>
                  <a:schemeClr val="dk1"/>
                </a:solidFill>
                <a:latin typeface="Helvetica Neue"/>
                <a:ea typeface="Helvetica Neue"/>
                <a:cs typeface="Helvetica Neue"/>
                <a:sym typeface="Helvetica Neue"/>
              </a:rPr>
              <a:t>contattare</a:t>
            </a:r>
            <a:r>
              <a:rPr lang="en-US" sz="2000" dirty="0">
                <a:solidFill>
                  <a:schemeClr val="dk1"/>
                </a:solidFill>
                <a:latin typeface="Helvetica Neue"/>
                <a:ea typeface="Helvetica Neue"/>
                <a:cs typeface="Helvetica Neue"/>
                <a:sym typeface="Helvetica Neue"/>
              </a:rPr>
              <a:t> e come </a:t>
            </a:r>
            <a:r>
              <a:rPr lang="en-US" sz="2000" dirty="0" err="1">
                <a:solidFill>
                  <a:schemeClr val="dk1"/>
                </a:solidFill>
                <a:latin typeface="Helvetica Neue"/>
                <a:ea typeface="Helvetica Neue"/>
                <a:cs typeface="Helvetica Neue"/>
                <a:sym typeface="Helvetica Neue"/>
              </a:rPr>
              <a:t>farlo</a:t>
            </a:r>
            <a:r>
              <a:rPr lang="en-US" sz="2000" dirty="0">
                <a:solidFill>
                  <a:schemeClr val="dk1"/>
                </a:solidFill>
                <a:latin typeface="Helvetica Neue"/>
                <a:ea typeface="Helvetica Neue"/>
                <a:cs typeface="Helvetica Neue"/>
                <a:sym typeface="Helvetica Neue"/>
              </a:rPr>
              <a:t> per non </a:t>
            </a:r>
            <a:r>
              <a:rPr lang="en-US" sz="2000" dirty="0" err="1">
                <a:solidFill>
                  <a:schemeClr val="dk1"/>
                </a:solidFill>
                <a:latin typeface="Helvetica Neue"/>
                <a:ea typeface="Helvetica Neue"/>
                <a:cs typeface="Helvetica Neue"/>
                <a:sym typeface="Helvetica Neue"/>
              </a:rPr>
              <a:t>offendere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nessuno</a:t>
            </a:r>
            <a:r>
              <a:rPr lang="en-US" sz="2000" dirty="0">
                <a:solidFill>
                  <a:schemeClr val="dk1"/>
                </a:solidFill>
                <a:latin typeface="Helvetica Neue"/>
                <a:ea typeface="Helvetica Neue"/>
                <a:cs typeface="Helvetica Neue"/>
                <a:sym typeface="Helvetica Neue"/>
              </a:rPr>
              <a:t>.</a:t>
            </a:r>
          </a:p>
          <a:p>
            <a:pPr marR="0" lvl="0" algn="just" rtl="0">
              <a:spcBef>
                <a:spcPts val="0"/>
              </a:spcBef>
              <a:spcAft>
                <a:spcPts val="0"/>
              </a:spcAft>
              <a:buClr>
                <a:schemeClr val="dk1"/>
              </a:buClr>
              <a:buSzPts val="2000"/>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err="1">
                <a:solidFill>
                  <a:schemeClr val="dk1"/>
                </a:solidFill>
                <a:latin typeface="Helvetica Neue"/>
                <a:ea typeface="Helvetica Neue"/>
                <a:cs typeface="Helvetica Neue"/>
                <a:sym typeface="Helvetica Neue"/>
              </a:rPr>
              <a:t>Controllo</a:t>
            </a:r>
            <a:r>
              <a:rPr lang="en-US" sz="2400" b="1" dirty="0">
                <a:solidFill>
                  <a:schemeClr val="dk1"/>
                </a:solidFill>
                <a:latin typeface="Helvetica Neue"/>
                <a:ea typeface="Helvetica Neue"/>
                <a:cs typeface="Helvetica Neue"/>
                <a:sym typeface="Helvetica Neue"/>
              </a:rPr>
              <a:t> e </a:t>
            </a:r>
            <a:r>
              <a:rPr lang="en-US" sz="2400" b="1" dirty="0" err="1">
                <a:solidFill>
                  <a:schemeClr val="dk1"/>
                </a:solidFill>
                <a:latin typeface="Helvetica Neue"/>
                <a:ea typeface="Helvetica Neue"/>
                <a:cs typeface="Helvetica Neue"/>
                <a:sym typeface="Helvetica Neue"/>
              </a:rPr>
              <a:t>gestione</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della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presenza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su</a:t>
            </a:r>
            <a:r>
              <a:rPr lang="en-US" sz="2400" b="1" dirty="0">
                <a:solidFill>
                  <a:schemeClr val="dk1"/>
                </a:solidFill>
                <a:latin typeface="Helvetica Neue"/>
                <a:ea typeface="Helvetica Neue"/>
                <a:cs typeface="Helvetica Neue"/>
                <a:sym typeface="Helvetica Neue"/>
              </a:rPr>
              <a:t> Internet</a:t>
            </a:r>
          </a:p>
          <a:p>
            <a:pPr marL="342900" marR="0" lvl="0" indent="-342900" algn="l" rtl="0">
              <a:spcBef>
                <a:spcPts val="0"/>
              </a:spcBef>
              <a:spcAft>
                <a:spcPts val="0"/>
              </a:spcAft>
              <a:buFont typeface="Arial" panose="020B0604020202020204" pitchFamily="34" charset="0"/>
              <a:buChar char="•"/>
            </a:pPr>
            <a:r>
              <a:rPr lang="en-US" sz="2000" dirty="0" err="1">
                <a:solidFill>
                  <a:schemeClr val="dk1"/>
                </a:solidFill>
                <a:latin typeface="Helvetica Neue"/>
                <a:ea typeface="Helvetica Neue"/>
                <a:cs typeface="Helvetica Neue"/>
                <a:sym typeface="Helvetica Neue"/>
              </a:rPr>
              <a:t>Scoprite</a:t>
            </a:r>
            <a:r>
              <a:rPr lang="en-US" sz="2000" dirty="0">
                <a:solidFill>
                  <a:schemeClr val="dk1"/>
                </a:solidFill>
                <a:latin typeface="Helvetica Neue"/>
                <a:ea typeface="Helvetica Neue"/>
                <a:cs typeface="Helvetica Neue"/>
                <a:sym typeface="Helvetica Neue"/>
              </a:rPr>
              <a:t> con chi state parlando, qual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la </a:t>
            </a:r>
            <a:r>
              <a:rPr lang="en-US" sz="2000" dirty="0" err="1">
                <a:solidFill>
                  <a:schemeClr val="dk1"/>
                </a:solidFill>
                <a:latin typeface="Helvetica Neue"/>
                <a:ea typeface="Helvetica Neue"/>
                <a:cs typeface="Helvetica Neue"/>
                <a:sym typeface="Helvetica Neue"/>
              </a:rPr>
              <a:t>sua</a:t>
            </a:r>
            <a:r>
              <a:rPr lang="en-US" sz="2000" dirty="0">
                <a:solidFill>
                  <a:schemeClr val="dk1"/>
                </a:solidFill>
                <a:latin typeface="Helvetica Neue"/>
                <a:ea typeface="Helvetica Neue"/>
                <a:cs typeface="Helvetica Neue"/>
                <a:sym typeface="Helvetica Neue"/>
              </a:rPr>
              <a:t> vera </a:t>
            </a:r>
            <a:r>
              <a:rPr lang="en-US" sz="2000" dirty="0" err="1">
                <a:solidFill>
                  <a:schemeClr val="dk1"/>
                </a:solidFill>
                <a:latin typeface="Helvetica Neue"/>
                <a:ea typeface="Helvetica Neue"/>
                <a:cs typeface="Helvetica Neue"/>
                <a:sym typeface="Helvetica Neue"/>
              </a:rPr>
              <a:t>funzione</a:t>
            </a:r>
            <a:r>
              <a:rPr lang="en-US" sz="2000" dirty="0">
                <a:solidFill>
                  <a:schemeClr val="dk1"/>
                </a:solidFill>
                <a:latin typeface="Helvetica Neue"/>
                <a:ea typeface="Helvetica Neue"/>
                <a:cs typeface="Helvetica Neue"/>
                <a:sym typeface="Helvetica Neue"/>
              </a:rPr>
              <a:t> o il </a:t>
            </a:r>
            <a:r>
              <a:rPr lang="en-US" sz="2000" dirty="0" err="1">
                <a:solidFill>
                  <a:schemeClr val="dk1"/>
                </a:solidFill>
                <a:latin typeface="Helvetica Neue"/>
                <a:ea typeface="Helvetica Neue"/>
                <a:cs typeface="Helvetica Neue"/>
                <a:sym typeface="Helvetica Neue"/>
              </a:rPr>
              <a:t>suo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ruolo</a:t>
            </a:r>
            <a:r>
              <a:rPr lang="en-US" sz="20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Font typeface="Arial" panose="020B0604020202020204" pitchFamily="34" charset="0"/>
              <a:buChar char="•"/>
            </a:pPr>
            <a:r>
              <a:rPr lang="en-US" sz="2000" dirty="0" err="1">
                <a:solidFill>
                  <a:schemeClr val="dk1"/>
                </a:solidFill>
                <a:latin typeface="Helvetica Neue"/>
                <a:ea typeface="Helvetica Neue"/>
                <a:cs typeface="Helvetica Neue"/>
                <a:sym typeface="Helvetica Neue"/>
              </a:rPr>
              <a:t>Conoscete</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suo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potere</a:t>
            </a:r>
            <a:r>
              <a:rPr lang="en-US" sz="2000" dirty="0">
                <a:solidFill>
                  <a:schemeClr val="dk1"/>
                </a:solidFill>
                <a:latin typeface="Helvetica Neue"/>
                <a:ea typeface="Helvetica Neue"/>
                <a:cs typeface="Helvetica Neue"/>
                <a:sym typeface="Helvetica Neue"/>
              </a:rPr>
              <a:t> e la </a:t>
            </a:r>
            <a:r>
              <a:rPr lang="en-US" sz="2000" dirty="0" err="1">
                <a:solidFill>
                  <a:schemeClr val="dk1"/>
                </a:solidFill>
                <a:latin typeface="Helvetica Neue"/>
                <a:ea typeface="Helvetica Neue"/>
                <a:cs typeface="Helvetica Neue"/>
                <a:sym typeface="Helvetica Neue"/>
              </a:rPr>
              <a:t>sua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capacità</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decidere</a:t>
            </a:r>
            <a:r>
              <a:rPr lang="en-US" sz="2000" dirty="0">
                <a:solidFill>
                  <a:schemeClr val="dk1"/>
                </a:solidFill>
                <a:latin typeface="Helvetica Neue"/>
                <a:ea typeface="Helvetica Neue"/>
                <a:cs typeface="Helvetica Neue"/>
                <a:sym typeface="Helvetica Neue"/>
              </a:rPr>
              <a:t> al di </a:t>
            </a:r>
            <a:r>
              <a:rPr lang="en-US" sz="2000" dirty="0" err="1">
                <a:solidFill>
                  <a:schemeClr val="dk1"/>
                </a:solidFill>
                <a:latin typeface="Helvetica Neue"/>
                <a:ea typeface="Helvetica Neue"/>
                <a:cs typeface="Helvetica Neue"/>
                <a:sym typeface="Helvetica Neue"/>
              </a:rPr>
              <a:t>là</a:t>
            </a:r>
            <a:r>
              <a:rPr lang="en-US" sz="2000" dirty="0">
                <a:solidFill>
                  <a:schemeClr val="dk1"/>
                </a:solidFill>
                <a:latin typeface="Helvetica Neue"/>
                <a:ea typeface="Helvetica Neue"/>
                <a:cs typeface="Helvetica Neue"/>
                <a:sym typeface="Helvetica Neue"/>
              </a:rPr>
              <a:t> del vostro </a:t>
            </a:r>
            <a:r>
              <a:rPr lang="en-US" sz="2000" dirty="0" err="1">
                <a:solidFill>
                  <a:schemeClr val="dk1"/>
                </a:solidFill>
                <a:latin typeface="Helvetica Neue"/>
                <a:ea typeface="Helvetica Neue"/>
                <a:cs typeface="Helvetica Neue"/>
                <a:sym typeface="Helvetica Neue"/>
              </a:rPr>
              <a:t>titolo</a:t>
            </a:r>
            <a:r>
              <a:rPr lang="en-US" sz="2000" dirty="0">
                <a:solidFill>
                  <a:schemeClr val="dk1"/>
                </a:solidFill>
                <a:latin typeface="Helvetica Neue"/>
                <a:ea typeface="Helvetica Neue"/>
                <a:cs typeface="Helvetica Neue"/>
                <a:sym typeface="Helvetica Neue"/>
              </a:rPr>
              <a:t>. Al </a:t>
            </a:r>
            <a:r>
              <a:rPr lang="en-US" sz="2000" dirty="0" err="1">
                <a:solidFill>
                  <a:schemeClr val="dk1"/>
                </a:solidFill>
                <a:latin typeface="Helvetica Neue"/>
                <a:ea typeface="Helvetica Neue"/>
                <a:cs typeface="Helvetica Neue"/>
                <a:sym typeface="Helvetica Neue"/>
              </a:rPr>
              <a:t>contrario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interlocutori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discreti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possono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decisori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essenziali</a:t>
            </a:r>
            <a:r>
              <a:rPr lang="en-US" sz="20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Font typeface="Arial" panose="020B0604020202020204" pitchFamily="34" charset="0"/>
              <a:buChar char="•"/>
            </a:pPr>
            <a:r>
              <a:rPr lang="en-US" sz="2000" dirty="0">
                <a:solidFill>
                  <a:schemeClr val="dk1"/>
                </a:solidFill>
                <a:latin typeface="Helvetica Neue"/>
                <a:ea typeface="Helvetica Neue"/>
                <a:cs typeface="Helvetica Neue"/>
                <a:sym typeface="Helvetica Neue"/>
              </a:rPr>
              <a:t>Un </a:t>
            </a:r>
            <a:r>
              <a:rPr lang="en-US" sz="2000" dirty="0" err="1">
                <a:solidFill>
                  <a:schemeClr val="dk1"/>
                </a:solidFill>
                <a:latin typeface="Helvetica Neue"/>
                <a:ea typeface="Helvetica Neue"/>
                <a:cs typeface="Helvetica Neue"/>
                <a:sym typeface="Helvetica Neue"/>
              </a:rPr>
              <a:t>errore</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valutazione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può</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fatale per lo </a:t>
            </a:r>
            <a:r>
              <a:rPr lang="en-US" sz="2000" dirty="0" err="1">
                <a:solidFill>
                  <a:schemeClr val="dk1"/>
                </a:solidFill>
                <a:latin typeface="Helvetica Neue"/>
                <a:ea typeface="Helvetica Neue"/>
                <a:cs typeface="Helvetica Neue"/>
                <a:sym typeface="Helvetica Neue"/>
              </a:rPr>
              <a:t>sviluppo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dell'azienda</a:t>
            </a:r>
            <a:r>
              <a:rPr lang="en-US" sz="2000" dirty="0">
                <a:solidFill>
                  <a:schemeClr val="dk1"/>
                </a:solidFill>
                <a:latin typeface="Helvetica Neue"/>
                <a:ea typeface="Helvetica Neue"/>
                <a:cs typeface="Helvetica Neue"/>
                <a:sym typeface="Helvetica Neue"/>
              </a:rPr>
              <a:t>, da qui </a:t>
            </a:r>
            <a:r>
              <a:rPr lang="en-US" sz="2000" dirty="0" err="1">
                <a:solidFill>
                  <a:schemeClr val="dk1"/>
                </a:solidFill>
                <a:latin typeface="Helvetica Neue"/>
                <a:ea typeface="Helvetica Neue"/>
                <a:cs typeface="Helvetica Neue"/>
                <a:sym typeface="Helvetica Neue"/>
              </a:rPr>
              <a:t>l'interesse</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essere</a:t>
            </a:r>
            <a:r>
              <a:rPr lang="en-US" sz="2000" dirty="0">
                <a:solidFill>
                  <a:schemeClr val="dk1"/>
                </a:solidFill>
                <a:latin typeface="Helvetica Neue"/>
                <a:ea typeface="Helvetica Neue"/>
                <a:cs typeface="Helvetica Neue"/>
                <a:sym typeface="Helvetica Neue"/>
              </a:rPr>
              <a:t> ben </a:t>
            </a:r>
            <a:r>
              <a:rPr lang="en-US" sz="2000" dirty="0" err="1">
                <a:solidFill>
                  <a:schemeClr val="dk1"/>
                </a:solidFill>
                <a:latin typeface="Helvetica Neue"/>
                <a:ea typeface="Helvetica Neue"/>
                <a:cs typeface="Helvetica Neue"/>
                <a:sym typeface="Helvetica Neue"/>
              </a:rPr>
              <a:t>consigliati</a:t>
            </a:r>
            <a:r>
              <a:rPr lang="en-US" sz="2000" dirty="0">
                <a:solidFill>
                  <a:schemeClr val="dk1"/>
                </a:solidFill>
                <a:latin typeface="Helvetica Neue"/>
                <a:ea typeface="Helvetica Neue"/>
                <a:cs typeface="Helvetica Neue"/>
                <a:sym typeface="Helvetica Neue"/>
              </a:rPr>
              <a:t> e di </a:t>
            </a:r>
            <a:r>
              <a:rPr lang="en-US" sz="2000" dirty="0" err="1">
                <a:solidFill>
                  <a:schemeClr val="dk1"/>
                </a:solidFill>
                <a:latin typeface="Helvetica Neue"/>
                <a:ea typeface="Helvetica Neue"/>
                <a:cs typeface="Helvetica Neue"/>
                <a:sym typeface="Helvetica Neue"/>
              </a:rPr>
              <a:t>avere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referenze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affidabili</a:t>
            </a:r>
            <a:r>
              <a:rPr lang="en-US" sz="2000" dirty="0">
                <a:solidFill>
                  <a:schemeClr val="dk1"/>
                </a:solidFill>
                <a:latin typeface="Helvetica Neue"/>
                <a:ea typeface="Helvetica Neue"/>
                <a:cs typeface="Helvetica Neue"/>
                <a:sym typeface="Helvetica Neue"/>
              </a:rPr>
              <a:t>.</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Come </a:t>
            </a:r>
            <a:r>
              <a:rPr lang="en-US" sz="2400" b="1" dirty="0" err="1">
                <a:solidFill>
                  <a:schemeClr val="dk1"/>
                </a:solidFill>
                <a:latin typeface="Helvetica Neue"/>
                <a:ea typeface="Helvetica Neue"/>
                <a:cs typeface="Helvetica Neue"/>
                <a:sym typeface="Helvetica Neue"/>
              </a:rPr>
              <a:t>gestire</a:t>
            </a:r>
            <a:r>
              <a:rPr lang="en-US" sz="2400" b="1" dirty="0">
                <a:solidFill>
                  <a:schemeClr val="dk1"/>
                </a:solidFill>
                <a:latin typeface="Helvetica Neue"/>
                <a:ea typeface="Helvetica Neue"/>
                <a:cs typeface="Helvetica Neue"/>
                <a:sym typeface="Helvetica Neue"/>
              </a:rPr>
              <a:t> la </a:t>
            </a:r>
            <a:r>
              <a:rPr lang="en-US" sz="2400" b="1" dirty="0" err="1">
                <a:solidFill>
                  <a:schemeClr val="dk1"/>
                </a:solidFill>
                <a:latin typeface="Helvetica Neue"/>
                <a:ea typeface="Helvetica Neue"/>
                <a:cs typeface="Helvetica Neue"/>
                <a:sym typeface="Helvetica Neue"/>
              </a:rPr>
              <a:t>tua</a:t>
            </a:r>
            <a:r>
              <a:rPr lang="en-US" sz="2400" b="1" dirty="0">
                <a:solidFill>
                  <a:schemeClr val="dk1"/>
                </a:solidFill>
                <a:latin typeface="Helvetica Neue"/>
                <a:ea typeface="Helvetica Neue"/>
                <a:cs typeface="Helvetica Neue"/>
                <a:sym typeface="Helvetica Neue"/>
              </a:rPr>
              <a:t> </a:t>
            </a:r>
            <a:r>
              <a:rPr lang="en-US" sz="2400" b="1" dirty="0" err="1">
                <a:solidFill>
                  <a:schemeClr val="dk1"/>
                </a:solidFill>
                <a:latin typeface="Helvetica Neue"/>
                <a:ea typeface="Helvetica Neue"/>
                <a:cs typeface="Helvetica Neue"/>
                <a:sym typeface="Helvetica Neue"/>
              </a:rPr>
              <a:t>immagine</a:t>
            </a:r>
            <a:endParaRPr lang="en-US" sz="24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Per </a:t>
            </a:r>
            <a:r>
              <a:rPr lang="en-US" sz="2000" dirty="0" err="1">
                <a:solidFill>
                  <a:schemeClr val="dk1"/>
                </a:solidFill>
                <a:latin typeface="Helvetica Neue"/>
                <a:ea typeface="Helvetica Neue"/>
                <a:cs typeface="Helvetica Neue"/>
                <a:sym typeface="Helvetica Neue"/>
              </a:rPr>
              <a:t>capire</a:t>
            </a:r>
            <a:r>
              <a:rPr lang="en-US" sz="2000" dirty="0">
                <a:solidFill>
                  <a:schemeClr val="dk1"/>
                </a:solidFill>
                <a:latin typeface="Helvetica Neue"/>
                <a:ea typeface="Helvetica Neue"/>
                <a:cs typeface="Helvetica Neue"/>
                <a:sym typeface="Helvetica Neue"/>
              </a:rPr>
              <a:t> un </a:t>
            </a:r>
            <a:r>
              <a:rPr lang="en-US" sz="2000" dirty="0" err="1">
                <a:solidFill>
                  <a:schemeClr val="dk1"/>
                </a:solidFill>
                <a:latin typeface="Helvetica Neue"/>
                <a:ea typeface="Helvetica Neue"/>
                <a:cs typeface="Helvetica Neue"/>
                <a:sym typeface="Helvetica Neue"/>
              </a:rPr>
              <a:t>Paese</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suo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funzionamento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bisogna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andare</a:t>
            </a:r>
            <a:r>
              <a:rPr lang="en-US" sz="2000" dirty="0">
                <a:solidFill>
                  <a:schemeClr val="dk1"/>
                </a:solidFill>
                <a:latin typeface="Helvetica Neue"/>
                <a:ea typeface="Helvetica Neue"/>
                <a:cs typeface="Helvetica Neue"/>
                <a:sym typeface="Helvetica Neue"/>
              </a:rPr>
              <a:t> in </a:t>
            </a:r>
            <a:r>
              <a:rPr lang="en-US" sz="2000" dirty="0" err="1">
                <a:solidFill>
                  <a:schemeClr val="dk1"/>
                </a:solidFill>
                <a:latin typeface="Helvetica Neue"/>
                <a:ea typeface="Helvetica Neue"/>
                <a:cs typeface="Helvetica Neue"/>
                <a:sym typeface="Helvetica Neue"/>
              </a:rPr>
              <a:t>ricognizione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sul</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posto</a:t>
            </a:r>
            <a:r>
              <a:rPr lang="en-US" sz="2000" dirty="0">
                <a:solidFill>
                  <a:schemeClr val="dk1"/>
                </a:solidFill>
                <a:latin typeface="Helvetica Neue"/>
                <a:ea typeface="Helvetica Neue"/>
                <a:cs typeface="Helvetica Neue"/>
                <a:sym typeface="Helvetica Neue"/>
              </a:rPr>
              <a:t>.</a:t>
            </a: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Questa prima </a:t>
            </a:r>
            <a:r>
              <a:rPr lang="en-US" sz="2000" dirty="0" err="1">
                <a:solidFill>
                  <a:schemeClr val="dk1"/>
                </a:solidFill>
                <a:latin typeface="Helvetica Neue"/>
                <a:ea typeface="Helvetica Neue"/>
                <a:cs typeface="Helvetica Neue"/>
                <a:sym typeface="Helvetica Neue"/>
              </a:rPr>
              <a:t>osservazione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permette</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capire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meglio</a:t>
            </a:r>
            <a:r>
              <a:rPr lang="en-US" sz="2000" dirty="0">
                <a:solidFill>
                  <a:schemeClr val="dk1"/>
                </a:solidFill>
                <a:latin typeface="Helvetica Neue"/>
                <a:ea typeface="Helvetica Neue"/>
                <a:cs typeface="Helvetica Neue"/>
                <a:sym typeface="Helvetica Neue"/>
              </a:rPr>
              <a:t> come le </a:t>
            </a:r>
            <a:r>
              <a:rPr lang="en-US" sz="2000" dirty="0" err="1">
                <a:solidFill>
                  <a:schemeClr val="dk1"/>
                </a:solidFill>
                <a:latin typeface="Helvetica Neue"/>
                <a:ea typeface="Helvetica Neue"/>
                <a:cs typeface="Helvetica Neue"/>
                <a:sym typeface="Helvetica Neue"/>
              </a:rPr>
              <a:t>persone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comunicano</a:t>
            </a:r>
            <a:r>
              <a:rPr lang="en-US" sz="2000" dirty="0">
                <a:solidFill>
                  <a:schemeClr val="dk1"/>
                </a:solidFill>
                <a:latin typeface="Helvetica Neue"/>
                <a:ea typeface="Helvetica Neue"/>
                <a:cs typeface="Helvetica Neue"/>
                <a:sym typeface="Helvetica Neue"/>
              </a:rPr>
              <a:t>. Come </a:t>
            </a:r>
            <a:r>
              <a:rPr lang="en-US" sz="2000" dirty="0" err="1">
                <a:solidFill>
                  <a:schemeClr val="dk1"/>
                </a:solidFill>
                <a:latin typeface="Helvetica Neue"/>
                <a:ea typeface="Helvetica Neue"/>
                <a:cs typeface="Helvetica Neue"/>
                <a:sym typeface="Helvetica Neue"/>
              </a:rPr>
              <a:t>rivolgersi</a:t>
            </a:r>
            <a:r>
              <a:rPr lang="en-US" sz="2000" dirty="0">
                <a:solidFill>
                  <a:schemeClr val="dk1"/>
                </a:solidFill>
                <a:latin typeface="Helvetica Neue"/>
                <a:ea typeface="Helvetica Neue"/>
                <a:cs typeface="Helvetica Neue"/>
                <a:sym typeface="Helvetica Neue"/>
              </a:rPr>
              <a:t> alle </a:t>
            </a:r>
            <a:r>
              <a:rPr lang="en-US" sz="2000" dirty="0" err="1">
                <a:solidFill>
                  <a:schemeClr val="dk1"/>
                </a:solidFill>
                <a:latin typeface="Helvetica Neue"/>
                <a:ea typeface="Helvetica Neue"/>
                <a:cs typeface="Helvetica Neue"/>
                <a:sym typeface="Helvetica Neue"/>
              </a:rPr>
              <a:t>persone</a:t>
            </a:r>
            <a:r>
              <a:rPr lang="en-US" sz="2000" dirty="0">
                <a:solidFill>
                  <a:schemeClr val="dk1"/>
                </a:solidFill>
                <a:latin typeface="Helvetica Neue"/>
                <a:ea typeface="Helvetica Neue"/>
                <a:cs typeface="Helvetica Neue"/>
                <a:sym typeface="Helvetica Neue"/>
              </a:rPr>
              <a:t>, in base al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rango</a:t>
            </a:r>
            <a:r>
              <a:rPr lang="en-US" sz="2000" dirty="0">
                <a:solidFill>
                  <a:schemeClr val="dk1"/>
                </a:solidFill>
                <a:latin typeface="Helvetica Neue"/>
                <a:ea typeface="Helvetica Neue"/>
                <a:cs typeface="Helvetica Neue"/>
                <a:sym typeface="Helvetica Neue"/>
              </a:rPr>
              <a:t> o </a:t>
            </a:r>
            <a:r>
              <a:rPr lang="en-US" sz="2000" dirty="0" err="1">
                <a:solidFill>
                  <a:schemeClr val="dk1"/>
                </a:solidFill>
                <a:latin typeface="Helvetica Neue"/>
                <a:ea typeface="Helvetica Neue"/>
                <a:cs typeface="Helvetica Neue"/>
                <a:sym typeface="Helvetica Neue"/>
              </a:rPr>
              <a:t>alla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casta</a:t>
            </a:r>
            <a:r>
              <a:rPr lang="en-US" sz="2000" dirty="0">
                <a:solidFill>
                  <a:schemeClr val="dk1"/>
                </a:solidFill>
                <a:latin typeface="Helvetica Neue"/>
                <a:ea typeface="Helvetica Neue"/>
                <a:cs typeface="Helvetica Neue"/>
                <a:sym typeface="Helvetica Neue"/>
              </a:rPr>
              <a:t>, per </a:t>
            </a:r>
            <a:r>
              <a:rPr lang="en-US" sz="2000" dirty="0" err="1">
                <a:solidFill>
                  <a:schemeClr val="dk1"/>
                </a:solidFill>
                <a:latin typeface="Helvetica Neue"/>
                <a:ea typeface="Helvetica Neue"/>
                <a:cs typeface="Helvetica Neue"/>
                <a:sym typeface="Helvetica Neue"/>
              </a:rPr>
              <a:t>entrare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nella</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loro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sfera</a:t>
            </a:r>
            <a:r>
              <a:rPr lang="en-US" sz="2000" dirty="0">
                <a:solidFill>
                  <a:schemeClr val="dk1"/>
                </a:solidFill>
                <a:latin typeface="Helvetica Neue"/>
                <a:ea typeface="Helvetica Neue"/>
                <a:cs typeface="Helvetica Neue"/>
                <a:sym typeface="Helvetica Neue"/>
              </a:rPr>
              <a:t> di interesse e </a:t>
            </a:r>
            <a:r>
              <a:rPr lang="en-US" sz="2000" dirty="0" err="1">
                <a:solidFill>
                  <a:schemeClr val="dk1"/>
                </a:solidFill>
                <a:latin typeface="Helvetica Neue"/>
                <a:ea typeface="Helvetica Neue"/>
                <a:cs typeface="Helvetica Neue"/>
                <a:sym typeface="Helvetica Neue"/>
              </a:rPr>
              <a:t>suscitare</a:t>
            </a:r>
            <a:r>
              <a:rPr lang="en-US" sz="2000" dirty="0">
                <a:solidFill>
                  <a:schemeClr val="dk1"/>
                </a:solidFill>
                <a:latin typeface="Helvetica Neue"/>
                <a:ea typeface="Helvetica Neue"/>
                <a:cs typeface="Helvetica Neue"/>
                <a:sym typeface="Helvetica Neue"/>
              </a:rPr>
              <a:t> rispetto.</a:t>
            </a:r>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Si </a:t>
            </a:r>
            <a:r>
              <a:rPr lang="en-US" sz="2000" dirty="0" err="1">
                <a:solidFill>
                  <a:schemeClr val="dk1"/>
                </a:solidFill>
                <a:latin typeface="Helvetica Neue"/>
                <a:ea typeface="Helvetica Neue"/>
                <a:cs typeface="Helvetica Neue"/>
                <a:sym typeface="Helvetica Neue"/>
              </a:rPr>
              <a:t>tratta</a:t>
            </a:r>
            <a:r>
              <a:rPr lang="en-US" sz="2000" dirty="0">
                <a:solidFill>
                  <a:schemeClr val="dk1"/>
                </a:solidFill>
                <a:latin typeface="Helvetica Neue"/>
                <a:ea typeface="Helvetica Neue"/>
                <a:cs typeface="Helvetica Neue"/>
                <a:sym typeface="Helvetica Neue"/>
              </a:rPr>
              <a:t> di </a:t>
            </a:r>
            <a:r>
              <a:rPr lang="en-US" sz="2000" dirty="0" err="1">
                <a:solidFill>
                  <a:schemeClr val="dk1"/>
                </a:solidFill>
                <a:latin typeface="Helvetica Neue"/>
                <a:ea typeface="Helvetica Neue"/>
                <a:cs typeface="Helvetica Neue"/>
                <a:sym typeface="Helvetica Neue"/>
              </a:rPr>
              <a:t>scoprire</a:t>
            </a:r>
            <a:r>
              <a:rPr lang="en-US" sz="2000" dirty="0">
                <a:solidFill>
                  <a:schemeClr val="dk1"/>
                </a:solidFill>
                <a:latin typeface="Helvetica Neue"/>
                <a:ea typeface="Helvetica Neue"/>
                <a:cs typeface="Helvetica Neue"/>
                <a:sym typeface="Helvetica Neue"/>
              </a:rPr>
              <a:t> il mondo </a:t>
            </a:r>
            <a:r>
              <a:rPr lang="en-US" sz="2000" dirty="0" err="1">
                <a:solidFill>
                  <a:schemeClr val="dk1"/>
                </a:solidFill>
                <a:latin typeface="Helvetica Neue"/>
                <a:ea typeface="Helvetica Neue"/>
                <a:cs typeface="Helvetica Neue"/>
                <a:sym typeface="Helvetica Neue"/>
              </a:rPr>
              <a:t>degli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affari</a:t>
            </a:r>
            <a:r>
              <a:rPr lang="en-US" sz="2000" dirty="0">
                <a:solidFill>
                  <a:schemeClr val="dk1"/>
                </a:solidFill>
                <a:latin typeface="Helvetica Neue"/>
                <a:ea typeface="Helvetica Neue"/>
                <a:cs typeface="Helvetica Neue"/>
                <a:sym typeface="Helvetica Neue"/>
              </a:rPr>
              <a:t> e il </a:t>
            </a:r>
            <a:r>
              <a:rPr lang="en-US" sz="2000" dirty="0" err="1">
                <a:solidFill>
                  <a:schemeClr val="dk1"/>
                </a:solidFill>
                <a:latin typeface="Helvetica Neue"/>
                <a:ea typeface="Helvetica Neue"/>
                <a:cs typeface="Helvetica Neue"/>
                <a:sym typeface="Helvetica Neue"/>
              </a:rPr>
              <a:t>suo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funzionamento</a:t>
            </a:r>
            <a:r>
              <a:rPr lang="en-US" sz="2000" dirty="0">
                <a:solidFill>
                  <a:schemeClr val="dk1"/>
                </a:solidFill>
                <a:latin typeface="Helvetica Neue"/>
                <a:ea typeface="Helvetica Neue"/>
                <a:cs typeface="Helvetica Neue"/>
                <a:sym typeface="Helvetica Neue"/>
              </a:rPr>
              <a:t>. Il </a:t>
            </a:r>
            <a:r>
              <a:rPr lang="en-US" sz="2000" dirty="0" err="1">
                <a:solidFill>
                  <a:schemeClr val="dk1"/>
                </a:solidFill>
                <a:latin typeface="Helvetica Neue"/>
                <a:ea typeface="Helvetica Neue"/>
                <a:cs typeface="Helvetica Neue"/>
                <a:sym typeface="Helvetica Neue"/>
              </a:rPr>
              <a:t>mercato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aperto</a:t>
            </a:r>
            <a:r>
              <a:rPr lang="en-US" sz="2000" dirty="0">
                <a:solidFill>
                  <a:schemeClr val="dk1"/>
                </a:solidFill>
                <a:latin typeface="Helvetica Neue"/>
                <a:ea typeface="Helvetica Neue"/>
                <a:cs typeface="Helvetica Neue"/>
                <a:sym typeface="Helvetica Neue"/>
              </a:rPr>
              <a:t> alle </a:t>
            </a:r>
            <a:r>
              <a:rPr lang="en-US" sz="2000" dirty="0" err="1">
                <a:solidFill>
                  <a:schemeClr val="dk1"/>
                </a:solidFill>
                <a:latin typeface="Helvetica Neue"/>
                <a:ea typeface="Helvetica Neue"/>
                <a:cs typeface="Helvetica Neue"/>
                <a:sym typeface="Helvetica Neue"/>
              </a:rPr>
              <a:t>aziende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straniere</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È</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necessario</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considerare</a:t>
            </a:r>
            <a:r>
              <a:rPr lang="en-US" sz="2000" dirty="0">
                <a:solidFill>
                  <a:schemeClr val="dk1"/>
                </a:solidFill>
                <a:latin typeface="Helvetica Neue"/>
                <a:ea typeface="Helvetica Neue"/>
                <a:cs typeface="Helvetica Neue"/>
                <a:sym typeface="Helvetica Neue"/>
              </a:rPr>
              <a:t> un partner locale? </a:t>
            </a:r>
            <a:r>
              <a:rPr lang="en-US" sz="2000" dirty="0" err="1">
                <a:solidFill>
                  <a:schemeClr val="dk1"/>
                </a:solidFill>
                <a:latin typeface="Helvetica Neue"/>
                <a:ea typeface="Helvetica Neue"/>
                <a:cs typeface="Helvetica Neue"/>
                <a:sym typeface="Helvetica Neue"/>
              </a:rPr>
              <a:t>Quali</a:t>
            </a:r>
            <a:r>
              <a:rPr lang="en-US" sz="2000" dirty="0">
                <a:solidFill>
                  <a:schemeClr val="dk1"/>
                </a:solidFill>
                <a:latin typeface="Helvetica Neue"/>
                <a:ea typeface="Helvetica Neue"/>
                <a:cs typeface="Helvetica Neue"/>
                <a:sym typeface="Helvetica Neue"/>
              </a:rPr>
              <a:t> </a:t>
            </a:r>
            <a:r>
              <a:rPr lang="en-US" sz="2000" dirty="0" err="1">
                <a:solidFill>
                  <a:schemeClr val="dk1"/>
                </a:solidFill>
                <a:latin typeface="Helvetica Neue"/>
                <a:ea typeface="Helvetica Neue"/>
                <a:cs typeface="Helvetica Neue"/>
                <a:sym typeface="Helvetica Neue"/>
              </a:rPr>
              <a:t>sono</a:t>
            </a:r>
            <a:r>
              <a:rPr lang="en-US" sz="2000" dirty="0">
                <a:solidFill>
                  <a:schemeClr val="dk1"/>
                </a:solidFill>
                <a:latin typeface="Helvetica Neue"/>
                <a:ea typeface="Helvetica Neue"/>
                <a:cs typeface="Helvetica Neue"/>
                <a:sym typeface="Helvetica Neue"/>
              </a:rPr>
              <a:t> le </a:t>
            </a:r>
            <a:r>
              <a:rPr lang="en-US" sz="2000" dirty="0" err="1">
                <a:solidFill>
                  <a:schemeClr val="dk1"/>
                </a:solidFill>
                <a:latin typeface="Helvetica Neue"/>
                <a:ea typeface="Helvetica Neue"/>
                <a:cs typeface="Helvetica Neue"/>
                <a:sym typeface="Helvetica Neue"/>
              </a:rPr>
              <a:t>norme</a:t>
            </a:r>
            <a:r>
              <a:rPr lang="en-US" sz="2000" dirty="0">
                <a:solidFill>
                  <a:schemeClr val="dk1"/>
                </a:solidFill>
                <a:latin typeface="Helvetica Neue"/>
                <a:ea typeface="Helvetica Neue"/>
                <a:cs typeface="Helvetica Neue"/>
                <a:sym typeface="Helvetica Neue"/>
              </a:rPr>
              <a:t> da </a:t>
            </a:r>
            <a:r>
              <a:rPr lang="en-US" sz="2000" dirty="0" err="1">
                <a:solidFill>
                  <a:schemeClr val="dk1"/>
                </a:solidFill>
                <a:latin typeface="Helvetica Neue"/>
                <a:ea typeface="Helvetica Neue"/>
                <a:cs typeface="Helvetica Neue"/>
                <a:sym typeface="Helvetica Neue"/>
              </a:rPr>
              <a:t>rispettare</a:t>
            </a:r>
            <a:r>
              <a:rPr lang="en-US" sz="2000" dirty="0">
                <a:solidFill>
                  <a:schemeClr val="dk1"/>
                </a:solidFill>
                <a:latin typeface="Helvetica Neue"/>
                <a:ea typeface="Helvetica Neue"/>
                <a:cs typeface="Helvetica Neue"/>
                <a:sym typeface="Helvetica Neue"/>
              </a:rPr>
              <a:t>?</a:t>
            </a:r>
            <a:endParaRPr lang="en-US" sz="2000" dirty="0"/>
          </a:p>
        </p:txBody>
      </p:sp>
    </p:spTree>
    <p:extLst>
      <p:ext uri="{BB962C8B-B14F-4D97-AF65-F5344CB8AC3E}">
        <p14:creationId xmlns:p14="http://schemas.microsoft.com/office/powerpoint/2010/main" val="37247653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1464</Words>
  <Application>Microsoft Office PowerPoint</Application>
  <PresentationFormat>Personalizado</PresentationFormat>
  <Paragraphs>117</Paragraphs>
  <Slides>14</Slides>
  <Notes>13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Tahoma</vt:lpstr>
      <vt:lpstr>Arial</vt:lpstr>
      <vt:lpstr>Helvetica Neue</vt:lpstr>
      <vt:lpstr>Microsoft Sans Serif</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Álvaro Matilla</cp:lastModifiedBy>
  <cp:revision>10</cp:revision>
  <dcterms:created xsi:type="dcterms:W3CDTF">2022-05-13T08:01:25Z</dcterms:created>
  <dcterms:modified xsi:type="dcterms:W3CDTF">2023-05-23T11:54:14Z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