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7" r:id="rId23"/>
    <p:sldId id="328" r:id="rId24"/>
    <p:sldId id="326" r:id="rId25"/>
    <p:sldId id="263" r:id="rId26"/>
    <p:sldId id="265"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Helvetica Neue" panose="02000503000000020004" pitchFamily="2" charset="0"/>
      <p:regular r:id="rId37"/>
      <p:bold r:id="rId38"/>
      <p:italic r:id="rId39"/>
      <p:boldItalic r:id="rId40"/>
    </p:embeddedFont>
    <p:embeddedFont>
      <p:font typeface="Microsoft Sans Serif" panose="020B0604020202020204" pitchFamily="34" charset="0"/>
      <p:regular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5247D-E240-4482-AE46-38A2AC8E365C}" v="49" dt="2023-04-14T22:43:15.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46" autoAdjust="0"/>
    <p:restoredTop sz="94679"/>
  </p:normalViewPr>
  <p:slideViewPr>
    <p:cSldViewPr snapToGrid="0">
      <p:cViewPr varScale="1">
        <p:scale>
          <a:sx n="69" d="100"/>
          <a:sy n="69" d="100"/>
        </p:scale>
        <p:origin x="432" y="2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7B5247D-E240-4482-AE46-38A2AC8E365C}"/>
    <pc:docChg chg="undo custSel addSld delSld modSld sldOrd">
      <pc:chgData name="Holienka Marian" userId="d535e67f-eb73-4702-ae53-67bc05435d18" providerId="ADAL" clId="{57B5247D-E240-4482-AE46-38A2AC8E365C}" dt="2023-04-14T22:44:31.248" v="753" actId="47"/>
      <pc:docMkLst>
        <pc:docMk/>
      </pc:docMkLst>
      <pc:sldChg chg="modSp mod">
        <pc:chgData name="Holienka Marian" userId="d535e67f-eb73-4702-ae53-67bc05435d18" providerId="ADAL" clId="{57B5247D-E240-4482-AE46-38A2AC8E365C}" dt="2023-04-14T22:05:04.072" v="193" actId="2711"/>
        <pc:sldMkLst>
          <pc:docMk/>
          <pc:sldMk cId="0" sldId="257"/>
        </pc:sldMkLst>
        <pc:spChg chg="mod">
          <ac:chgData name="Holienka Marian" userId="d535e67f-eb73-4702-ae53-67bc05435d18" providerId="ADAL" clId="{57B5247D-E240-4482-AE46-38A2AC8E365C}" dt="2023-04-14T22:01:15.178" v="16" actId="20577"/>
          <ac:spMkLst>
            <pc:docMk/>
            <pc:sldMk cId="0" sldId="257"/>
            <ac:spMk id="121" creationId="{00000000-0000-0000-0000-000000000000}"/>
          </ac:spMkLst>
        </pc:spChg>
        <pc:spChg chg="mod">
          <ac:chgData name="Holienka Marian" userId="d535e67f-eb73-4702-ae53-67bc05435d18" providerId="ADAL" clId="{57B5247D-E240-4482-AE46-38A2AC8E365C}" dt="2023-04-14T22:05:04.072" v="193" actId="2711"/>
          <ac:spMkLst>
            <pc:docMk/>
            <pc:sldMk cId="0" sldId="257"/>
            <ac:spMk id="122" creationId="{00000000-0000-0000-0000-000000000000}"/>
          </ac:spMkLst>
        </pc:spChg>
        <pc:spChg chg="mod">
          <ac:chgData name="Holienka Marian" userId="d535e67f-eb73-4702-ae53-67bc05435d18" providerId="ADAL" clId="{57B5247D-E240-4482-AE46-38A2AC8E365C}" dt="2023-04-14T22:02:52.919" v="119" actId="1076"/>
          <ac:spMkLst>
            <pc:docMk/>
            <pc:sldMk cId="0" sldId="257"/>
            <ac:spMk id="128" creationId="{00000000-0000-0000-0000-000000000000}"/>
          </ac:spMkLst>
        </pc:spChg>
        <pc:spChg chg="mod">
          <ac:chgData name="Holienka Marian" userId="d535e67f-eb73-4702-ae53-67bc05435d18" providerId="ADAL" clId="{57B5247D-E240-4482-AE46-38A2AC8E365C}" dt="2023-04-14T22:02:37.971" v="118" actId="20577"/>
          <ac:spMkLst>
            <pc:docMk/>
            <pc:sldMk cId="0" sldId="257"/>
            <ac:spMk id="131" creationId="{00000000-0000-0000-0000-000000000000}"/>
          </ac:spMkLst>
        </pc:spChg>
        <pc:spChg chg="mod">
          <ac:chgData name="Holienka Marian" userId="d535e67f-eb73-4702-ae53-67bc05435d18" providerId="ADAL" clId="{57B5247D-E240-4482-AE46-38A2AC8E365C}" dt="2023-04-14T22:03:55.705" v="191" actId="20577"/>
          <ac:spMkLst>
            <pc:docMk/>
            <pc:sldMk cId="0" sldId="257"/>
            <ac:spMk id="134" creationId="{00000000-0000-0000-0000-000000000000}"/>
          </ac:spMkLst>
        </pc:spChg>
      </pc:sldChg>
      <pc:sldChg chg="modSp mod">
        <pc:chgData name="Holienka Marian" userId="d535e67f-eb73-4702-ae53-67bc05435d18" providerId="ADAL" clId="{57B5247D-E240-4482-AE46-38A2AC8E365C}" dt="2023-04-14T22:06:16.550" v="208" actId="12"/>
        <pc:sldMkLst>
          <pc:docMk/>
          <pc:sldMk cId="0" sldId="258"/>
        </pc:sldMkLst>
        <pc:spChg chg="mod">
          <ac:chgData name="Holienka Marian" userId="d535e67f-eb73-4702-ae53-67bc05435d18" providerId="ADAL" clId="{57B5247D-E240-4482-AE46-38A2AC8E365C}" dt="2023-04-14T22:05:57.469" v="200" actId="12"/>
          <ac:spMkLst>
            <pc:docMk/>
            <pc:sldMk cId="0" sldId="258"/>
            <ac:spMk id="142" creationId="{00000000-0000-0000-0000-000000000000}"/>
          </ac:spMkLst>
        </pc:spChg>
        <pc:spChg chg="mod">
          <ac:chgData name="Holienka Marian" userId="d535e67f-eb73-4702-ae53-67bc05435d18" providerId="ADAL" clId="{57B5247D-E240-4482-AE46-38A2AC8E365C}" dt="2023-04-14T22:05:19.084" v="194" actId="2711"/>
          <ac:spMkLst>
            <pc:docMk/>
            <pc:sldMk cId="0" sldId="258"/>
            <ac:spMk id="143" creationId="{00000000-0000-0000-0000-000000000000}"/>
          </ac:spMkLst>
        </pc:spChg>
        <pc:spChg chg="mod">
          <ac:chgData name="Holienka Marian" userId="d535e67f-eb73-4702-ae53-67bc05435d18" providerId="ADAL" clId="{57B5247D-E240-4482-AE46-38A2AC8E365C}" dt="2023-04-14T22:06:09.085" v="205" actId="12"/>
          <ac:spMkLst>
            <pc:docMk/>
            <pc:sldMk cId="0" sldId="258"/>
            <ac:spMk id="145" creationId="{00000000-0000-0000-0000-000000000000}"/>
          </ac:spMkLst>
        </pc:spChg>
        <pc:spChg chg="mod">
          <ac:chgData name="Holienka Marian" userId="d535e67f-eb73-4702-ae53-67bc05435d18" providerId="ADAL" clId="{57B5247D-E240-4482-AE46-38A2AC8E365C}" dt="2023-04-14T22:06:01.357" v="201" actId="20577"/>
          <ac:spMkLst>
            <pc:docMk/>
            <pc:sldMk cId="0" sldId="258"/>
            <ac:spMk id="146" creationId="{00000000-0000-0000-0000-000000000000}"/>
          </ac:spMkLst>
        </pc:spChg>
        <pc:spChg chg="mod">
          <ac:chgData name="Holienka Marian" userId="d535e67f-eb73-4702-ae53-67bc05435d18" providerId="ADAL" clId="{57B5247D-E240-4482-AE46-38A2AC8E365C}" dt="2023-04-14T22:06:16.550" v="208" actId="12"/>
          <ac:spMkLst>
            <pc:docMk/>
            <pc:sldMk cId="0" sldId="258"/>
            <ac:spMk id="148" creationId="{00000000-0000-0000-0000-000000000000}"/>
          </ac:spMkLst>
        </pc:spChg>
        <pc:spChg chg="mod">
          <ac:chgData name="Holienka Marian" userId="d535e67f-eb73-4702-ae53-67bc05435d18" providerId="ADAL" clId="{57B5247D-E240-4482-AE46-38A2AC8E365C}" dt="2023-04-14T22:06:12.939" v="206" actId="6549"/>
          <ac:spMkLst>
            <pc:docMk/>
            <pc:sldMk cId="0" sldId="258"/>
            <ac:spMk id="149" creationId="{00000000-0000-0000-0000-000000000000}"/>
          </ac:spMkLst>
        </pc:spChg>
      </pc:sldChg>
      <pc:sldChg chg="delSp modSp add mod">
        <pc:chgData name="Holienka Marian" userId="d535e67f-eb73-4702-ae53-67bc05435d18" providerId="ADAL" clId="{57B5247D-E240-4482-AE46-38A2AC8E365C}" dt="2023-04-14T22:09:01.207" v="214" actId="478"/>
        <pc:sldMkLst>
          <pc:docMk/>
          <pc:sldMk cId="0" sldId="259"/>
        </pc:sldMkLst>
        <pc:spChg chg="mod">
          <ac:chgData name="Holienka Marian" userId="d535e67f-eb73-4702-ae53-67bc05435d18" providerId="ADAL" clId="{57B5247D-E240-4482-AE46-38A2AC8E365C}" dt="2023-04-14T22:08:36.923" v="212" actId="14100"/>
          <ac:spMkLst>
            <pc:docMk/>
            <pc:sldMk cId="0" sldId="259"/>
            <ac:spMk id="158" creationId="{00000000-0000-0000-0000-000000000000}"/>
          </ac:spMkLst>
        </pc:spChg>
        <pc:spChg chg="mod">
          <ac:chgData name="Holienka Marian" userId="d535e67f-eb73-4702-ae53-67bc05435d18" providerId="ADAL" clId="{57B5247D-E240-4482-AE46-38A2AC8E365C}" dt="2023-04-14T22:08:52.988" v="213"/>
          <ac:spMkLst>
            <pc:docMk/>
            <pc:sldMk cId="0" sldId="259"/>
            <ac:spMk id="159" creationId="{00000000-0000-0000-0000-000000000000}"/>
          </ac:spMkLst>
        </pc:spChg>
        <pc:picChg chg="del">
          <ac:chgData name="Holienka Marian" userId="d535e67f-eb73-4702-ae53-67bc05435d18" providerId="ADAL" clId="{57B5247D-E240-4482-AE46-38A2AC8E365C}" dt="2023-04-14T22:09:01.207" v="214" actId="478"/>
          <ac:picMkLst>
            <pc:docMk/>
            <pc:sldMk cId="0" sldId="259"/>
            <ac:picMk id="160" creationId="{00000000-0000-0000-0000-000000000000}"/>
          </ac:picMkLst>
        </pc:picChg>
      </pc:sldChg>
      <pc:sldChg chg="modSp mod">
        <pc:chgData name="Holienka Marian" userId="d535e67f-eb73-4702-ae53-67bc05435d18" providerId="ADAL" clId="{57B5247D-E240-4482-AE46-38A2AC8E365C}" dt="2023-04-14T22:26:58.928" v="455" actId="20577"/>
        <pc:sldMkLst>
          <pc:docMk/>
          <pc:sldMk cId="0" sldId="263"/>
        </pc:sldMkLst>
        <pc:spChg chg="mod">
          <ac:chgData name="Holienka Marian" userId="d535e67f-eb73-4702-ae53-67bc05435d18" providerId="ADAL" clId="{57B5247D-E240-4482-AE46-38A2AC8E365C}" dt="2023-04-14T22:26:39.029" v="446" actId="20577"/>
          <ac:spMkLst>
            <pc:docMk/>
            <pc:sldMk cId="0" sldId="263"/>
            <ac:spMk id="2" creationId="{ED910D7B-3679-473C-FC22-2F2FA0D92872}"/>
          </ac:spMkLst>
        </pc:spChg>
        <pc:spChg chg="mod">
          <ac:chgData name="Holienka Marian" userId="d535e67f-eb73-4702-ae53-67bc05435d18" providerId="ADAL" clId="{57B5247D-E240-4482-AE46-38A2AC8E365C}" dt="2023-04-14T22:26:58.928" v="455" actId="20577"/>
          <ac:spMkLst>
            <pc:docMk/>
            <pc:sldMk cId="0" sldId="263"/>
            <ac:spMk id="3" creationId="{7CC67004-43E3-A9FE-2313-53F0F5E9548B}"/>
          </ac:spMkLst>
        </pc:spChg>
        <pc:spChg chg="mod">
          <ac:chgData name="Holienka Marian" userId="d535e67f-eb73-4702-ae53-67bc05435d18" providerId="ADAL" clId="{57B5247D-E240-4482-AE46-38A2AC8E365C}" dt="2023-04-14T22:26:08.768" v="423" actId="113"/>
          <ac:spMkLst>
            <pc:docMk/>
            <pc:sldMk cId="0" sldId="263"/>
            <ac:spMk id="211" creationId="{00000000-0000-0000-0000-000000000000}"/>
          </ac:spMkLst>
        </pc:spChg>
        <pc:spChg chg="mod">
          <ac:chgData name="Holienka Marian" userId="d535e67f-eb73-4702-ae53-67bc05435d18" providerId="ADAL" clId="{57B5247D-E240-4482-AE46-38A2AC8E365C}" dt="2023-04-14T22:26:08.768" v="423" actId="113"/>
          <ac:spMkLst>
            <pc:docMk/>
            <pc:sldMk cId="0" sldId="263"/>
            <ac:spMk id="213" creationId="{00000000-0000-0000-0000-000000000000}"/>
          </ac:spMkLst>
        </pc:spChg>
        <pc:spChg chg="mod">
          <ac:chgData name="Holienka Marian" userId="d535e67f-eb73-4702-ae53-67bc05435d18" providerId="ADAL" clId="{57B5247D-E240-4482-AE46-38A2AC8E365C}" dt="2023-04-14T22:26:44.254" v="447" actId="14100"/>
          <ac:spMkLst>
            <pc:docMk/>
            <pc:sldMk cId="0" sldId="263"/>
            <ac:spMk id="215" creationId="{00000000-0000-0000-0000-000000000000}"/>
          </ac:spMkLst>
        </pc:spChg>
        <pc:spChg chg="mod">
          <ac:chgData name="Holienka Marian" userId="d535e67f-eb73-4702-ae53-67bc05435d18" providerId="ADAL" clId="{57B5247D-E240-4482-AE46-38A2AC8E365C}" dt="2023-04-14T22:26:08.768" v="423" actId="113"/>
          <ac:spMkLst>
            <pc:docMk/>
            <pc:sldMk cId="0" sldId="263"/>
            <ac:spMk id="217" creationId="{00000000-0000-0000-0000-000000000000}"/>
          </ac:spMkLst>
        </pc:spChg>
      </pc:sldChg>
      <pc:sldChg chg="del">
        <pc:chgData name="Holienka Marian" userId="d535e67f-eb73-4702-ae53-67bc05435d18" providerId="ADAL" clId="{57B5247D-E240-4482-AE46-38A2AC8E365C}" dt="2023-04-14T22:09:09.431" v="215" actId="47"/>
        <pc:sldMkLst>
          <pc:docMk/>
          <pc:sldMk cId="1104413205" sldId="267"/>
        </pc:sldMkLst>
      </pc:sldChg>
      <pc:sldChg chg="del">
        <pc:chgData name="Holienka Marian" userId="d535e67f-eb73-4702-ae53-67bc05435d18" providerId="ADAL" clId="{57B5247D-E240-4482-AE46-38A2AC8E365C}" dt="2023-04-14T22:12:54.642" v="275" actId="47"/>
        <pc:sldMkLst>
          <pc:docMk/>
          <pc:sldMk cId="1220004863" sldId="275"/>
        </pc:sldMkLst>
      </pc:sldChg>
      <pc:sldChg chg="del">
        <pc:chgData name="Holienka Marian" userId="d535e67f-eb73-4702-ae53-67bc05435d18" providerId="ADAL" clId="{57B5247D-E240-4482-AE46-38A2AC8E365C}" dt="2023-04-14T22:14:38.145" v="289" actId="47"/>
        <pc:sldMkLst>
          <pc:docMk/>
          <pc:sldMk cId="1224725106" sldId="276"/>
        </pc:sldMkLst>
      </pc:sldChg>
      <pc:sldChg chg="del">
        <pc:chgData name="Holienka Marian" userId="d535e67f-eb73-4702-ae53-67bc05435d18" providerId="ADAL" clId="{57B5247D-E240-4482-AE46-38A2AC8E365C}" dt="2023-04-14T22:29:48.468" v="502" actId="47"/>
        <pc:sldMkLst>
          <pc:docMk/>
          <pc:sldMk cId="3326523155" sldId="291"/>
        </pc:sldMkLst>
      </pc:sldChg>
      <pc:sldChg chg="del">
        <pc:chgData name="Holienka Marian" userId="d535e67f-eb73-4702-ae53-67bc05435d18" providerId="ADAL" clId="{57B5247D-E240-4482-AE46-38A2AC8E365C}" dt="2023-04-14T22:31:53.848" v="532" actId="47"/>
        <pc:sldMkLst>
          <pc:docMk/>
          <pc:sldMk cId="2477743748" sldId="292"/>
        </pc:sldMkLst>
      </pc:sldChg>
      <pc:sldChg chg="del">
        <pc:chgData name="Holienka Marian" userId="d535e67f-eb73-4702-ae53-67bc05435d18" providerId="ADAL" clId="{57B5247D-E240-4482-AE46-38A2AC8E365C}" dt="2023-04-14T22:35:03.387" v="601" actId="47"/>
        <pc:sldMkLst>
          <pc:docMk/>
          <pc:sldMk cId="2466946602" sldId="293"/>
        </pc:sldMkLst>
      </pc:sldChg>
      <pc:sldChg chg="modSp del mod">
        <pc:chgData name="Holienka Marian" userId="d535e67f-eb73-4702-ae53-67bc05435d18" providerId="ADAL" clId="{57B5247D-E240-4482-AE46-38A2AC8E365C}" dt="2023-04-14T22:38:01.401" v="651" actId="47"/>
        <pc:sldMkLst>
          <pc:docMk/>
          <pc:sldMk cId="68320431" sldId="294"/>
        </pc:sldMkLst>
        <pc:spChg chg="mod">
          <ac:chgData name="Holienka Marian" userId="d535e67f-eb73-4702-ae53-67bc05435d18" providerId="ADAL" clId="{57B5247D-E240-4482-AE46-38A2AC8E365C}" dt="2023-04-14T22:35:39.275" v="603" actId="1076"/>
          <ac:spMkLst>
            <pc:docMk/>
            <pc:sldMk cId="68320431" sldId="294"/>
            <ac:spMk id="159" creationId="{00000000-0000-0000-0000-000000000000}"/>
          </ac:spMkLst>
        </pc:spChg>
      </pc:sldChg>
      <pc:sldChg chg="del">
        <pc:chgData name="Holienka Marian" userId="d535e67f-eb73-4702-ae53-67bc05435d18" providerId="ADAL" clId="{57B5247D-E240-4482-AE46-38A2AC8E365C}" dt="2023-04-14T22:42:33.394" v="702" actId="47"/>
        <pc:sldMkLst>
          <pc:docMk/>
          <pc:sldMk cId="3074260316" sldId="295"/>
        </pc:sldMkLst>
      </pc:sldChg>
      <pc:sldChg chg="del">
        <pc:chgData name="Holienka Marian" userId="d535e67f-eb73-4702-ae53-67bc05435d18" providerId="ADAL" clId="{57B5247D-E240-4482-AE46-38A2AC8E365C}" dt="2023-04-14T22:44:31.248" v="753" actId="47"/>
        <pc:sldMkLst>
          <pc:docMk/>
          <pc:sldMk cId="1772710582" sldId="296"/>
        </pc:sldMkLst>
      </pc:sldChg>
      <pc:sldChg chg="del">
        <pc:chgData name="Holienka Marian" userId="d535e67f-eb73-4702-ae53-67bc05435d18" providerId="ADAL" clId="{57B5247D-E240-4482-AE46-38A2AC8E365C}" dt="2023-04-14T22:15:25.036" v="293" actId="47"/>
        <pc:sldMkLst>
          <pc:docMk/>
          <pc:sldMk cId="870232204" sldId="300"/>
        </pc:sldMkLst>
      </pc:sldChg>
      <pc:sldChg chg="del">
        <pc:chgData name="Holienka Marian" userId="d535e67f-eb73-4702-ae53-67bc05435d18" providerId="ADAL" clId="{57B5247D-E240-4482-AE46-38A2AC8E365C}" dt="2023-04-14T22:16:10.376" v="309" actId="47"/>
        <pc:sldMkLst>
          <pc:docMk/>
          <pc:sldMk cId="2880756186" sldId="301"/>
        </pc:sldMkLst>
      </pc:sldChg>
      <pc:sldChg chg="del">
        <pc:chgData name="Holienka Marian" userId="d535e67f-eb73-4702-ae53-67bc05435d18" providerId="ADAL" clId="{57B5247D-E240-4482-AE46-38A2AC8E365C}" dt="2023-04-14T22:17:19.833" v="320" actId="47"/>
        <pc:sldMkLst>
          <pc:docMk/>
          <pc:sldMk cId="1622786115" sldId="302"/>
        </pc:sldMkLst>
      </pc:sldChg>
      <pc:sldChg chg="del">
        <pc:chgData name="Holienka Marian" userId="d535e67f-eb73-4702-ae53-67bc05435d18" providerId="ADAL" clId="{57B5247D-E240-4482-AE46-38A2AC8E365C}" dt="2023-04-14T22:20:17.819" v="350" actId="47"/>
        <pc:sldMkLst>
          <pc:docMk/>
          <pc:sldMk cId="529847147" sldId="303"/>
        </pc:sldMkLst>
      </pc:sldChg>
      <pc:sldChg chg="del">
        <pc:chgData name="Holienka Marian" userId="d535e67f-eb73-4702-ae53-67bc05435d18" providerId="ADAL" clId="{57B5247D-E240-4482-AE46-38A2AC8E365C}" dt="2023-04-14T22:22:29.639" v="382" actId="47"/>
        <pc:sldMkLst>
          <pc:docMk/>
          <pc:sldMk cId="4001769584" sldId="304"/>
        </pc:sldMkLst>
      </pc:sldChg>
      <pc:sldChg chg="del">
        <pc:chgData name="Holienka Marian" userId="d535e67f-eb73-4702-ae53-67bc05435d18" providerId="ADAL" clId="{57B5247D-E240-4482-AE46-38A2AC8E365C}" dt="2023-04-14T22:24:29.532" v="415" actId="47"/>
        <pc:sldMkLst>
          <pc:docMk/>
          <pc:sldMk cId="2357051777" sldId="305"/>
        </pc:sldMkLst>
      </pc:sldChg>
      <pc:sldChg chg="del">
        <pc:chgData name="Holienka Marian" userId="d535e67f-eb73-4702-ae53-67bc05435d18" providerId="ADAL" clId="{57B5247D-E240-4482-AE46-38A2AC8E365C}" dt="2023-04-14T22:25:09.916" v="419" actId="47"/>
        <pc:sldMkLst>
          <pc:docMk/>
          <pc:sldMk cId="43163035" sldId="306"/>
        </pc:sldMkLst>
      </pc:sldChg>
      <pc:sldChg chg="del">
        <pc:chgData name="Holienka Marian" userId="d535e67f-eb73-4702-ae53-67bc05435d18" providerId="ADAL" clId="{57B5247D-E240-4482-AE46-38A2AC8E365C}" dt="2023-04-14T22:40:02.511" v="676" actId="47"/>
        <pc:sldMkLst>
          <pc:docMk/>
          <pc:sldMk cId="1176513460" sldId="308"/>
        </pc:sldMkLst>
      </pc:sldChg>
      <pc:sldChg chg="add ord modNotes">
        <pc:chgData name="Holienka Marian" userId="d535e67f-eb73-4702-ae53-67bc05435d18" providerId="ADAL" clId="{57B5247D-E240-4482-AE46-38A2AC8E365C}" dt="2023-04-14T22:27:20.918" v="457"/>
        <pc:sldMkLst>
          <pc:docMk/>
          <pc:sldMk cId="4264589973" sldId="309"/>
        </pc:sldMkLst>
      </pc:sldChg>
      <pc:sldChg chg="delSp modSp add mod">
        <pc:chgData name="Holienka Marian" userId="d535e67f-eb73-4702-ae53-67bc05435d18" providerId="ADAL" clId="{57B5247D-E240-4482-AE46-38A2AC8E365C}" dt="2023-04-14T22:10:49.826" v="235" actId="20577"/>
        <pc:sldMkLst>
          <pc:docMk/>
          <pc:sldMk cId="2950095292" sldId="310"/>
        </pc:sldMkLst>
        <pc:spChg chg="mod">
          <ac:chgData name="Holienka Marian" userId="d535e67f-eb73-4702-ae53-67bc05435d18" providerId="ADAL" clId="{57B5247D-E240-4482-AE46-38A2AC8E365C}" dt="2023-04-14T22:09:55.957" v="219" actId="20577"/>
          <ac:spMkLst>
            <pc:docMk/>
            <pc:sldMk cId="2950095292" sldId="310"/>
            <ac:spMk id="158" creationId="{00000000-0000-0000-0000-000000000000}"/>
          </ac:spMkLst>
        </pc:spChg>
        <pc:spChg chg="mod">
          <ac:chgData name="Holienka Marian" userId="d535e67f-eb73-4702-ae53-67bc05435d18" providerId="ADAL" clId="{57B5247D-E240-4482-AE46-38A2AC8E365C}" dt="2023-04-14T22:10:49.826" v="235" actId="20577"/>
          <ac:spMkLst>
            <pc:docMk/>
            <pc:sldMk cId="2950095292" sldId="310"/>
            <ac:spMk id="159" creationId="{00000000-0000-0000-0000-000000000000}"/>
          </ac:spMkLst>
        </pc:spChg>
        <pc:picChg chg="del">
          <ac:chgData name="Holienka Marian" userId="d535e67f-eb73-4702-ae53-67bc05435d18" providerId="ADAL" clId="{57B5247D-E240-4482-AE46-38A2AC8E365C}" dt="2023-04-14T22:10:00.362" v="220" actId="478"/>
          <ac:picMkLst>
            <pc:docMk/>
            <pc:sldMk cId="2950095292" sldId="310"/>
            <ac:picMk id="160" creationId="{00000000-0000-0000-0000-000000000000}"/>
          </ac:picMkLst>
        </pc:picChg>
      </pc:sldChg>
      <pc:sldChg chg="addSp delSp modSp add mod">
        <pc:chgData name="Holienka Marian" userId="d535e67f-eb73-4702-ae53-67bc05435d18" providerId="ADAL" clId="{57B5247D-E240-4482-AE46-38A2AC8E365C}" dt="2023-04-14T22:12:44.480" v="274" actId="20577"/>
        <pc:sldMkLst>
          <pc:docMk/>
          <pc:sldMk cId="580419289" sldId="311"/>
        </pc:sldMkLst>
        <pc:spChg chg="add del mod">
          <ac:chgData name="Holienka Marian" userId="d535e67f-eb73-4702-ae53-67bc05435d18" providerId="ADAL" clId="{57B5247D-E240-4482-AE46-38A2AC8E365C}" dt="2023-04-14T22:12:44.480" v="274" actId="20577"/>
          <ac:spMkLst>
            <pc:docMk/>
            <pc:sldMk cId="580419289" sldId="311"/>
            <ac:spMk id="159" creationId="{00000000-0000-0000-0000-000000000000}"/>
          </ac:spMkLst>
        </pc:spChg>
      </pc:sldChg>
      <pc:sldChg chg="delSp modSp add mod">
        <pc:chgData name="Holienka Marian" userId="d535e67f-eb73-4702-ae53-67bc05435d18" providerId="ADAL" clId="{57B5247D-E240-4482-AE46-38A2AC8E365C}" dt="2023-04-14T22:14:31.263" v="288" actId="20577"/>
        <pc:sldMkLst>
          <pc:docMk/>
          <pc:sldMk cId="1726013001" sldId="312"/>
        </pc:sldMkLst>
        <pc:spChg chg="mod">
          <ac:chgData name="Holienka Marian" userId="d535e67f-eb73-4702-ae53-67bc05435d18" providerId="ADAL" clId="{57B5247D-E240-4482-AE46-38A2AC8E365C}" dt="2023-04-14T22:13:44.061" v="279" actId="14100"/>
          <ac:spMkLst>
            <pc:docMk/>
            <pc:sldMk cId="1726013001" sldId="312"/>
            <ac:spMk id="158" creationId="{00000000-0000-0000-0000-000000000000}"/>
          </ac:spMkLst>
        </pc:spChg>
        <pc:spChg chg="mod">
          <ac:chgData name="Holienka Marian" userId="d535e67f-eb73-4702-ae53-67bc05435d18" providerId="ADAL" clId="{57B5247D-E240-4482-AE46-38A2AC8E365C}" dt="2023-04-14T22:14:31.263" v="288" actId="20577"/>
          <ac:spMkLst>
            <pc:docMk/>
            <pc:sldMk cId="1726013001" sldId="312"/>
            <ac:spMk id="159" creationId="{00000000-0000-0000-0000-000000000000}"/>
          </ac:spMkLst>
        </pc:spChg>
        <pc:picChg chg="del">
          <ac:chgData name="Holienka Marian" userId="d535e67f-eb73-4702-ae53-67bc05435d18" providerId="ADAL" clId="{57B5247D-E240-4482-AE46-38A2AC8E365C}" dt="2023-04-14T22:13:46.871" v="280" actId="478"/>
          <ac:picMkLst>
            <pc:docMk/>
            <pc:sldMk cId="1726013001" sldId="312"/>
            <ac:picMk id="160" creationId="{00000000-0000-0000-0000-000000000000}"/>
          </ac:picMkLst>
        </pc:picChg>
      </pc:sldChg>
      <pc:sldChg chg="modSp add mod">
        <pc:chgData name="Holienka Marian" userId="d535e67f-eb73-4702-ae53-67bc05435d18" providerId="ADAL" clId="{57B5247D-E240-4482-AE46-38A2AC8E365C}" dt="2023-04-14T22:15:21.723" v="292"/>
        <pc:sldMkLst>
          <pc:docMk/>
          <pc:sldMk cId="3599402507" sldId="313"/>
        </pc:sldMkLst>
        <pc:spChg chg="mod">
          <ac:chgData name="Holienka Marian" userId="d535e67f-eb73-4702-ae53-67bc05435d18" providerId="ADAL" clId="{57B5247D-E240-4482-AE46-38A2AC8E365C}" dt="2023-04-14T22:15:21.723" v="292"/>
          <ac:spMkLst>
            <pc:docMk/>
            <pc:sldMk cId="3599402507" sldId="313"/>
            <ac:spMk id="159" creationId="{00000000-0000-0000-0000-000000000000}"/>
          </ac:spMkLst>
        </pc:spChg>
      </pc:sldChg>
      <pc:sldChg chg="modSp add mod">
        <pc:chgData name="Holienka Marian" userId="d535e67f-eb73-4702-ae53-67bc05435d18" providerId="ADAL" clId="{57B5247D-E240-4482-AE46-38A2AC8E365C}" dt="2023-04-14T22:16:06.610" v="308" actId="20577"/>
        <pc:sldMkLst>
          <pc:docMk/>
          <pc:sldMk cId="3479623711" sldId="314"/>
        </pc:sldMkLst>
        <pc:spChg chg="mod">
          <ac:chgData name="Holienka Marian" userId="d535e67f-eb73-4702-ae53-67bc05435d18" providerId="ADAL" clId="{57B5247D-E240-4482-AE46-38A2AC8E365C}" dt="2023-04-14T22:16:06.610" v="308" actId="20577"/>
          <ac:spMkLst>
            <pc:docMk/>
            <pc:sldMk cId="3479623711" sldId="314"/>
            <ac:spMk id="159" creationId="{00000000-0000-0000-0000-000000000000}"/>
          </ac:spMkLst>
        </pc:spChg>
      </pc:sldChg>
      <pc:sldChg chg="modSp add mod">
        <pc:chgData name="Holienka Marian" userId="d535e67f-eb73-4702-ae53-67bc05435d18" providerId="ADAL" clId="{57B5247D-E240-4482-AE46-38A2AC8E365C}" dt="2023-04-14T22:17:13.772" v="319" actId="6549"/>
        <pc:sldMkLst>
          <pc:docMk/>
          <pc:sldMk cId="3354034392" sldId="315"/>
        </pc:sldMkLst>
        <pc:spChg chg="mod">
          <ac:chgData name="Holienka Marian" userId="d535e67f-eb73-4702-ae53-67bc05435d18" providerId="ADAL" clId="{57B5247D-E240-4482-AE46-38A2AC8E365C}" dt="2023-04-14T22:17:13.772" v="319" actId="6549"/>
          <ac:spMkLst>
            <pc:docMk/>
            <pc:sldMk cId="3354034392" sldId="315"/>
            <ac:spMk id="159" creationId="{00000000-0000-0000-0000-000000000000}"/>
          </ac:spMkLst>
        </pc:spChg>
      </pc:sldChg>
      <pc:sldChg chg="addSp delSp modSp add mod">
        <pc:chgData name="Holienka Marian" userId="d535e67f-eb73-4702-ae53-67bc05435d18" providerId="ADAL" clId="{57B5247D-E240-4482-AE46-38A2AC8E365C}" dt="2023-04-14T22:20:11.395" v="349" actId="1076"/>
        <pc:sldMkLst>
          <pc:docMk/>
          <pc:sldMk cId="1564608588" sldId="316"/>
        </pc:sldMkLst>
        <pc:spChg chg="add mod">
          <ac:chgData name="Holienka Marian" userId="d535e67f-eb73-4702-ae53-67bc05435d18" providerId="ADAL" clId="{57B5247D-E240-4482-AE46-38A2AC8E365C}" dt="2023-04-14T22:19:57.599" v="348" actId="1076"/>
          <ac:spMkLst>
            <pc:docMk/>
            <pc:sldMk cId="1564608588" sldId="316"/>
            <ac:spMk id="2" creationId="{69B04369-42C0-27D1-AF0C-BEFE4C9C5F33}"/>
          </ac:spMkLst>
        </pc:spChg>
        <pc:spChg chg="add mod">
          <ac:chgData name="Holienka Marian" userId="d535e67f-eb73-4702-ae53-67bc05435d18" providerId="ADAL" clId="{57B5247D-E240-4482-AE46-38A2AC8E365C}" dt="2023-04-14T22:19:57.599" v="348" actId="1076"/>
          <ac:spMkLst>
            <pc:docMk/>
            <pc:sldMk cId="1564608588" sldId="316"/>
            <ac:spMk id="3" creationId="{EA9C6F89-0B44-E6DA-9FA4-9D16378AD672}"/>
          </ac:spMkLst>
        </pc:spChg>
        <pc:spChg chg="add mod">
          <ac:chgData name="Holienka Marian" userId="d535e67f-eb73-4702-ae53-67bc05435d18" providerId="ADAL" clId="{57B5247D-E240-4482-AE46-38A2AC8E365C}" dt="2023-04-14T22:19:57.599" v="348" actId="1076"/>
          <ac:spMkLst>
            <pc:docMk/>
            <pc:sldMk cId="1564608588" sldId="316"/>
            <ac:spMk id="4" creationId="{CF5E9C46-20CB-D45F-F374-897EE313A74A}"/>
          </ac:spMkLst>
        </pc:spChg>
        <pc:spChg chg="add del mod">
          <ac:chgData name="Holienka Marian" userId="d535e67f-eb73-4702-ae53-67bc05435d18" providerId="ADAL" clId="{57B5247D-E240-4482-AE46-38A2AC8E365C}" dt="2023-04-14T22:18:59.662" v="335" actId="478"/>
          <ac:spMkLst>
            <pc:docMk/>
            <pc:sldMk cId="1564608588" sldId="316"/>
            <ac:spMk id="5" creationId="{E3B895A4-02F7-1763-4724-CAB1CE2FD9AA}"/>
          </ac:spMkLst>
        </pc:spChg>
        <pc:spChg chg="add del mod">
          <ac:chgData name="Holienka Marian" userId="d535e67f-eb73-4702-ae53-67bc05435d18" providerId="ADAL" clId="{57B5247D-E240-4482-AE46-38A2AC8E365C}" dt="2023-04-14T22:19:00.971" v="336" actId="478"/>
          <ac:spMkLst>
            <pc:docMk/>
            <pc:sldMk cId="1564608588" sldId="316"/>
            <ac:spMk id="6" creationId="{0C249813-6967-A351-AAF9-4EF9895E5B54}"/>
          </ac:spMkLst>
        </pc:spChg>
        <pc:spChg chg="add del mod">
          <ac:chgData name="Holienka Marian" userId="d535e67f-eb73-4702-ae53-67bc05435d18" providerId="ADAL" clId="{57B5247D-E240-4482-AE46-38A2AC8E365C}" dt="2023-04-14T22:19:01.706" v="337" actId="478"/>
          <ac:spMkLst>
            <pc:docMk/>
            <pc:sldMk cId="1564608588" sldId="316"/>
            <ac:spMk id="7" creationId="{25AF0032-179A-2DEC-7ACC-C4BE637B1EB7}"/>
          </ac:spMkLst>
        </pc:spChg>
        <pc:spChg chg="add del mod">
          <ac:chgData name="Holienka Marian" userId="d535e67f-eb73-4702-ae53-67bc05435d18" providerId="ADAL" clId="{57B5247D-E240-4482-AE46-38A2AC8E365C}" dt="2023-04-14T22:19:02.991" v="338" actId="478"/>
          <ac:spMkLst>
            <pc:docMk/>
            <pc:sldMk cId="1564608588" sldId="316"/>
            <ac:spMk id="8" creationId="{8E127A9D-AFCC-D408-FEB8-54EFCBE4273B}"/>
          </ac:spMkLst>
        </pc:spChg>
        <pc:spChg chg="add del mod">
          <ac:chgData name="Holienka Marian" userId="d535e67f-eb73-4702-ae53-67bc05435d18" providerId="ADAL" clId="{57B5247D-E240-4482-AE46-38A2AC8E365C}" dt="2023-04-14T22:19:06.320" v="339" actId="478"/>
          <ac:spMkLst>
            <pc:docMk/>
            <pc:sldMk cId="1564608588" sldId="316"/>
            <ac:spMk id="9" creationId="{C927516B-FE2A-42E2-FFD1-74F7AEFD5E43}"/>
          </ac:spMkLst>
        </pc:spChg>
        <pc:spChg chg="add mod">
          <ac:chgData name="Holienka Marian" userId="d535e67f-eb73-4702-ae53-67bc05435d18" providerId="ADAL" clId="{57B5247D-E240-4482-AE46-38A2AC8E365C}" dt="2023-04-14T22:19:57.599" v="348" actId="1076"/>
          <ac:spMkLst>
            <pc:docMk/>
            <pc:sldMk cId="1564608588" sldId="316"/>
            <ac:spMk id="10" creationId="{C6A11DF3-A063-D040-70B7-CDBE9FAF75A9}"/>
          </ac:spMkLst>
        </pc:spChg>
        <pc:spChg chg="add del mod">
          <ac:chgData name="Holienka Marian" userId="d535e67f-eb73-4702-ae53-67bc05435d18" providerId="ADAL" clId="{57B5247D-E240-4482-AE46-38A2AC8E365C}" dt="2023-04-14T22:19:07.472" v="340" actId="478"/>
          <ac:spMkLst>
            <pc:docMk/>
            <pc:sldMk cId="1564608588" sldId="316"/>
            <ac:spMk id="11" creationId="{880F96CA-1557-6CB2-145E-032ED004FA17}"/>
          </ac:spMkLst>
        </pc:spChg>
        <pc:spChg chg="add mod">
          <ac:chgData name="Holienka Marian" userId="d535e67f-eb73-4702-ae53-67bc05435d18" providerId="ADAL" clId="{57B5247D-E240-4482-AE46-38A2AC8E365C}" dt="2023-04-14T22:19:57.599" v="348" actId="1076"/>
          <ac:spMkLst>
            <pc:docMk/>
            <pc:sldMk cId="1564608588" sldId="316"/>
            <ac:spMk id="12" creationId="{AD56A74F-1936-EDB4-526F-4FBE6407C2EF}"/>
          </ac:spMkLst>
        </pc:spChg>
        <pc:spChg chg="add mod">
          <ac:chgData name="Holienka Marian" userId="d535e67f-eb73-4702-ae53-67bc05435d18" providerId="ADAL" clId="{57B5247D-E240-4482-AE46-38A2AC8E365C}" dt="2023-04-14T22:20:11.395" v="349" actId="1076"/>
          <ac:spMkLst>
            <pc:docMk/>
            <pc:sldMk cId="1564608588" sldId="316"/>
            <ac:spMk id="13" creationId="{CEF49DE3-ACE0-2B59-4406-8018FFB007A5}"/>
          </ac:spMkLst>
        </pc:spChg>
        <pc:spChg chg="add mod">
          <ac:chgData name="Holienka Marian" userId="d535e67f-eb73-4702-ae53-67bc05435d18" providerId="ADAL" clId="{57B5247D-E240-4482-AE46-38A2AC8E365C}" dt="2023-04-14T22:20:11.395" v="349" actId="1076"/>
          <ac:spMkLst>
            <pc:docMk/>
            <pc:sldMk cId="1564608588" sldId="316"/>
            <ac:spMk id="14" creationId="{72E96BB1-B3DB-64E0-9CFC-6B937228BF99}"/>
          </ac:spMkLst>
        </pc:spChg>
        <pc:spChg chg="add mod">
          <ac:chgData name="Holienka Marian" userId="d535e67f-eb73-4702-ae53-67bc05435d18" providerId="ADAL" clId="{57B5247D-E240-4482-AE46-38A2AC8E365C}" dt="2023-04-14T22:19:57.599" v="348" actId="1076"/>
          <ac:spMkLst>
            <pc:docMk/>
            <pc:sldMk cId="1564608588" sldId="316"/>
            <ac:spMk id="15" creationId="{65B919DA-5251-DFD9-AA21-513C456C296B}"/>
          </ac:spMkLst>
        </pc:spChg>
        <pc:spChg chg="add del mod">
          <ac:chgData name="Holienka Marian" userId="d535e67f-eb73-4702-ae53-67bc05435d18" providerId="ADAL" clId="{57B5247D-E240-4482-AE46-38A2AC8E365C}" dt="2023-04-14T22:19:57.599" v="348" actId="1076"/>
          <ac:spMkLst>
            <pc:docMk/>
            <pc:sldMk cId="1564608588" sldId="316"/>
            <ac:spMk id="16" creationId="{CB55FAAF-2601-F317-A3E1-C9C483EF7DDC}"/>
          </ac:spMkLst>
        </pc:spChg>
        <pc:spChg chg="add mod">
          <ac:chgData name="Holienka Marian" userId="d535e67f-eb73-4702-ae53-67bc05435d18" providerId="ADAL" clId="{57B5247D-E240-4482-AE46-38A2AC8E365C}" dt="2023-04-14T22:18:39.477" v="330" actId="1076"/>
          <ac:spMkLst>
            <pc:docMk/>
            <pc:sldMk cId="1564608588" sldId="316"/>
            <ac:spMk id="17" creationId="{47D51509-7B4E-1DC0-AB96-B62B73279256}"/>
          </ac:spMkLst>
        </pc:spChg>
        <pc:spChg chg="add mod">
          <ac:chgData name="Holienka Marian" userId="d535e67f-eb73-4702-ae53-67bc05435d18" providerId="ADAL" clId="{57B5247D-E240-4482-AE46-38A2AC8E365C}" dt="2023-04-14T22:19:57.599" v="348" actId="1076"/>
          <ac:spMkLst>
            <pc:docMk/>
            <pc:sldMk cId="1564608588" sldId="316"/>
            <ac:spMk id="18" creationId="{8132A62B-5EC2-538E-0350-0262EC7CB47B}"/>
          </ac:spMkLst>
        </pc:spChg>
        <pc:spChg chg="add mod">
          <ac:chgData name="Holienka Marian" userId="d535e67f-eb73-4702-ae53-67bc05435d18" providerId="ADAL" clId="{57B5247D-E240-4482-AE46-38A2AC8E365C}" dt="2023-04-14T22:19:57.599" v="348" actId="1076"/>
          <ac:spMkLst>
            <pc:docMk/>
            <pc:sldMk cId="1564608588" sldId="316"/>
            <ac:spMk id="19" creationId="{DA7A833D-B976-10C6-1B11-CF5D76930D63}"/>
          </ac:spMkLst>
        </pc:spChg>
        <pc:spChg chg="add mod">
          <ac:chgData name="Holienka Marian" userId="d535e67f-eb73-4702-ae53-67bc05435d18" providerId="ADAL" clId="{57B5247D-E240-4482-AE46-38A2AC8E365C}" dt="2023-04-14T22:19:57.599" v="348" actId="1076"/>
          <ac:spMkLst>
            <pc:docMk/>
            <pc:sldMk cId="1564608588" sldId="316"/>
            <ac:spMk id="20" creationId="{618171E1-5248-764C-5440-0AC77A0FB82E}"/>
          </ac:spMkLst>
        </pc:spChg>
        <pc:spChg chg="add mod">
          <ac:chgData name="Holienka Marian" userId="d535e67f-eb73-4702-ae53-67bc05435d18" providerId="ADAL" clId="{57B5247D-E240-4482-AE46-38A2AC8E365C}" dt="2023-04-14T22:19:57.599" v="348" actId="1076"/>
          <ac:spMkLst>
            <pc:docMk/>
            <pc:sldMk cId="1564608588" sldId="316"/>
            <ac:spMk id="21" creationId="{03D343FD-656D-C4FD-FB53-CDF97E79AEB8}"/>
          </ac:spMkLst>
        </pc:spChg>
        <pc:spChg chg="add mod">
          <ac:chgData name="Holienka Marian" userId="d535e67f-eb73-4702-ae53-67bc05435d18" providerId="ADAL" clId="{57B5247D-E240-4482-AE46-38A2AC8E365C}" dt="2023-04-14T22:19:57.599" v="348" actId="1076"/>
          <ac:spMkLst>
            <pc:docMk/>
            <pc:sldMk cId="1564608588" sldId="316"/>
            <ac:spMk id="22" creationId="{8DFC3740-097B-E5F3-5112-80560DC4F304}"/>
          </ac:spMkLst>
        </pc:spChg>
        <pc:spChg chg="add mod">
          <ac:chgData name="Holienka Marian" userId="d535e67f-eb73-4702-ae53-67bc05435d18" providerId="ADAL" clId="{57B5247D-E240-4482-AE46-38A2AC8E365C}" dt="2023-04-14T22:19:57.599" v="348" actId="1076"/>
          <ac:spMkLst>
            <pc:docMk/>
            <pc:sldMk cId="1564608588" sldId="316"/>
            <ac:spMk id="23" creationId="{C58C81EE-7FD5-A1A0-55EA-F08DF477F49D}"/>
          </ac:spMkLst>
        </pc:spChg>
        <pc:spChg chg="mod">
          <ac:chgData name="Holienka Marian" userId="d535e67f-eb73-4702-ae53-67bc05435d18" providerId="ADAL" clId="{57B5247D-E240-4482-AE46-38A2AC8E365C}" dt="2023-04-14T22:18:00.735" v="328" actId="6549"/>
          <ac:spMkLst>
            <pc:docMk/>
            <pc:sldMk cId="1564608588" sldId="316"/>
            <ac:spMk id="159" creationId="{00000000-0000-0000-0000-000000000000}"/>
          </ac:spMkLst>
        </pc:spChg>
      </pc:sldChg>
      <pc:sldChg chg="addSp modSp add mod">
        <pc:chgData name="Holienka Marian" userId="d535e67f-eb73-4702-ae53-67bc05435d18" providerId="ADAL" clId="{57B5247D-E240-4482-AE46-38A2AC8E365C}" dt="2023-04-14T22:22:22.733" v="381" actId="20577"/>
        <pc:sldMkLst>
          <pc:docMk/>
          <pc:sldMk cId="504674744" sldId="317"/>
        </pc:sldMkLst>
        <pc:spChg chg="add mod">
          <ac:chgData name="Holienka Marian" userId="d535e67f-eb73-4702-ae53-67bc05435d18" providerId="ADAL" clId="{57B5247D-E240-4482-AE46-38A2AC8E365C}" dt="2023-04-14T22:22:22.733" v="381" actId="20577"/>
          <ac:spMkLst>
            <pc:docMk/>
            <pc:sldMk cId="504674744" sldId="317"/>
            <ac:spMk id="2" creationId="{1B840261-B158-2E07-3F06-46561CF4BB45}"/>
          </ac:spMkLst>
        </pc:spChg>
        <pc:spChg chg="mod">
          <ac:chgData name="Holienka Marian" userId="d535e67f-eb73-4702-ae53-67bc05435d18" providerId="ADAL" clId="{57B5247D-E240-4482-AE46-38A2AC8E365C}" dt="2023-04-14T22:21:25.199" v="360" actId="404"/>
          <ac:spMkLst>
            <pc:docMk/>
            <pc:sldMk cId="504674744" sldId="317"/>
            <ac:spMk id="159" creationId="{00000000-0000-0000-0000-000000000000}"/>
          </ac:spMkLst>
        </pc:spChg>
      </pc:sldChg>
      <pc:sldChg chg="modSp add mod">
        <pc:chgData name="Holienka Marian" userId="d535e67f-eb73-4702-ae53-67bc05435d18" providerId="ADAL" clId="{57B5247D-E240-4482-AE46-38A2AC8E365C}" dt="2023-04-14T22:23:29.654" v="405" actId="20577"/>
        <pc:sldMkLst>
          <pc:docMk/>
          <pc:sldMk cId="846340861" sldId="318"/>
        </pc:sldMkLst>
        <pc:spChg chg="mod">
          <ac:chgData name="Holienka Marian" userId="d535e67f-eb73-4702-ae53-67bc05435d18" providerId="ADAL" clId="{57B5247D-E240-4482-AE46-38A2AC8E365C}" dt="2023-04-14T22:23:29.654" v="405" actId="20577"/>
          <ac:spMkLst>
            <pc:docMk/>
            <pc:sldMk cId="846340861" sldId="318"/>
            <ac:spMk id="159" creationId="{00000000-0000-0000-0000-000000000000}"/>
          </ac:spMkLst>
        </pc:spChg>
      </pc:sldChg>
      <pc:sldChg chg="modSp add mod">
        <pc:chgData name="Holienka Marian" userId="d535e67f-eb73-4702-ae53-67bc05435d18" providerId="ADAL" clId="{57B5247D-E240-4482-AE46-38A2AC8E365C}" dt="2023-04-14T22:24:22.593" v="414" actId="403"/>
        <pc:sldMkLst>
          <pc:docMk/>
          <pc:sldMk cId="3015632089" sldId="319"/>
        </pc:sldMkLst>
        <pc:spChg chg="mod">
          <ac:chgData name="Holienka Marian" userId="d535e67f-eb73-4702-ae53-67bc05435d18" providerId="ADAL" clId="{57B5247D-E240-4482-AE46-38A2AC8E365C}" dt="2023-04-14T22:24:22.593" v="414" actId="403"/>
          <ac:spMkLst>
            <pc:docMk/>
            <pc:sldMk cId="3015632089" sldId="319"/>
            <ac:spMk id="159" creationId="{00000000-0000-0000-0000-000000000000}"/>
          </ac:spMkLst>
        </pc:spChg>
      </pc:sldChg>
      <pc:sldChg chg="modSp add mod">
        <pc:chgData name="Holienka Marian" userId="d535e67f-eb73-4702-ae53-67bc05435d18" providerId="ADAL" clId="{57B5247D-E240-4482-AE46-38A2AC8E365C}" dt="2023-04-14T22:25:04.820" v="418"/>
        <pc:sldMkLst>
          <pc:docMk/>
          <pc:sldMk cId="2196689595" sldId="320"/>
        </pc:sldMkLst>
        <pc:spChg chg="mod">
          <ac:chgData name="Holienka Marian" userId="d535e67f-eb73-4702-ae53-67bc05435d18" providerId="ADAL" clId="{57B5247D-E240-4482-AE46-38A2AC8E365C}" dt="2023-04-14T22:25:04.820" v="418"/>
          <ac:spMkLst>
            <pc:docMk/>
            <pc:sldMk cId="2196689595" sldId="320"/>
            <ac:spMk id="159" creationId="{00000000-0000-0000-0000-000000000000}"/>
          </ac:spMkLst>
        </pc:spChg>
      </pc:sldChg>
      <pc:sldChg chg="addSp delSp modSp add mod">
        <pc:chgData name="Holienka Marian" userId="d535e67f-eb73-4702-ae53-67bc05435d18" providerId="ADAL" clId="{57B5247D-E240-4482-AE46-38A2AC8E365C}" dt="2023-04-14T22:29:44.644" v="501" actId="1076"/>
        <pc:sldMkLst>
          <pc:docMk/>
          <pc:sldMk cId="2431115410" sldId="321"/>
        </pc:sldMkLst>
        <pc:spChg chg="mod">
          <ac:chgData name="Holienka Marian" userId="d535e67f-eb73-4702-ae53-67bc05435d18" providerId="ADAL" clId="{57B5247D-E240-4482-AE46-38A2AC8E365C}" dt="2023-04-14T22:27:41.721" v="462" actId="14100"/>
          <ac:spMkLst>
            <pc:docMk/>
            <pc:sldMk cId="2431115410" sldId="321"/>
            <ac:spMk id="158" creationId="{00000000-0000-0000-0000-000000000000}"/>
          </ac:spMkLst>
        </pc:spChg>
        <pc:spChg chg="mod">
          <ac:chgData name="Holienka Marian" userId="d535e67f-eb73-4702-ae53-67bc05435d18" providerId="ADAL" clId="{57B5247D-E240-4482-AE46-38A2AC8E365C}" dt="2023-04-14T22:29:27.353" v="498" actId="14100"/>
          <ac:spMkLst>
            <pc:docMk/>
            <pc:sldMk cId="2431115410" sldId="321"/>
            <ac:spMk id="159" creationId="{00000000-0000-0000-0000-000000000000}"/>
          </ac:spMkLst>
        </pc:spChg>
        <pc:picChg chg="add mod">
          <ac:chgData name="Holienka Marian" userId="d535e67f-eb73-4702-ae53-67bc05435d18" providerId="ADAL" clId="{57B5247D-E240-4482-AE46-38A2AC8E365C}" dt="2023-04-14T22:29:44.644" v="501" actId="1076"/>
          <ac:picMkLst>
            <pc:docMk/>
            <pc:sldMk cId="2431115410" sldId="321"/>
            <ac:picMk id="2" creationId="{15009A81-8BCF-2A24-77A4-51EB1131EBF3}"/>
          </ac:picMkLst>
        </pc:picChg>
        <pc:picChg chg="del">
          <ac:chgData name="Holienka Marian" userId="d535e67f-eb73-4702-ae53-67bc05435d18" providerId="ADAL" clId="{57B5247D-E240-4482-AE46-38A2AC8E365C}" dt="2023-04-14T22:27:53.297" v="466" actId="478"/>
          <ac:picMkLst>
            <pc:docMk/>
            <pc:sldMk cId="2431115410" sldId="321"/>
            <ac:picMk id="160" creationId="{00000000-0000-0000-0000-000000000000}"/>
          </ac:picMkLst>
        </pc:picChg>
      </pc:sldChg>
      <pc:sldChg chg="delSp modSp add mod">
        <pc:chgData name="Holienka Marian" userId="d535e67f-eb73-4702-ae53-67bc05435d18" providerId="ADAL" clId="{57B5247D-E240-4482-AE46-38A2AC8E365C}" dt="2023-04-14T22:31:07.491" v="527" actId="20577"/>
        <pc:sldMkLst>
          <pc:docMk/>
          <pc:sldMk cId="2405112690" sldId="322"/>
        </pc:sldMkLst>
        <pc:spChg chg="mod">
          <ac:chgData name="Holienka Marian" userId="d535e67f-eb73-4702-ae53-67bc05435d18" providerId="ADAL" clId="{57B5247D-E240-4482-AE46-38A2AC8E365C}" dt="2023-04-14T22:30:26.899" v="507" actId="20577"/>
          <ac:spMkLst>
            <pc:docMk/>
            <pc:sldMk cId="2405112690" sldId="322"/>
            <ac:spMk id="158" creationId="{00000000-0000-0000-0000-000000000000}"/>
          </ac:spMkLst>
        </pc:spChg>
        <pc:spChg chg="mod">
          <ac:chgData name="Holienka Marian" userId="d535e67f-eb73-4702-ae53-67bc05435d18" providerId="ADAL" clId="{57B5247D-E240-4482-AE46-38A2AC8E365C}" dt="2023-04-14T22:31:07.491" v="527" actId="20577"/>
          <ac:spMkLst>
            <pc:docMk/>
            <pc:sldMk cId="2405112690" sldId="322"/>
            <ac:spMk id="159" creationId="{00000000-0000-0000-0000-000000000000}"/>
          </ac:spMkLst>
        </pc:spChg>
        <pc:picChg chg="del">
          <ac:chgData name="Holienka Marian" userId="d535e67f-eb73-4702-ae53-67bc05435d18" providerId="ADAL" clId="{57B5247D-E240-4482-AE46-38A2AC8E365C}" dt="2023-04-14T22:30:53.160" v="513" actId="478"/>
          <ac:picMkLst>
            <pc:docMk/>
            <pc:sldMk cId="2405112690" sldId="322"/>
            <ac:picMk id="160" creationId="{00000000-0000-0000-0000-000000000000}"/>
          </ac:picMkLst>
        </pc:picChg>
      </pc:sldChg>
      <pc:sldChg chg="addSp modSp add mod">
        <pc:chgData name="Holienka Marian" userId="d535e67f-eb73-4702-ae53-67bc05435d18" providerId="ADAL" clId="{57B5247D-E240-4482-AE46-38A2AC8E365C}" dt="2023-04-14T22:31:49.376" v="531" actId="1076"/>
        <pc:sldMkLst>
          <pc:docMk/>
          <pc:sldMk cId="1746071789" sldId="323"/>
        </pc:sldMkLst>
        <pc:spChg chg="add mod">
          <ac:chgData name="Holienka Marian" userId="d535e67f-eb73-4702-ae53-67bc05435d18" providerId="ADAL" clId="{57B5247D-E240-4482-AE46-38A2AC8E365C}" dt="2023-04-14T22:31:49.376" v="531" actId="1076"/>
          <ac:spMkLst>
            <pc:docMk/>
            <pc:sldMk cId="1746071789" sldId="323"/>
            <ac:spMk id="2" creationId="{5DCB4ACB-2392-E628-0E62-9B519212704E}"/>
          </ac:spMkLst>
        </pc:spChg>
        <pc:spChg chg="add mod">
          <ac:chgData name="Holienka Marian" userId="d535e67f-eb73-4702-ae53-67bc05435d18" providerId="ADAL" clId="{57B5247D-E240-4482-AE46-38A2AC8E365C}" dt="2023-04-14T22:31:49.376" v="531" actId="1076"/>
          <ac:spMkLst>
            <pc:docMk/>
            <pc:sldMk cId="1746071789" sldId="323"/>
            <ac:spMk id="3" creationId="{EC68CBF1-D65A-5630-294A-5B1707223706}"/>
          </ac:spMkLst>
        </pc:spChg>
        <pc:spChg chg="add mod">
          <ac:chgData name="Holienka Marian" userId="d535e67f-eb73-4702-ae53-67bc05435d18" providerId="ADAL" clId="{57B5247D-E240-4482-AE46-38A2AC8E365C}" dt="2023-04-14T22:31:49.376" v="531" actId="1076"/>
          <ac:spMkLst>
            <pc:docMk/>
            <pc:sldMk cId="1746071789" sldId="323"/>
            <ac:spMk id="4" creationId="{F54F8D42-B080-F2C9-8D98-64B8DE63DBEB}"/>
          </ac:spMkLst>
        </pc:spChg>
        <pc:spChg chg="add mod">
          <ac:chgData name="Holienka Marian" userId="d535e67f-eb73-4702-ae53-67bc05435d18" providerId="ADAL" clId="{57B5247D-E240-4482-AE46-38A2AC8E365C}" dt="2023-04-14T22:31:49.376" v="531" actId="1076"/>
          <ac:spMkLst>
            <pc:docMk/>
            <pc:sldMk cId="1746071789" sldId="323"/>
            <ac:spMk id="6" creationId="{98F1BD65-6AFC-3CEB-4580-E837F97F5A81}"/>
          </ac:spMkLst>
        </pc:spChg>
        <pc:spChg chg="add mod">
          <ac:chgData name="Holienka Marian" userId="d535e67f-eb73-4702-ae53-67bc05435d18" providerId="ADAL" clId="{57B5247D-E240-4482-AE46-38A2AC8E365C}" dt="2023-04-14T22:31:49.376" v="531" actId="1076"/>
          <ac:spMkLst>
            <pc:docMk/>
            <pc:sldMk cId="1746071789" sldId="323"/>
            <ac:spMk id="7" creationId="{A3AA58BB-7B7B-0AA9-5680-BF7181707339}"/>
          </ac:spMkLst>
        </pc:spChg>
        <pc:spChg chg="add mod">
          <ac:chgData name="Holienka Marian" userId="d535e67f-eb73-4702-ae53-67bc05435d18" providerId="ADAL" clId="{57B5247D-E240-4482-AE46-38A2AC8E365C}" dt="2023-04-14T22:31:49.376" v="531" actId="1076"/>
          <ac:spMkLst>
            <pc:docMk/>
            <pc:sldMk cId="1746071789" sldId="323"/>
            <ac:spMk id="8" creationId="{BE04446C-FA4D-F2D8-143E-B6A1F6CA4ADA}"/>
          </ac:spMkLst>
        </pc:spChg>
        <pc:spChg chg="mod">
          <ac:chgData name="Holienka Marian" userId="d535e67f-eb73-4702-ae53-67bc05435d18" providerId="ADAL" clId="{57B5247D-E240-4482-AE46-38A2AC8E365C}" dt="2023-04-14T22:31:26.860" v="529" actId="20577"/>
          <ac:spMkLst>
            <pc:docMk/>
            <pc:sldMk cId="1746071789" sldId="323"/>
            <ac:spMk id="159" creationId="{00000000-0000-0000-0000-000000000000}"/>
          </ac:spMkLst>
        </pc:spChg>
        <pc:cxnChg chg="add mod">
          <ac:chgData name="Holienka Marian" userId="d535e67f-eb73-4702-ae53-67bc05435d18" providerId="ADAL" clId="{57B5247D-E240-4482-AE46-38A2AC8E365C}" dt="2023-04-14T22:31:49.376" v="531" actId="1076"/>
          <ac:cxnSpMkLst>
            <pc:docMk/>
            <pc:sldMk cId="1746071789" sldId="323"/>
            <ac:cxnSpMk id="5" creationId="{B43BB621-8A75-E25A-594D-C822A4E14E59}"/>
          </ac:cxnSpMkLst>
        </pc:cxnChg>
        <pc:cxnChg chg="add mod">
          <ac:chgData name="Holienka Marian" userId="d535e67f-eb73-4702-ae53-67bc05435d18" providerId="ADAL" clId="{57B5247D-E240-4482-AE46-38A2AC8E365C}" dt="2023-04-14T22:31:49.376" v="531" actId="1076"/>
          <ac:cxnSpMkLst>
            <pc:docMk/>
            <pc:sldMk cId="1746071789" sldId="323"/>
            <ac:cxnSpMk id="9" creationId="{5150E847-86E5-81EC-D02C-4196CE140E1B}"/>
          </ac:cxnSpMkLst>
        </pc:cxnChg>
      </pc:sldChg>
      <pc:sldChg chg="addSp delSp modSp add mod">
        <pc:chgData name="Holienka Marian" userId="d535e67f-eb73-4702-ae53-67bc05435d18" providerId="ADAL" clId="{57B5247D-E240-4482-AE46-38A2AC8E365C}" dt="2023-04-14T22:34:57.350" v="600" actId="20577"/>
        <pc:sldMkLst>
          <pc:docMk/>
          <pc:sldMk cId="1323118275" sldId="324"/>
        </pc:sldMkLst>
        <pc:spChg chg="add del mod">
          <ac:chgData name="Holienka Marian" userId="d535e67f-eb73-4702-ae53-67bc05435d18" providerId="ADAL" clId="{57B5247D-E240-4482-AE46-38A2AC8E365C}" dt="2023-04-14T22:33:15.616" v="548" actId="478"/>
          <ac:spMkLst>
            <pc:docMk/>
            <pc:sldMk cId="1323118275" sldId="324"/>
            <ac:spMk id="2" creationId="{EBC57412-E78C-F544-993A-6048CC4346DE}"/>
          </ac:spMkLst>
        </pc:spChg>
        <pc:spChg chg="add del mod">
          <ac:chgData name="Holienka Marian" userId="d535e67f-eb73-4702-ae53-67bc05435d18" providerId="ADAL" clId="{57B5247D-E240-4482-AE46-38A2AC8E365C}" dt="2023-04-14T22:33:15.616" v="548" actId="478"/>
          <ac:spMkLst>
            <pc:docMk/>
            <pc:sldMk cId="1323118275" sldId="324"/>
            <ac:spMk id="4" creationId="{A23E8455-1D67-367E-37F3-4FADD7724866}"/>
          </ac:spMkLst>
        </pc:spChg>
        <pc:spChg chg="add del mod">
          <ac:chgData name="Holienka Marian" userId="d535e67f-eb73-4702-ae53-67bc05435d18" providerId="ADAL" clId="{57B5247D-E240-4482-AE46-38A2AC8E365C}" dt="2023-04-14T22:33:22.149" v="550" actId="478"/>
          <ac:spMkLst>
            <pc:docMk/>
            <pc:sldMk cId="1323118275" sldId="324"/>
            <ac:spMk id="5" creationId="{E5A5B480-FD12-A72B-198D-BF7F366113E0}"/>
          </ac:spMkLst>
        </pc:spChg>
        <pc:spChg chg="add mod">
          <ac:chgData name="Holienka Marian" userId="d535e67f-eb73-4702-ae53-67bc05435d18" providerId="ADAL" clId="{57B5247D-E240-4482-AE46-38A2AC8E365C}" dt="2023-04-14T22:34:57.350" v="600" actId="20577"/>
          <ac:spMkLst>
            <pc:docMk/>
            <pc:sldMk cId="1323118275" sldId="324"/>
            <ac:spMk id="7" creationId="{B1486B6C-0B31-6702-6B6D-78A4AB57701B}"/>
          </ac:spMkLst>
        </pc:spChg>
        <pc:spChg chg="mod">
          <ac:chgData name="Holienka Marian" userId="d535e67f-eb73-4702-ae53-67bc05435d18" providerId="ADAL" clId="{57B5247D-E240-4482-AE46-38A2AC8E365C}" dt="2023-04-14T22:32:47.397" v="546" actId="20577"/>
          <ac:spMkLst>
            <pc:docMk/>
            <pc:sldMk cId="1323118275" sldId="324"/>
            <ac:spMk id="159" creationId="{00000000-0000-0000-0000-000000000000}"/>
          </ac:spMkLst>
        </pc:spChg>
        <pc:graphicFrameChg chg="add del mod">
          <ac:chgData name="Holienka Marian" userId="d535e67f-eb73-4702-ae53-67bc05435d18" providerId="ADAL" clId="{57B5247D-E240-4482-AE46-38A2AC8E365C}" dt="2023-04-14T22:33:15.616" v="548" actId="478"/>
          <ac:graphicFrameMkLst>
            <pc:docMk/>
            <pc:sldMk cId="1323118275" sldId="324"/>
            <ac:graphicFrameMk id="3" creationId="{9969EA2E-4876-823D-54D2-FCF95BAD5ACA}"/>
          </ac:graphicFrameMkLst>
        </pc:graphicFrameChg>
        <pc:graphicFrameChg chg="add mod">
          <ac:chgData name="Holienka Marian" userId="d535e67f-eb73-4702-ae53-67bc05435d18" providerId="ADAL" clId="{57B5247D-E240-4482-AE46-38A2AC8E365C}" dt="2023-04-14T22:33:35.652" v="552" actId="1076"/>
          <ac:graphicFrameMkLst>
            <pc:docMk/>
            <pc:sldMk cId="1323118275" sldId="324"/>
            <ac:graphicFrameMk id="6" creationId="{086B0426-8073-C953-F2A9-76F25CDE5FAA}"/>
          </ac:graphicFrameMkLst>
        </pc:graphicFrameChg>
      </pc:sldChg>
      <pc:sldChg chg="addSp delSp modSp add mod">
        <pc:chgData name="Holienka Marian" userId="d535e67f-eb73-4702-ae53-67bc05435d18" providerId="ADAL" clId="{57B5247D-E240-4482-AE46-38A2AC8E365C}" dt="2023-04-14T22:37:51.988" v="650" actId="14100"/>
        <pc:sldMkLst>
          <pc:docMk/>
          <pc:sldMk cId="3071624659" sldId="325"/>
        </pc:sldMkLst>
        <pc:spChg chg="add mod">
          <ac:chgData name="Holienka Marian" userId="d535e67f-eb73-4702-ae53-67bc05435d18" providerId="ADAL" clId="{57B5247D-E240-4482-AE46-38A2AC8E365C}" dt="2023-04-14T22:37:42.319" v="648" actId="1076"/>
          <ac:spMkLst>
            <pc:docMk/>
            <pc:sldMk cId="3071624659" sldId="325"/>
            <ac:spMk id="2" creationId="{6FDF5085-18F2-182D-D68A-106D39EB7745}"/>
          </ac:spMkLst>
        </pc:spChg>
        <pc:spChg chg="del">
          <ac:chgData name="Holienka Marian" userId="d535e67f-eb73-4702-ae53-67bc05435d18" providerId="ADAL" clId="{57B5247D-E240-4482-AE46-38A2AC8E365C}" dt="2023-04-14T22:36:11.470" v="606" actId="478"/>
          <ac:spMkLst>
            <pc:docMk/>
            <pc:sldMk cId="3071624659" sldId="325"/>
            <ac:spMk id="7" creationId="{B1486B6C-0B31-6702-6B6D-78A4AB57701B}"/>
          </ac:spMkLst>
        </pc:spChg>
        <pc:spChg chg="mod">
          <ac:chgData name="Holienka Marian" userId="d535e67f-eb73-4702-ae53-67bc05435d18" providerId="ADAL" clId="{57B5247D-E240-4482-AE46-38A2AC8E365C}" dt="2023-04-14T22:36:17.647" v="607" actId="6549"/>
          <ac:spMkLst>
            <pc:docMk/>
            <pc:sldMk cId="3071624659" sldId="325"/>
            <ac:spMk id="159" creationId="{00000000-0000-0000-0000-000000000000}"/>
          </ac:spMkLst>
        </pc:spChg>
        <pc:graphicFrameChg chg="add mod">
          <ac:chgData name="Holienka Marian" userId="d535e67f-eb73-4702-ae53-67bc05435d18" providerId="ADAL" clId="{57B5247D-E240-4482-AE46-38A2AC8E365C}" dt="2023-04-14T22:37:51.988" v="650" actId="14100"/>
          <ac:graphicFrameMkLst>
            <pc:docMk/>
            <pc:sldMk cId="3071624659" sldId="325"/>
            <ac:graphicFrameMk id="3" creationId="{2BE265A7-2EA4-F316-C6C5-69A20B95D76B}"/>
          </ac:graphicFrameMkLst>
        </pc:graphicFrameChg>
        <pc:graphicFrameChg chg="del">
          <ac:chgData name="Holienka Marian" userId="d535e67f-eb73-4702-ae53-67bc05435d18" providerId="ADAL" clId="{57B5247D-E240-4482-AE46-38A2AC8E365C}" dt="2023-04-14T22:35:58.561" v="605" actId="478"/>
          <ac:graphicFrameMkLst>
            <pc:docMk/>
            <pc:sldMk cId="3071624659" sldId="325"/>
            <ac:graphicFrameMk id="6" creationId="{086B0426-8073-C953-F2A9-76F25CDE5FAA}"/>
          </ac:graphicFrameMkLst>
        </pc:graphicFrameChg>
      </pc:sldChg>
      <pc:sldChg chg="delSp modSp add mod">
        <pc:chgData name="Holienka Marian" userId="d535e67f-eb73-4702-ae53-67bc05435d18" providerId="ADAL" clId="{57B5247D-E240-4482-AE46-38A2AC8E365C}" dt="2023-04-14T22:39:56.859" v="675" actId="6549"/>
        <pc:sldMkLst>
          <pc:docMk/>
          <pc:sldMk cId="2510567902" sldId="326"/>
        </pc:sldMkLst>
        <pc:spChg chg="mod">
          <ac:chgData name="Holienka Marian" userId="d535e67f-eb73-4702-ae53-67bc05435d18" providerId="ADAL" clId="{57B5247D-E240-4482-AE46-38A2AC8E365C}" dt="2023-04-14T22:38:44.172" v="656" actId="14100"/>
          <ac:spMkLst>
            <pc:docMk/>
            <pc:sldMk cId="2510567902" sldId="326"/>
            <ac:spMk id="158" creationId="{00000000-0000-0000-0000-000000000000}"/>
          </ac:spMkLst>
        </pc:spChg>
        <pc:spChg chg="mod">
          <ac:chgData name="Holienka Marian" userId="d535e67f-eb73-4702-ae53-67bc05435d18" providerId="ADAL" clId="{57B5247D-E240-4482-AE46-38A2AC8E365C}" dt="2023-04-14T22:39:56.859" v="675" actId="6549"/>
          <ac:spMkLst>
            <pc:docMk/>
            <pc:sldMk cId="2510567902" sldId="326"/>
            <ac:spMk id="159" creationId="{00000000-0000-0000-0000-000000000000}"/>
          </ac:spMkLst>
        </pc:spChg>
        <pc:picChg chg="del">
          <ac:chgData name="Holienka Marian" userId="d535e67f-eb73-4702-ae53-67bc05435d18" providerId="ADAL" clId="{57B5247D-E240-4482-AE46-38A2AC8E365C}" dt="2023-04-14T22:38:52.877" v="658" actId="478"/>
          <ac:picMkLst>
            <pc:docMk/>
            <pc:sldMk cId="2510567902" sldId="326"/>
            <ac:picMk id="160" creationId="{00000000-0000-0000-0000-000000000000}"/>
          </ac:picMkLst>
        </pc:picChg>
      </pc:sldChg>
      <pc:sldChg chg="addSp modSp add mod">
        <pc:chgData name="Holienka Marian" userId="d535e67f-eb73-4702-ae53-67bc05435d18" providerId="ADAL" clId="{57B5247D-E240-4482-AE46-38A2AC8E365C}" dt="2023-04-14T22:42:24.722" v="701" actId="20577"/>
        <pc:sldMkLst>
          <pc:docMk/>
          <pc:sldMk cId="1438820471" sldId="327"/>
        </pc:sldMkLst>
        <pc:spChg chg="add mod">
          <ac:chgData name="Holienka Marian" userId="d535e67f-eb73-4702-ae53-67bc05435d18" providerId="ADAL" clId="{57B5247D-E240-4482-AE46-38A2AC8E365C}" dt="2023-04-14T22:41:37.281" v="694" actId="1076"/>
          <ac:spMkLst>
            <pc:docMk/>
            <pc:sldMk cId="1438820471" sldId="327"/>
            <ac:spMk id="2" creationId="{E7108054-A553-B3EB-2566-87F405D46676}"/>
          </ac:spMkLst>
        </pc:spChg>
        <pc:spChg chg="add mod">
          <ac:chgData name="Holienka Marian" userId="d535e67f-eb73-4702-ae53-67bc05435d18" providerId="ADAL" clId="{57B5247D-E240-4482-AE46-38A2AC8E365C}" dt="2023-04-14T22:42:24.722" v="701" actId="20577"/>
          <ac:spMkLst>
            <pc:docMk/>
            <pc:sldMk cId="1438820471" sldId="327"/>
            <ac:spMk id="3" creationId="{CD133BCC-22D7-BBF4-F0B7-6A0941C3187B}"/>
          </ac:spMkLst>
        </pc:spChg>
        <pc:spChg chg="mod">
          <ac:chgData name="Holienka Marian" userId="d535e67f-eb73-4702-ae53-67bc05435d18" providerId="ADAL" clId="{57B5247D-E240-4482-AE46-38A2AC8E365C}" dt="2023-04-14T22:41:04.366" v="687" actId="20577"/>
          <ac:spMkLst>
            <pc:docMk/>
            <pc:sldMk cId="1438820471" sldId="327"/>
            <ac:spMk id="159" creationId="{00000000-0000-0000-0000-000000000000}"/>
          </ac:spMkLst>
        </pc:spChg>
      </pc:sldChg>
      <pc:sldChg chg="addSp delSp modSp add mod">
        <pc:chgData name="Holienka Marian" userId="d535e67f-eb73-4702-ae53-67bc05435d18" providerId="ADAL" clId="{57B5247D-E240-4482-AE46-38A2AC8E365C}" dt="2023-04-14T22:44:20.389" v="752" actId="20577"/>
        <pc:sldMkLst>
          <pc:docMk/>
          <pc:sldMk cId="4286919008" sldId="328"/>
        </pc:sldMkLst>
        <pc:spChg chg="del">
          <ac:chgData name="Holienka Marian" userId="d535e67f-eb73-4702-ae53-67bc05435d18" providerId="ADAL" clId="{57B5247D-E240-4482-AE46-38A2AC8E365C}" dt="2023-04-14T22:42:49.846" v="704" actId="478"/>
          <ac:spMkLst>
            <pc:docMk/>
            <pc:sldMk cId="4286919008" sldId="328"/>
            <ac:spMk id="2" creationId="{E7108054-A553-B3EB-2566-87F405D46676}"/>
          </ac:spMkLst>
        </pc:spChg>
        <pc:spChg chg="del">
          <ac:chgData name="Holienka Marian" userId="d535e67f-eb73-4702-ae53-67bc05435d18" providerId="ADAL" clId="{57B5247D-E240-4482-AE46-38A2AC8E365C}" dt="2023-04-14T22:42:51.564" v="705" actId="478"/>
          <ac:spMkLst>
            <pc:docMk/>
            <pc:sldMk cId="4286919008" sldId="328"/>
            <ac:spMk id="3" creationId="{CD133BCC-22D7-BBF4-F0B7-6A0941C3187B}"/>
          </ac:spMkLst>
        </pc:spChg>
        <pc:spChg chg="add mod">
          <ac:chgData name="Holienka Marian" userId="d535e67f-eb73-4702-ae53-67bc05435d18" providerId="ADAL" clId="{57B5247D-E240-4482-AE46-38A2AC8E365C}" dt="2023-04-14T22:43:43.616" v="722" actId="20577"/>
          <ac:spMkLst>
            <pc:docMk/>
            <pc:sldMk cId="4286919008" sldId="328"/>
            <ac:spMk id="4" creationId="{C6694433-479C-F0F7-884B-6609FD06F47F}"/>
          </ac:spMkLst>
        </pc:spChg>
        <pc:spChg chg="add mod">
          <ac:chgData name="Holienka Marian" userId="d535e67f-eb73-4702-ae53-67bc05435d18" providerId="ADAL" clId="{57B5247D-E240-4482-AE46-38A2AC8E365C}" dt="2023-04-14T22:44:20.389" v="752" actId="20577"/>
          <ac:spMkLst>
            <pc:docMk/>
            <pc:sldMk cId="4286919008" sldId="328"/>
            <ac:spMk id="5" creationId="{949B81C9-9E31-D40C-5262-ADF709AB6321}"/>
          </ac:spMkLst>
        </pc:spChg>
        <pc:spChg chg="mod">
          <ac:chgData name="Holienka Marian" userId="d535e67f-eb73-4702-ae53-67bc05435d18" providerId="ADAL" clId="{57B5247D-E240-4482-AE46-38A2AC8E365C}" dt="2023-04-14T22:43:08.110" v="708" actId="20577"/>
          <ac:spMkLst>
            <pc:docMk/>
            <pc:sldMk cId="4286919008" sldId="328"/>
            <ac:spMk id="15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2194C1C5-B2FB-48DF-9374-FD9E20B5766B}">
      <dgm:prSet phldrT="[Testo]" custT="1"/>
      <dgm:spPr>
        <a:solidFill>
          <a:srgbClr val="0070C0"/>
        </a:solidFill>
      </dgm:spPr>
      <dgm:t>
        <a:bodyPr/>
        <a:lstStyle/>
        <a:p>
          <a:r>
            <a:rPr lang="en-US" sz="2000" b="0" noProof="0" dirty="0">
              <a:solidFill>
                <a:schemeClr val="bg1"/>
              </a:solidFill>
            </a:rPr>
            <a:t>Argument 2</a:t>
          </a:r>
        </a:p>
      </dgm:t>
    </dgm:pt>
    <dgm:pt modelId="{7D5E4C91-8754-4FDB-8447-B0F1570510BA}" type="parTrans" cxnId="{EB74F5D5-727E-4DD8-9CDD-0FED070A0A83}">
      <dgm:prSet/>
      <dgm:spPr/>
      <dgm:t>
        <a:bodyPr/>
        <a:lstStyle/>
        <a:p>
          <a:endParaRPr lang="en-US" sz="2000" noProof="0" dirty="0"/>
        </a:p>
      </dgm:t>
    </dgm:pt>
    <dgm:pt modelId="{B074B22F-15E2-4BE7-B64C-2429DA638D80}" type="sibTrans" cxnId="{EB74F5D5-727E-4DD8-9CDD-0FED070A0A83}">
      <dgm:prSet/>
      <dgm:spPr/>
      <dgm:t>
        <a:bodyPr/>
        <a:lstStyle/>
        <a:p>
          <a:endParaRPr lang="en-US" sz="2000" noProof="0" dirty="0"/>
        </a:p>
      </dgm:t>
    </dgm:pt>
    <dgm:pt modelId="{A3D5B927-E683-496F-BAB0-F204A2063EDB}">
      <dgm:prSet phldrT="[Testo]" custT="1"/>
      <dgm:spPr>
        <a:solidFill>
          <a:srgbClr val="0070C0"/>
        </a:solidFill>
      </dgm:spPr>
      <dgm:t>
        <a:bodyPr/>
        <a:lstStyle/>
        <a:p>
          <a:r>
            <a:rPr lang="en-US" sz="2000" noProof="0" dirty="0">
              <a:solidFill>
                <a:schemeClr val="bg1"/>
              </a:solidFill>
            </a:rPr>
            <a:t>Argument 1</a:t>
          </a:r>
        </a:p>
      </dgm:t>
    </dgm:pt>
    <dgm:pt modelId="{449CFDB1-FEC4-4D17-ADF8-A5E512B8CF43}" type="parTrans" cxnId="{48E995C4-D7CA-40E9-B490-87A6387D787E}">
      <dgm:prSet/>
      <dgm:spPr/>
      <dgm:t>
        <a:bodyPr/>
        <a:lstStyle/>
        <a:p>
          <a:endParaRPr lang="en-US" sz="2000" noProof="0" dirty="0"/>
        </a:p>
      </dgm:t>
    </dgm:pt>
    <dgm:pt modelId="{CDDFF156-795F-4832-8153-E4A58B7F86FF}" type="sibTrans" cxnId="{48E995C4-D7CA-40E9-B490-87A6387D787E}">
      <dgm:prSet/>
      <dgm:spPr/>
      <dgm:t>
        <a:bodyPr/>
        <a:lstStyle/>
        <a:p>
          <a:endParaRPr lang="en-US" sz="2000" noProof="0" dirty="0"/>
        </a:p>
      </dgm:t>
    </dgm:pt>
    <dgm:pt modelId="{8739DB71-6B2C-4DB7-8670-DEA11183A1D6}">
      <dgm:prSet phldrT="[Testo]" custT="1"/>
      <dgm:spPr>
        <a:solidFill>
          <a:srgbClr val="0070C0"/>
        </a:solidFill>
      </dgm:spPr>
      <dgm:t>
        <a:bodyPr/>
        <a:lstStyle/>
        <a:p>
          <a:r>
            <a:rPr lang="en-US" sz="2000" noProof="0" dirty="0">
              <a:solidFill>
                <a:schemeClr val="bg1"/>
              </a:solidFill>
            </a:rPr>
            <a:t>Argument 3</a:t>
          </a:r>
        </a:p>
      </dgm:t>
    </dgm:pt>
    <dgm:pt modelId="{440F9B06-DBC2-4115-92BD-809D03B417B7}" type="sibTrans" cxnId="{C8ADFD62-AB6D-4591-BE90-C30C4EEF6764}">
      <dgm:prSet/>
      <dgm:spPr/>
      <dgm:t>
        <a:bodyPr/>
        <a:lstStyle/>
        <a:p>
          <a:endParaRPr lang="en-US" sz="2000" noProof="0" dirty="0"/>
        </a:p>
      </dgm:t>
    </dgm:pt>
    <dgm:pt modelId="{887DD1AC-90DD-46F9-B26B-B98E5B615001}" type="parTrans" cxnId="{C8ADFD62-AB6D-4591-BE90-C30C4EEF6764}">
      <dgm:prSet/>
      <dgm:spPr/>
      <dgm:t>
        <a:bodyPr/>
        <a:lstStyle/>
        <a:p>
          <a:endParaRPr lang="en-US" sz="2000" noProof="0" dirty="0"/>
        </a:p>
      </dgm:t>
    </dgm:pt>
    <dgm:pt modelId="{6E1909AF-5F98-4CFE-AF48-C4AA67212452}">
      <dgm:prSet phldrT="[Testo]" custT="1"/>
      <dgm:spPr>
        <a:solidFill>
          <a:schemeClr val="accent1">
            <a:lumMod val="60000"/>
            <a:lumOff val="40000"/>
          </a:schemeClr>
        </a:solidFill>
      </dgm:spPr>
      <dgm:t>
        <a:bodyPr/>
        <a:lstStyle/>
        <a:p>
          <a:r>
            <a:rPr lang="en-US" sz="2000" noProof="0" dirty="0">
              <a:solidFill>
                <a:schemeClr val="bg1"/>
              </a:solidFill>
            </a:rPr>
            <a:t>Support 3</a:t>
          </a:r>
        </a:p>
      </dgm:t>
    </dgm:pt>
    <dgm:pt modelId="{3EE5E83D-ED12-4800-9365-A245756B4583}" type="parTrans" cxnId="{EB6039A8-D7EB-43CC-99E8-5D564B08E05C}">
      <dgm:prSet/>
      <dgm:spPr/>
      <dgm:t>
        <a:bodyPr/>
        <a:lstStyle/>
        <a:p>
          <a:endParaRPr lang="it-IT"/>
        </a:p>
      </dgm:t>
    </dgm:pt>
    <dgm:pt modelId="{3A0E744C-E328-4338-B5F9-677D234F4077}" type="sibTrans" cxnId="{EB6039A8-D7EB-43CC-99E8-5D564B08E05C}">
      <dgm:prSet/>
      <dgm:spPr/>
      <dgm:t>
        <a:bodyPr/>
        <a:lstStyle/>
        <a:p>
          <a:endParaRPr lang="it-IT"/>
        </a:p>
      </dgm:t>
    </dgm:pt>
    <dgm:pt modelId="{90A5A3B8-FDD1-4CBE-B107-157DE80BA1E8}">
      <dgm:prSet phldrT="[Testo]" custT="1"/>
      <dgm:spPr>
        <a:solidFill>
          <a:schemeClr val="accent1">
            <a:lumMod val="60000"/>
            <a:lumOff val="40000"/>
          </a:schemeClr>
        </a:solidFill>
      </dgm:spPr>
      <dgm:t>
        <a:bodyPr/>
        <a:lstStyle/>
        <a:p>
          <a:r>
            <a:rPr lang="en-US" sz="2000" noProof="0" dirty="0">
              <a:solidFill>
                <a:schemeClr val="bg1"/>
              </a:solidFill>
            </a:rPr>
            <a:t>Support 1</a:t>
          </a:r>
        </a:p>
      </dgm:t>
    </dgm:pt>
    <dgm:pt modelId="{751097BF-5E6F-488B-96B9-EA203F078FD9}" type="parTrans" cxnId="{B22793BB-3E79-4B0D-B87D-E366550ECF39}">
      <dgm:prSet/>
      <dgm:spPr/>
      <dgm:t>
        <a:bodyPr/>
        <a:lstStyle/>
        <a:p>
          <a:endParaRPr lang="it-IT"/>
        </a:p>
      </dgm:t>
    </dgm:pt>
    <dgm:pt modelId="{A5B9450D-67F2-48DB-94C1-A90AC3D9DD37}" type="sibTrans" cxnId="{B22793BB-3E79-4B0D-B87D-E366550ECF39}">
      <dgm:prSet/>
      <dgm:spPr/>
      <dgm:t>
        <a:bodyPr/>
        <a:lstStyle/>
        <a:p>
          <a:endParaRPr lang="it-IT"/>
        </a:p>
      </dgm:t>
    </dgm:pt>
    <dgm:pt modelId="{015F5F51-3765-4C11-90CC-CA4BA3D5C18D}">
      <dgm:prSet phldrT="[Testo]" custT="1"/>
      <dgm:spPr>
        <a:solidFill>
          <a:schemeClr val="accent1">
            <a:lumMod val="60000"/>
            <a:lumOff val="40000"/>
          </a:schemeClr>
        </a:solidFill>
      </dgm:spPr>
      <dgm:t>
        <a:bodyPr/>
        <a:lstStyle/>
        <a:p>
          <a:r>
            <a:rPr lang="en-US" sz="2000" noProof="0" dirty="0">
              <a:solidFill>
                <a:schemeClr val="bg1"/>
              </a:solidFill>
            </a:rPr>
            <a:t>Support 2</a:t>
          </a:r>
        </a:p>
      </dgm:t>
    </dgm:pt>
    <dgm:pt modelId="{8488D3B8-CD67-45D6-B53C-8332EF61040B}" type="parTrans" cxnId="{4C461AD3-9B6E-4AAB-9D3A-ED011DD54221}">
      <dgm:prSet/>
      <dgm:spPr/>
      <dgm:t>
        <a:bodyPr/>
        <a:lstStyle/>
        <a:p>
          <a:endParaRPr lang="it-IT"/>
        </a:p>
      </dgm:t>
    </dgm:pt>
    <dgm:pt modelId="{307553C8-078A-4242-B46A-DE50E9A4C2A2}" type="sibTrans" cxnId="{4C461AD3-9B6E-4AAB-9D3A-ED011DD54221}">
      <dgm:prSet/>
      <dgm:spPr/>
      <dgm:t>
        <a:bodyPr/>
        <a:lstStyle/>
        <a:p>
          <a:endParaRPr lang="it-IT"/>
        </a:p>
      </dgm:t>
    </dgm:pt>
    <dgm:pt modelId="{8F0D6FBD-ECD1-4546-94B0-84992D77F9C7}">
      <dgm:prSet phldrT="[Testo]" custT="1"/>
      <dgm:spPr>
        <a:solidFill>
          <a:schemeClr val="accent1">
            <a:lumMod val="60000"/>
            <a:lumOff val="40000"/>
          </a:schemeClr>
        </a:solidFill>
      </dgm:spPr>
      <dgm:t>
        <a:bodyPr/>
        <a:lstStyle/>
        <a:p>
          <a:r>
            <a:rPr lang="en-US" sz="2000" b="0" noProof="0" dirty="0">
              <a:solidFill>
                <a:schemeClr val="bg1"/>
              </a:solidFill>
            </a:rPr>
            <a:t>Support 3</a:t>
          </a:r>
        </a:p>
      </dgm:t>
    </dgm:pt>
    <dgm:pt modelId="{DEACBC0F-E35D-438A-ACCE-A1BD158FF7D4}" type="parTrans" cxnId="{96CAD638-466A-4A18-B3C2-9041867F66EF}">
      <dgm:prSet/>
      <dgm:spPr/>
      <dgm:t>
        <a:bodyPr/>
        <a:lstStyle/>
        <a:p>
          <a:endParaRPr lang="it-IT"/>
        </a:p>
      </dgm:t>
    </dgm:pt>
    <dgm:pt modelId="{146D2822-8AA6-4C0E-934D-640A601F5C17}" type="sibTrans" cxnId="{96CAD638-466A-4A18-B3C2-9041867F66EF}">
      <dgm:prSet/>
      <dgm:spPr/>
      <dgm:t>
        <a:bodyPr/>
        <a:lstStyle/>
        <a:p>
          <a:endParaRPr lang="it-IT"/>
        </a:p>
      </dgm:t>
    </dgm:pt>
    <dgm:pt modelId="{ED1C494A-B9F5-466A-8D55-E6A4F08F17CB}">
      <dgm:prSet phldrT="[Testo]" custT="1"/>
      <dgm:spPr>
        <a:solidFill>
          <a:schemeClr val="accent1">
            <a:lumMod val="60000"/>
            <a:lumOff val="40000"/>
          </a:schemeClr>
        </a:solidFill>
      </dgm:spPr>
      <dgm:t>
        <a:bodyPr/>
        <a:lstStyle/>
        <a:p>
          <a:r>
            <a:rPr lang="en-US" sz="2000" b="0" noProof="0" dirty="0">
              <a:solidFill>
                <a:schemeClr val="bg1"/>
              </a:solidFill>
            </a:rPr>
            <a:t>Support 1</a:t>
          </a:r>
        </a:p>
      </dgm:t>
    </dgm:pt>
    <dgm:pt modelId="{9A9D1FC2-46DB-426C-8FCC-B57094127B30}" type="parTrans" cxnId="{3B2DAB09-85E0-4F4B-A3B2-FF2E05F06C89}">
      <dgm:prSet/>
      <dgm:spPr/>
      <dgm:t>
        <a:bodyPr/>
        <a:lstStyle/>
        <a:p>
          <a:endParaRPr lang="it-IT"/>
        </a:p>
      </dgm:t>
    </dgm:pt>
    <dgm:pt modelId="{E9CCEA6B-2CBD-4F7F-A0F7-82C687838DB2}" type="sibTrans" cxnId="{3B2DAB09-85E0-4F4B-A3B2-FF2E05F06C89}">
      <dgm:prSet/>
      <dgm:spPr/>
      <dgm:t>
        <a:bodyPr/>
        <a:lstStyle/>
        <a:p>
          <a:endParaRPr lang="it-IT"/>
        </a:p>
      </dgm:t>
    </dgm:pt>
    <dgm:pt modelId="{254EA935-C49D-4C4E-9BA1-2B182CAD235B}">
      <dgm:prSet phldrT="[Testo]" custT="1"/>
      <dgm:spPr>
        <a:solidFill>
          <a:schemeClr val="accent1">
            <a:lumMod val="60000"/>
            <a:lumOff val="40000"/>
          </a:schemeClr>
        </a:solidFill>
      </dgm:spPr>
      <dgm:t>
        <a:bodyPr/>
        <a:lstStyle/>
        <a:p>
          <a:r>
            <a:rPr lang="en-US" sz="2000" b="0" noProof="0" dirty="0">
              <a:solidFill>
                <a:schemeClr val="bg1"/>
              </a:solidFill>
            </a:rPr>
            <a:t>Support 2</a:t>
          </a:r>
        </a:p>
      </dgm:t>
    </dgm:pt>
    <dgm:pt modelId="{15499CBF-10F6-46B0-9FBE-2996F62328E1}" type="parTrans" cxnId="{1FE16FEA-3894-4534-9040-18BA7A84479C}">
      <dgm:prSet/>
      <dgm:spPr/>
      <dgm:t>
        <a:bodyPr/>
        <a:lstStyle/>
        <a:p>
          <a:endParaRPr lang="it-IT"/>
        </a:p>
      </dgm:t>
    </dgm:pt>
    <dgm:pt modelId="{68B65DA8-2CC7-494E-A349-ED72617862E6}" type="sibTrans" cxnId="{1FE16FEA-3894-4534-9040-18BA7A84479C}">
      <dgm:prSet/>
      <dgm:spPr/>
      <dgm:t>
        <a:bodyPr/>
        <a:lstStyle/>
        <a:p>
          <a:endParaRPr lang="it-IT"/>
        </a:p>
      </dgm:t>
    </dgm:pt>
    <dgm:pt modelId="{8F4FB000-1D73-48FD-ACD1-5C47DC07BDAD}">
      <dgm:prSet phldrT="[Testo]" custT="1"/>
      <dgm:spPr>
        <a:solidFill>
          <a:schemeClr val="accent1">
            <a:lumMod val="60000"/>
            <a:lumOff val="40000"/>
          </a:schemeClr>
        </a:solidFill>
      </dgm:spPr>
      <dgm:t>
        <a:bodyPr/>
        <a:lstStyle/>
        <a:p>
          <a:r>
            <a:rPr lang="en-US" sz="2000" noProof="0" dirty="0">
              <a:solidFill>
                <a:schemeClr val="bg1"/>
              </a:solidFill>
            </a:rPr>
            <a:t>Support 3</a:t>
          </a:r>
        </a:p>
      </dgm:t>
    </dgm:pt>
    <dgm:pt modelId="{41EDFFCE-46EC-437D-8D23-C63F099E4FB2}" type="parTrans" cxnId="{67794765-E682-41EC-9BC6-8742F3998EAA}">
      <dgm:prSet/>
      <dgm:spPr/>
      <dgm:t>
        <a:bodyPr/>
        <a:lstStyle/>
        <a:p>
          <a:endParaRPr lang="it-IT"/>
        </a:p>
      </dgm:t>
    </dgm:pt>
    <dgm:pt modelId="{F3D142DC-2357-49CA-9CC8-D4698B3FEE43}" type="sibTrans" cxnId="{67794765-E682-41EC-9BC6-8742F3998EAA}">
      <dgm:prSet/>
      <dgm:spPr/>
      <dgm:t>
        <a:bodyPr/>
        <a:lstStyle/>
        <a:p>
          <a:endParaRPr lang="it-IT"/>
        </a:p>
      </dgm:t>
    </dgm:pt>
    <dgm:pt modelId="{F026E40B-94C5-43F4-AFD3-590BD7898C2D}">
      <dgm:prSet phldrT="[Testo]" custT="1"/>
      <dgm:spPr>
        <a:solidFill>
          <a:schemeClr val="accent1">
            <a:lumMod val="60000"/>
            <a:lumOff val="40000"/>
          </a:schemeClr>
        </a:solidFill>
      </dgm:spPr>
      <dgm:t>
        <a:bodyPr/>
        <a:lstStyle/>
        <a:p>
          <a:r>
            <a:rPr lang="en-US" sz="2000" noProof="0" dirty="0">
              <a:solidFill>
                <a:schemeClr val="bg1"/>
              </a:solidFill>
            </a:rPr>
            <a:t>Support 1</a:t>
          </a:r>
        </a:p>
      </dgm:t>
    </dgm:pt>
    <dgm:pt modelId="{DB6D642E-FC44-42EA-926A-C391AFA141A4}" type="parTrans" cxnId="{E082C231-DBBE-45FB-BB95-75F6EB09D00C}">
      <dgm:prSet/>
      <dgm:spPr/>
      <dgm:t>
        <a:bodyPr/>
        <a:lstStyle/>
        <a:p>
          <a:endParaRPr lang="it-IT"/>
        </a:p>
      </dgm:t>
    </dgm:pt>
    <dgm:pt modelId="{82D91164-531D-4CF1-A289-E5E244F8BEF6}" type="sibTrans" cxnId="{E082C231-DBBE-45FB-BB95-75F6EB09D00C}">
      <dgm:prSet/>
      <dgm:spPr/>
      <dgm:t>
        <a:bodyPr/>
        <a:lstStyle/>
        <a:p>
          <a:endParaRPr lang="it-IT"/>
        </a:p>
      </dgm:t>
    </dgm:pt>
    <dgm:pt modelId="{5E24F126-2A4E-49EF-99DE-4295F070CB54}">
      <dgm:prSet phldrT="[Testo]" custT="1"/>
      <dgm:spPr>
        <a:solidFill>
          <a:schemeClr val="accent1">
            <a:lumMod val="60000"/>
            <a:lumOff val="40000"/>
          </a:schemeClr>
        </a:solidFill>
      </dgm:spPr>
      <dgm:t>
        <a:bodyPr/>
        <a:lstStyle/>
        <a:p>
          <a:r>
            <a:rPr lang="en-US" sz="2000" noProof="0" dirty="0">
              <a:solidFill>
                <a:schemeClr val="bg1"/>
              </a:solidFill>
            </a:rPr>
            <a:t>Support 2</a:t>
          </a:r>
        </a:p>
      </dgm:t>
    </dgm:pt>
    <dgm:pt modelId="{8EF72A94-7D2A-4976-ACD5-310530CC2844}" type="parTrans" cxnId="{67411689-FB11-4E5C-8E9E-BBFAF0A57E3F}">
      <dgm:prSet/>
      <dgm:spPr/>
      <dgm:t>
        <a:bodyPr/>
        <a:lstStyle/>
        <a:p>
          <a:endParaRPr lang="it-IT"/>
        </a:p>
      </dgm:t>
    </dgm:pt>
    <dgm:pt modelId="{63A75952-6A76-437B-8E06-92821CA12ED7}" type="sibTrans" cxnId="{67411689-FB11-4E5C-8E9E-BBFAF0A57E3F}">
      <dgm:prSet/>
      <dgm:spPr/>
      <dgm:t>
        <a:bodyPr/>
        <a:lstStyle/>
        <a:p>
          <a:endParaRPr lang="it-IT"/>
        </a:p>
      </dgm:t>
    </dgm:pt>
    <dgm:pt modelId="{4CFC263A-3E52-4445-BBE4-639A6425296E}">
      <dgm:prSet phldrT="[Testo]" custT="1"/>
      <dgm:spPr>
        <a:solidFill>
          <a:srgbClr val="002060"/>
        </a:solidFill>
      </dgm:spPr>
      <dgm:t>
        <a:bodyPr/>
        <a:lstStyle/>
        <a:p>
          <a:r>
            <a:rPr lang="en-US" sz="2000" noProof="0" dirty="0">
              <a:solidFill>
                <a:schemeClr val="bg1"/>
              </a:solidFill>
            </a:rPr>
            <a:t>Main recommendation / goal / idea </a:t>
          </a:r>
        </a:p>
      </dgm:t>
    </dgm:pt>
    <dgm:pt modelId="{44F8D062-BADD-4C09-81A9-41F5496DAEF6}" type="sibTrans" cxnId="{492D5AAD-0F1E-4F8E-9A7C-56F401FCA1E6}">
      <dgm:prSet/>
      <dgm:spPr/>
      <dgm:t>
        <a:bodyPr/>
        <a:lstStyle/>
        <a:p>
          <a:endParaRPr lang="en-US" sz="2000" noProof="0" dirty="0"/>
        </a:p>
      </dgm:t>
    </dgm:pt>
    <dgm:pt modelId="{9D7A58B1-E2F2-428C-A5C0-2AF3A99F7D61}" type="parTrans" cxnId="{492D5AAD-0F1E-4F8E-9A7C-56F401FCA1E6}">
      <dgm:prSet/>
      <dgm:spPr/>
      <dgm:t>
        <a:bodyPr/>
        <a:lstStyle/>
        <a:p>
          <a:endParaRPr lang="en-US" sz="20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custScaleX="325496">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3"/>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3">
        <dgm:presLayoutVars>
          <dgm:chPref val="3"/>
        </dgm:presLayoutVars>
      </dgm:prSet>
      <dgm:spPr/>
    </dgm:pt>
    <dgm:pt modelId="{DC831B0C-242C-4878-9753-0EF68AF7F419}" type="pres">
      <dgm:prSet presAssocID="{A3D5B927-E683-496F-BAB0-F204A2063EDB}" presName="rootConnector" presStyleLbl="node2" presStyleIdx="0" presStyleCnt="3"/>
      <dgm:spPr/>
    </dgm:pt>
    <dgm:pt modelId="{677B89CC-5509-4F3D-ACF8-E0AC057F4B67}" type="pres">
      <dgm:prSet presAssocID="{A3D5B927-E683-496F-BAB0-F204A2063EDB}" presName="hierChild4" presStyleCnt="0"/>
      <dgm:spPr/>
    </dgm:pt>
    <dgm:pt modelId="{82EE0A13-EE02-4CEA-8486-3C2D27BEB23E}" type="pres">
      <dgm:prSet presAssocID="{751097BF-5E6F-488B-96B9-EA203F078FD9}" presName="Name37" presStyleLbl="parChTrans1D3" presStyleIdx="0" presStyleCnt="9"/>
      <dgm:spPr/>
    </dgm:pt>
    <dgm:pt modelId="{BD06B064-ED5B-4B3A-B8E9-7CFE79552FBA}" type="pres">
      <dgm:prSet presAssocID="{90A5A3B8-FDD1-4CBE-B107-157DE80BA1E8}" presName="hierRoot2" presStyleCnt="0">
        <dgm:presLayoutVars>
          <dgm:hierBranch val="init"/>
        </dgm:presLayoutVars>
      </dgm:prSet>
      <dgm:spPr/>
    </dgm:pt>
    <dgm:pt modelId="{6231EF46-8975-429C-90F7-880F41C3A218}" type="pres">
      <dgm:prSet presAssocID="{90A5A3B8-FDD1-4CBE-B107-157DE80BA1E8}" presName="rootComposite" presStyleCnt="0"/>
      <dgm:spPr/>
    </dgm:pt>
    <dgm:pt modelId="{B6450035-26EC-4832-B57D-8DD12CB368E4}" type="pres">
      <dgm:prSet presAssocID="{90A5A3B8-FDD1-4CBE-B107-157DE80BA1E8}" presName="rootText" presStyleLbl="node3" presStyleIdx="0" presStyleCnt="9">
        <dgm:presLayoutVars>
          <dgm:chPref val="3"/>
        </dgm:presLayoutVars>
      </dgm:prSet>
      <dgm:spPr/>
    </dgm:pt>
    <dgm:pt modelId="{27036114-9743-4976-AA0A-F915124C35A7}" type="pres">
      <dgm:prSet presAssocID="{90A5A3B8-FDD1-4CBE-B107-157DE80BA1E8}" presName="rootConnector" presStyleLbl="node3" presStyleIdx="0" presStyleCnt="9"/>
      <dgm:spPr/>
    </dgm:pt>
    <dgm:pt modelId="{85A54CF0-B8EF-4EA1-9608-8371B56606D6}" type="pres">
      <dgm:prSet presAssocID="{90A5A3B8-FDD1-4CBE-B107-157DE80BA1E8}" presName="hierChild4" presStyleCnt="0"/>
      <dgm:spPr/>
    </dgm:pt>
    <dgm:pt modelId="{C96C305A-3866-4977-92F5-35602E48549F}" type="pres">
      <dgm:prSet presAssocID="{90A5A3B8-FDD1-4CBE-B107-157DE80BA1E8}" presName="hierChild5" presStyleCnt="0"/>
      <dgm:spPr/>
    </dgm:pt>
    <dgm:pt modelId="{40364385-11E4-4457-BB70-609B5D896447}" type="pres">
      <dgm:prSet presAssocID="{8488D3B8-CD67-45D6-B53C-8332EF61040B}" presName="Name37" presStyleLbl="parChTrans1D3" presStyleIdx="1" presStyleCnt="9"/>
      <dgm:spPr/>
    </dgm:pt>
    <dgm:pt modelId="{D2A873E0-82A7-44A9-A741-EAA865B8C21E}" type="pres">
      <dgm:prSet presAssocID="{015F5F51-3765-4C11-90CC-CA4BA3D5C18D}" presName="hierRoot2" presStyleCnt="0">
        <dgm:presLayoutVars>
          <dgm:hierBranch val="init"/>
        </dgm:presLayoutVars>
      </dgm:prSet>
      <dgm:spPr/>
    </dgm:pt>
    <dgm:pt modelId="{E323C50F-0400-4107-8019-3BDAF9DE4E1E}" type="pres">
      <dgm:prSet presAssocID="{015F5F51-3765-4C11-90CC-CA4BA3D5C18D}" presName="rootComposite" presStyleCnt="0"/>
      <dgm:spPr/>
    </dgm:pt>
    <dgm:pt modelId="{EC30A2C0-FDBB-4FEA-A2FD-5AE148C0DFCE}" type="pres">
      <dgm:prSet presAssocID="{015F5F51-3765-4C11-90CC-CA4BA3D5C18D}" presName="rootText" presStyleLbl="node3" presStyleIdx="1" presStyleCnt="9">
        <dgm:presLayoutVars>
          <dgm:chPref val="3"/>
        </dgm:presLayoutVars>
      </dgm:prSet>
      <dgm:spPr/>
    </dgm:pt>
    <dgm:pt modelId="{86A82E00-9BEA-4C6F-BEB9-7845BC513A66}" type="pres">
      <dgm:prSet presAssocID="{015F5F51-3765-4C11-90CC-CA4BA3D5C18D}" presName="rootConnector" presStyleLbl="node3" presStyleIdx="1" presStyleCnt="9"/>
      <dgm:spPr/>
    </dgm:pt>
    <dgm:pt modelId="{D225ED03-DC2F-40D1-BEE3-C30A00AEFE7D}" type="pres">
      <dgm:prSet presAssocID="{015F5F51-3765-4C11-90CC-CA4BA3D5C18D}" presName="hierChild4" presStyleCnt="0"/>
      <dgm:spPr/>
    </dgm:pt>
    <dgm:pt modelId="{BA32C580-092B-4F70-B6F6-3362BE94B48C}" type="pres">
      <dgm:prSet presAssocID="{015F5F51-3765-4C11-90CC-CA4BA3D5C18D}" presName="hierChild5" presStyleCnt="0"/>
      <dgm:spPr/>
    </dgm:pt>
    <dgm:pt modelId="{9E69941E-42DF-49FA-9AE4-B9AED7C127AB}" type="pres">
      <dgm:prSet presAssocID="{3EE5E83D-ED12-4800-9365-A245756B4583}" presName="Name37" presStyleLbl="parChTrans1D3" presStyleIdx="2" presStyleCnt="9"/>
      <dgm:spPr/>
    </dgm:pt>
    <dgm:pt modelId="{9D12317D-5A62-4544-A024-F56D8AF772B6}" type="pres">
      <dgm:prSet presAssocID="{6E1909AF-5F98-4CFE-AF48-C4AA67212452}" presName="hierRoot2" presStyleCnt="0">
        <dgm:presLayoutVars>
          <dgm:hierBranch val="init"/>
        </dgm:presLayoutVars>
      </dgm:prSet>
      <dgm:spPr/>
    </dgm:pt>
    <dgm:pt modelId="{F07CEF9D-9E77-410F-8E10-E4AF406D96F4}" type="pres">
      <dgm:prSet presAssocID="{6E1909AF-5F98-4CFE-AF48-C4AA67212452}" presName="rootComposite" presStyleCnt="0"/>
      <dgm:spPr/>
    </dgm:pt>
    <dgm:pt modelId="{A14FBC7E-4BA0-49E6-8036-7138D07F6E0D}" type="pres">
      <dgm:prSet presAssocID="{6E1909AF-5F98-4CFE-AF48-C4AA67212452}" presName="rootText" presStyleLbl="node3" presStyleIdx="2" presStyleCnt="9">
        <dgm:presLayoutVars>
          <dgm:chPref val="3"/>
        </dgm:presLayoutVars>
      </dgm:prSet>
      <dgm:spPr/>
    </dgm:pt>
    <dgm:pt modelId="{824A697B-8696-4AE5-875F-F240F94D89DF}" type="pres">
      <dgm:prSet presAssocID="{6E1909AF-5F98-4CFE-AF48-C4AA67212452}" presName="rootConnector" presStyleLbl="node3" presStyleIdx="2" presStyleCnt="9"/>
      <dgm:spPr/>
    </dgm:pt>
    <dgm:pt modelId="{18F55851-9B59-41C5-B228-E5610317FF05}" type="pres">
      <dgm:prSet presAssocID="{6E1909AF-5F98-4CFE-AF48-C4AA67212452}" presName="hierChild4" presStyleCnt="0"/>
      <dgm:spPr/>
    </dgm:pt>
    <dgm:pt modelId="{6CFCB897-A466-410A-B002-05C873E82D7F}" type="pres">
      <dgm:prSet presAssocID="{6E1909AF-5F98-4CFE-AF48-C4AA67212452}" presName="hierChild5" presStyleCnt="0"/>
      <dgm:spPr/>
    </dgm:pt>
    <dgm:pt modelId="{A03B55EA-F0D2-4268-9A34-25628EE7E923}" type="pres">
      <dgm:prSet presAssocID="{A3D5B927-E683-496F-BAB0-F204A2063EDB}" presName="hierChild5" presStyleCnt="0"/>
      <dgm:spPr/>
    </dgm:pt>
    <dgm:pt modelId="{336C4715-7E3A-4951-8813-1A3D7DE76E82}" type="pres">
      <dgm:prSet presAssocID="{7D5E4C91-8754-4FDB-8447-B0F1570510BA}" presName="Name37" presStyleLbl="parChTrans1D2" presStyleIdx="1"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2" presStyleIdx="1" presStyleCnt="3">
        <dgm:presLayoutVars>
          <dgm:chPref val="3"/>
        </dgm:presLayoutVars>
      </dgm:prSet>
      <dgm:spPr/>
    </dgm:pt>
    <dgm:pt modelId="{27D7F28F-1CCF-4777-99C7-B63B53F3C129}" type="pres">
      <dgm:prSet presAssocID="{2194C1C5-B2FB-48DF-9374-FD9E20B5766B}" presName="rootConnector" presStyleLbl="node2" presStyleIdx="1" presStyleCnt="3"/>
      <dgm:spPr/>
    </dgm:pt>
    <dgm:pt modelId="{611524C9-CF04-4268-82C1-5CA22038F04E}" type="pres">
      <dgm:prSet presAssocID="{2194C1C5-B2FB-48DF-9374-FD9E20B5766B}" presName="hierChild4" presStyleCnt="0"/>
      <dgm:spPr/>
    </dgm:pt>
    <dgm:pt modelId="{A9D740F4-CCE3-48BC-9897-54EC22AC884E}" type="pres">
      <dgm:prSet presAssocID="{9A9D1FC2-46DB-426C-8FCC-B57094127B30}" presName="Name37" presStyleLbl="parChTrans1D3" presStyleIdx="3" presStyleCnt="9"/>
      <dgm:spPr/>
    </dgm:pt>
    <dgm:pt modelId="{B530ED82-676E-418C-A3D7-DF56D45C0661}" type="pres">
      <dgm:prSet presAssocID="{ED1C494A-B9F5-466A-8D55-E6A4F08F17CB}" presName="hierRoot2" presStyleCnt="0">
        <dgm:presLayoutVars>
          <dgm:hierBranch val="init"/>
        </dgm:presLayoutVars>
      </dgm:prSet>
      <dgm:spPr/>
    </dgm:pt>
    <dgm:pt modelId="{4D209BEB-4B45-4207-A8BE-D8EFF7C3D7C2}" type="pres">
      <dgm:prSet presAssocID="{ED1C494A-B9F5-466A-8D55-E6A4F08F17CB}" presName="rootComposite" presStyleCnt="0"/>
      <dgm:spPr/>
    </dgm:pt>
    <dgm:pt modelId="{143F57E8-9CA6-4AE9-A496-088FF1A657F5}" type="pres">
      <dgm:prSet presAssocID="{ED1C494A-B9F5-466A-8D55-E6A4F08F17CB}" presName="rootText" presStyleLbl="node3" presStyleIdx="3" presStyleCnt="9">
        <dgm:presLayoutVars>
          <dgm:chPref val="3"/>
        </dgm:presLayoutVars>
      </dgm:prSet>
      <dgm:spPr/>
    </dgm:pt>
    <dgm:pt modelId="{1B4A94C9-923E-42CB-9DDC-C5DB971E4132}" type="pres">
      <dgm:prSet presAssocID="{ED1C494A-B9F5-466A-8D55-E6A4F08F17CB}" presName="rootConnector" presStyleLbl="node3" presStyleIdx="3" presStyleCnt="9"/>
      <dgm:spPr/>
    </dgm:pt>
    <dgm:pt modelId="{CE394D0D-3819-4667-9401-E08E75F4B922}" type="pres">
      <dgm:prSet presAssocID="{ED1C494A-B9F5-466A-8D55-E6A4F08F17CB}" presName="hierChild4" presStyleCnt="0"/>
      <dgm:spPr/>
    </dgm:pt>
    <dgm:pt modelId="{A1A2DC0B-03DE-439D-BA9C-980FA072F3FD}" type="pres">
      <dgm:prSet presAssocID="{ED1C494A-B9F5-466A-8D55-E6A4F08F17CB}" presName="hierChild5" presStyleCnt="0"/>
      <dgm:spPr/>
    </dgm:pt>
    <dgm:pt modelId="{B5AD2FD3-5F75-4C7E-9CA4-4881D064869B}" type="pres">
      <dgm:prSet presAssocID="{15499CBF-10F6-46B0-9FBE-2996F62328E1}" presName="Name37" presStyleLbl="parChTrans1D3" presStyleIdx="4" presStyleCnt="9"/>
      <dgm:spPr/>
    </dgm:pt>
    <dgm:pt modelId="{BDC552A6-0469-4D4C-87F6-DAFD60F1F149}" type="pres">
      <dgm:prSet presAssocID="{254EA935-C49D-4C4E-9BA1-2B182CAD235B}" presName="hierRoot2" presStyleCnt="0">
        <dgm:presLayoutVars>
          <dgm:hierBranch val="init"/>
        </dgm:presLayoutVars>
      </dgm:prSet>
      <dgm:spPr/>
    </dgm:pt>
    <dgm:pt modelId="{7DAF8E77-59E8-4DCD-ADE5-55CED163D27B}" type="pres">
      <dgm:prSet presAssocID="{254EA935-C49D-4C4E-9BA1-2B182CAD235B}" presName="rootComposite" presStyleCnt="0"/>
      <dgm:spPr/>
    </dgm:pt>
    <dgm:pt modelId="{99BA562E-C89B-4CC0-9670-FE455D596A85}" type="pres">
      <dgm:prSet presAssocID="{254EA935-C49D-4C4E-9BA1-2B182CAD235B}" presName="rootText" presStyleLbl="node3" presStyleIdx="4" presStyleCnt="9">
        <dgm:presLayoutVars>
          <dgm:chPref val="3"/>
        </dgm:presLayoutVars>
      </dgm:prSet>
      <dgm:spPr/>
    </dgm:pt>
    <dgm:pt modelId="{FFFF5E4C-1E26-4B29-8A3B-61C1F730C175}" type="pres">
      <dgm:prSet presAssocID="{254EA935-C49D-4C4E-9BA1-2B182CAD235B}" presName="rootConnector" presStyleLbl="node3" presStyleIdx="4" presStyleCnt="9"/>
      <dgm:spPr/>
    </dgm:pt>
    <dgm:pt modelId="{9945F995-4875-4E04-A9D7-A37E59B7320C}" type="pres">
      <dgm:prSet presAssocID="{254EA935-C49D-4C4E-9BA1-2B182CAD235B}" presName="hierChild4" presStyleCnt="0"/>
      <dgm:spPr/>
    </dgm:pt>
    <dgm:pt modelId="{413CA8A4-4DB6-4ED6-9871-F4A25E6BBB9E}" type="pres">
      <dgm:prSet presAssocID="{254EA935-C49D-4C4E-9BA1-2B182CAD235B}" presName="hierChild5" presStyleCnt="0"/>
      <dgm:spPr/>
    </dgm:pt>
    <dgm:pt modelId="{E512A71E-57AC-43F1-838A-AE8661FA3F5D}" type="pres">
      <dgm:prSet presAssocID="{DEACBC0F-E35D-438A-ACCE-A1BD158FF7D4}" presName="Name37" presStyleLbl="parChTrans1D3" presStyleIdx="5" presStyleCnt="9"/>
      <dgm:spPr/>
    </dgm:pt>
    <dgm:pt modelId="{1F92E4C1-7F65-4F97-AF34-E2BF1C6900DA}" type="pres">
      <dgm:prSet presAssocID="{8F0D6FBD-ECD1-4546-94B0-84992D77F9C7}" presName="hierRoot2" presStyleCnt="0">
        <dgm:presLayoutVars>
          <dgm:hierBranch val="init"/>
        </dgm:presLayoutVars>
      </dgm:prSet>
      <dgm:spPr/>
    </dgm:pt>
    <dgm:pt modelId="{4BAF55C5-AE68-4377-98CB-637260F0ED2E}" type="pres">
      <dgm:prSet presAssocID="{8F0D6FBD-ECD1-4546-94B0-84992D77F9C7}" presName="rootComposite" presStyleCnt="0"/>
      <dgm:spPr/>
    </dgm:pt>
    <dgm:pt modelId="{1DCA1695-0937-4F58-BB24-3681CF503BC2}" type="pres">
      <dgm:prSet presAssocID="{8F0D6FBD-ECD1-4546-94B0-84992D77F9C7}" presName="rootText" presStyleLbl="node3" presStyleIdx="5" presStyleCnt="9">
        <dgm:presLayoutVars>
          <dgm:chPref val="3"/>
        </dgm:presLayoutVars>
      </dgm:prSet>
      <dgm:spPr/>
    </dgm:pt>
    <dgm:pt modelId="{B598EE01-EBD3-4DA0-A719-5CE17FAD79DE}" type="pres">
      <dgm:prSet presAssocID="{8F0D6FBD-ECD1-4546-94B0-84992D77F9C7}" presName="rootConnector" presStyleLbl="node3" presStyleIdx="5" presStyleCnt="9"/>
      <dgm:spPr/>
    </dgm:pt>
    <dgm:pt modelId="{DD6FD5CD-E4E3-40E6-8499-856140A1F6AD}" type="pres">
      <dgm:prSet presAssocID="{8F0D6FBD-ECD1-4546-94B0-84992D77F9C7}" presName="hierChild4" presStyleCnt="0"/>
      <dgm:spPr/>
    </dgm:pt>
    <dgm:pt modelId="{0690BD88-C6F4-4E4B-9751-4154AA464273}" type="pres">
      <dgm:prSet presAssocID="{8F0D6FBD-ECD1-4546-94B0-84992D77F9C7}" presName="hierChild5"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2" presStyleIdx="2"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2" presStyleCnt="3">
        <dgm:presLayoutVars>
          <dgm:chPref val="3"/>
        </dgm:presLayoutVars>
      </dgm:prSet>
      <dgm:spPr/>
    </dgm:pt>
    <dgm:pt modelId="{36FED54C-C2E2-4CA8-A082-CAF5B15DCC89}" type="pres">
      <dgm:prSet presAssocID="{8739DB71-6B2C-4DB7-8670-DEA11183A1D6}" presName="rootConnector" presStyleLbl="node2" presStyleIdx="2" presStyleCnt="3"/>
      <dgm:spPr/>
    </dgm:pt>
    <dgm:pt modelId="{09EB865A-7A51-4CD2-809C-825EC6298305}" type="pres">
      <dgm:prSet presAssocID="{8739DB71-6B2C-4DB7-8670-DEA11183A1D6}" presName="hierChild4" presStyleCnt="0"/>
      <dgm:spPr/>
    </dgm:pt>
    <dgm:pt modelId="{0236B4B3-137B-466C-B610-3946AC8C8192}" type="pres">
      <dgm:prSet presAssocID="{DB6D642E-FC44-42EA-926A-C391AFA141A4}" presName="Name37" presStyleLbl="parChTrans1D3" presStyleIdx="6" presStyleCnt="9"/>
      <dgm:spPr/>
    </dgm:pt>
    <dgm:pt modelId="{58C680F7-6997-4C84-8A54-4C37F1CC15C5}" type="pres">
      <dgm:prSet presAssocID="{F026E40B-94C5-43F4-AFD3-590BD7898C2D}" presName="hierRoot2" presStyleCnt="0">
        <dgm:presLayoutVars>
          <dgm:hierBranch val="init"/>
        </dgm:presLayoutVars>
      </dgm:prSet>
      <dgm:spPr/>
    </dgm:pt>
    <dgm:pt modelId="{184795A9-33C3-4A34-82A8-CD57CDAA96B1}" type="pres">
      <dgm:prSet presAssocID="{F026E40B-94C5-43F4-AFD3-590BD7898C2D}" presName="rootComposite" presStyleCnt="0"/>
      <dgm:spPr/>
    </dgm:pt>
    <dgm:pt modelId="{3A9994DF-FA43-46AD-83B5-2E718F6F909C}" type="pres">
      <dgm:prSet presAssocID="{F026E40B-94C5-43F4-AFD3-590BD7898C2D}" presName="rootText" presStyleLbl="node3" presStyleIdx="6" presStyleCnt="9">
        <dgm:presLayoutVars>
          <dgm:chPref val="3"/>
        </dgm:presLayoutVars>
      </dgm:prSet>
      <dgm:spPr/>
    </dgm:pt>
    <dgm:pt modelId="{0C46B372-39FA-4FED-8936-462D50AF414A}" type="pres">
      <dgm:prSet presAssocID="{F026E40B-94C5-43F4-AFD3-590BD7898C2D}" presName="rootConnector" presStyleLbl="node3" presStyleIdx="6" presStyleCnt="9"/>
      <dgm:spPr/>
    </dgm:pt>
    <dgm:pt modelId="{154670DF-57D4-4A0B-80CA-D13B1D4040DA}" type="pres">
      <dgm:prSet presAssocID="{F026E40B-94C5-43F4-AFD3-590BD7898C2D}" presName="hierChild4" presStyleCnt="0"/>
      <dgm:spPr/>
    </dgm:pt>
    <dgm:pt modelId="{6C71F323-F08C-4C56-A96D-7C85D8B4F059}" type="pres">
      <dgm:prSet presAssocID="{F026E40B-94C5-43F4-AFD3-590BD7898C2D}" presName="hierChild5" presStyleCnt="0"/>
      <dgm:spPr/>
    </dgm:pt>
    <dgm:pt modelId="{3B65FCE6-B3EE-461C-B311-E2C938A45DDE}" type="pres">
      <dgm:prSet presAssocID="{8EF72A94-7D2A-4976-ACD5-310530CC2844}" presName="Name37" presStyleLbl="parChTrans1D3" presStyleIdx="7" presStyleCnt="9"/>
      <dgm:spPr/>
    </dgm:pt>
    <dgm:pt modelId="{BB14BB62-7033-4E95-AEBE-BC93B42AD542}" type="pres">
      <dgm:prSet presAssocID="{5E24F126-2A4E-49EF-99DE-4295F070CB54}" presName="hierRoot2" presStyleCnt="0">
        <dgm:presLayoutVars>
          <dgm:hierBranch val="init"/>
        </dgm:presLayoutVars>
      </dgm:prSet>
      <dgm:spPr/>
    </dgm:pt>
    <dgm:pt modelId="{FC2EDB98-E88A-4B1F-AED0-57BAB6132208}" type="pres">
      <dgm:prSet presAssocID="{5E24F126-2A4E-49EF-99DE-4295F070CB54}" presName="rootComposite" presStyleCnt="0"/>
      <dgm:spPr/>
    </dgm:pt>
    <dgm:pt modelId="{9A16015F-C087-4C0B-A1E6-B2C80D064083}" type="pres">
      <dgm:prSet presAssocID="{5E24F126-2A4E-49EF-99DE-4295F070CB54}" presName="rootText" presStyleLbl="node3" presStyleIdx="7" presStyleCnt="9">
        <dgm:presLayoutVars>
          <dgm:chPref val="3"/>
        </dgm:presLayoutVars>
      </dgm:prSet>
      <dgm:spPr/>
    </dgm:pt>
    <dgm:pt modelId="{A0024372-8A7D-4FAF-84E0-ECC2D3BE7292}" type="pres">
      <dgm:prSet presAssocID="{5E24F126-2A4E-49EF-99DE-4295F070CB54}" presName="rootConnector" presStyleLbl="node3" presStyleIdx="7" presStyleCnt="9"/>
      <dgm:spPr/>
    </dgm:pt>
    <dgm:pt modelId="{8A775484-EB0B-4145-8E71-4A79FD04987B}" type="pres">
      <dgm:prSet presAssocID="{5E24F126-2A4E-49EF-99DE-4295F070CB54}" presName="hierChild4" presStyleCnt="0"/>
      <dgm:spPr/>
    </dgm:pt>
    <dgm:pt modelId="{8C8AB4F0-ABDB-49A8-9BA7-BC39FE7B2675}" type="pres">
      <dgm:prSet presAssocID="{5E24F126-2A4E-49EF-99DE-4295F070CB54}" presName="hierChild5" presStyleCnt="0"/>
      <dgm:spPr/>
    </dgm:pt>
    <dgm:pt modelId="{A136ED82-B1A3-4ECB-BB0C-A406C6A9F987}" type="pres">
      <dgm:prSet presAssocID="{41EDFFCE-46EC-437D-8D23-C63F099E4FB2}" presName="Name37" presStyleLbl="parChTrans1D3" presStyleIdx="8" presStyleCnt="9"/>
      <dgm:spPr/>
    </dgm:pt>
    <dgm:pt modelId="{4505DB40-F9D2-4813-BCF6-6E575B233633}" type="pres">
      <dgm:prSet presAssocID="{8F4FB000-1D73-48FD-ACD1-5C47DC07BDAD}" presName="hierRoot2" presStyleCnt="0">
        <dgm:presLayoutVars>
          <dgm:hierBranch val="init"/>
        </dgm:presLayoutVars>
      </dgm:prSet>
      <dgm:spPr/>
    </dgm:pt>
    <dgm:pt modelId="{CF8A0F38-42B4-4694-9929-B1084AC47A03}" type="pres">
      <dgm:prSet presAssocID="{8F4FB000-1D73-48FD-ACD1-5C47DC07BDAD}" presName="rootComposite" presStyleCnt="0"/>
      <dgm:spPr/>
    </dgm:pt>
    <dgm:pt modelId="{DE6EC2D8-3BF3-42AA-A7BE-AADD9F7ED37D}" type="pres">
      <dgm:prSet presAssocID="{8F4FB000-1D73-48FD-ACD1-5C47DC07BDAD}" presName="rootText" presStyleLbl="node3" presStyleIdx="8" presStyleCnt="9">
        <dgm:presLayoutVars>
          <dgm:chPref val="3"/>
        </dgm:presLayoutVars>
      </dgm:prSet>
      <dgm:spPr/>
    </dgm:pt>
    <dgm:pt modelId="{D78A5591-299E-41CB-BC6E-EB7655F068C5}" type="pres">
      <dgm:prSet presAssocID="{8F4FB000-1D73-48FD-ACD1-5C47DC07BDAD}" presName="rootConnector" presStyleLbl="node3" presStyleIdx="8" presStyleCnt="9"/>
      <dgm:spPr/>
    </dgm:pt>
    <dgm:pt modelId="{A516F31C-FA2A-4B6C-A67F-304A514034D3}" type="pres">
      <dgm:prSet presAssocID="{8F4FB000-1D73-48FD-ACD1-5C47DC07BDAD}" presName="hierChild4" presStyleCnt="0"/>
      <dgm:spPr/>
    </dgm:pt>
    <dgm:pt modelId="{1FE64651-11A4-49B2-99A2-868D3117F8F4}" type="pres">
      <dgm:prSet presAssocID="{8F4FB000-1D73-48FD-ACD1-5C47DC07BDAD}" presName="hierChild5" presStyleCnt="0"/>
      <dgm:spPr/>
    </dgm:pt>
    <dgm:pt modelId="{FFEEC166-0C71-43EA-ABC1-83FFED8EAC37}" type="pres">
      <dgm:prSet presAssocID="{8739DB71-6B2C-4DB7-8670-DEA11183A1D6}" presName="hierChild5" presStyleCnt="0"/>
      <dgm:spPr/>
    </dgm:pt>
    <dgm:pt modelId="{31206AAC-1542-4971-A104-073C0F38C14A}" type="pres">
      <dgm:prSet presAssocID="{4CFC263A-3E52-4445-BBE4-639A6425296E}" presName="hierChild3" presStyleCnt="0"/>
      <dgm:spPr/>
    </dgm:pt>
  </dgm:ptLst>
  <dgm:cxnLst>
    <dgm:cxn modelId="{0CE10706-8CAD-4A35-A5B1-BD237D77D69F}" type="presOf" srcId="{9A9D1FC2-46DB-426C-8FCC-B57094127B30}" destId="{A9D740F4-CCE3-48BC-9897-54EC22AC884E}" srcOrd="0" destOrd="0" presId="urn:microsoft.com/office/officeart/2005/8/layout/orgChart1"/>
    <dgm:cxn modelId="{3B2DAB09-85E0-4F4B-A3B2-FF2E05F06C89}" srcId="{2194C1C5-B2FB-48DF-9374-FD9E20B5766B}" destId="{ED1C494A-B9F5-466A-8D55-E6A4F08F17CB}" srcOrd="0" destOrd="0" parTransId="{9A9D1FC2-46DB-426C-8FCC-B57094127B30}" sibTransId="{E9CCEA6B-2CBD-4F7F-A0F7-82C687838DB2}"/>
    <dgm:cxn modelId="{6A69BF14-21B0-4813-97DB-5A2C368AD44A}" type="presOf" srcId="{8F0D6FBD-ECD1-4546-94B0-84992D77F9C7}" destId="{1DCA1695-0937-4F58-BB24-3681CF503BC2}"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897F811E-E33A-4118-B7F2-44D10F7A2263}" type="presOf" srcId="{41EDFFCE-46EC-437D-8D23-C63F099E4FB2}" destId="{A136ED82-B1A3-4ECB-BB0C-A406C6A9F987}" srcOrd="0" destOrd="0" presId="urn:microsoft.com/office/officeart/2005/8/layout/orgChart1"/>
    <dgm:cxn modelId="{E082C231-DBBE-45FB-BB95-75F6EB09D00C}" srcId="{8739DB71-6B2C-4DB7-8670-DEA11183A1D6}" destId="{F026E40B-94C5-43F4-AFD3-590BD7898C2D}" srcOrd="0" destOrd="0" parTransId="{DB6D642E-FC44-42EA-926A-C391AFA141A4}" sibTransId="{82D91164-531D-4CF1-A289-E5E244F8BEF6}"/>
    <dgm:cxn modelId="{96CAD638-466A-4A18-B3C2-9041867F66EF}" srcId="{2194C1C5-B2FB-48DF-9374-FD9E20B5766B}" destId="{8F0D6FBD-ECD1-4546-94B0-84992D77F9C7}" srcOrd="2" destOrd="0" parTransId="{DEACBC0F-E35D-438A-ACCE-A1BD158FF7D4}" sibTransId="{146D2822-8AA6-4C0E-934D-640A601F5C17}"/>
    <dgm:cxn modelId="{94AC6F39-A1DA-4C07-BF5F-C1E7DC627164}" type="presOf" srcId="{15499CBF-10F6-46B0-9FBE-2996F62328E1}" destId="{B5AD2FD3-5F75-4C7E-9CA4-4881D064869B}" srcOrd="0" destOrd="0" presId="urn:microsoft.com/office/officeart/2005/8/layout/orgChart1"/>
    <dgm:cxn modelId="{A7198B3C-D92A-42DE-91FF-6B6779312B35}" type="presOf" srcId="{DEACBC0F-E35D-438A-ACCE-A1BD158FF7D4}" destId="{E512A71E-57AC-43F1-838A-AE8661FA3F5D}" srcOrd="0" destOrd="0" presId="urn:microsoft.com/office/officeart/2005/8/layout/orgChart1"/>
    <dgm:cxn modelId="{C0E37B40-7503-4907-9F07-2E48959209D4}" type="presOf" srcId="{8488D3B8-CD67-45D6-B53C-8332EF61040B}" destId="{40364385-11E4-4457-BB70-609B5D896447}" srcOrd="0"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313C2057-390B-4DF2-853B-87F29F92F936}" type="presOf" srcId="{8F0D6FBD-ECD1-4546-94B0-84992D77F9C7}" destId="{B598EE01-EBD3-4DA0-A719-5CE17FAD79DE}" srcOrd="1" destOrd="0" presId="urn:microsoft.com/office/officeart/2005/8/layout/orgChart1"/>
    <dgm:cxn modelId="{C8ADFD62-AB6D-4591-BE90-C30C4EEF6764}" srcId="{4CFC263A-3E52-4445-BBE4-639A6425296E}" destId="{8739DB71-6B2C-4DB7-8670-DEA11183A1D6}" srcOrd="2" destOrd="0" parTransId="{887DD1AC-90DD-46F9-B26B-B98E5B615001}" sibTransId="{440F9B06-DBC2-4115-92BD-809D03B417B7}"/>
    <dgm:cxn modelId="{67794765-E682-41EC-9BC6-8742F3998EAA}" srcId="{8739DB71-6B2C-4DB7-8670-DEA11183A1D6}" destId="{8F4FB000-1D73-48FD-ACD1-5C47DC07BDAD}" srcOrd="2" destOrd="0" parTransId="{41EDFFCE-46EC-437D-8D23-C63F099E4FB2}" sibTransId="{F3D142DC-2357-49CA-9CC8-D4698B3FEE43}"/>
    <dgm:cxn modelId="{5006AE6C-42C9-441A-824B-4626ECCCB147}" type="presOf" srcId="{ED1C494A-B9F5-466A-8D55-E6A4F08F17CB}" destId="{143F57E8-9CA6-4AE9-A496-088FF1A657F5}" srcOrd="0" destOrd="0" presId="urn:microsoft.com/office/officeart/2005/8/layout/orgChart1"/>
    <dgm:cxn modelId="{3869486F-48A5-4466-BECA-E7783523542F}" type="presOf" srcId="{015F5F51-3765-4C11-90CC-CA4BA3D5C18D}" destId="{86A82E00-9BEA-4C6F-BEB9-7845BC513A66}" srcOrd="1"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8B595271-D48F-449A-A37F-C4ED7C7BBCA6}" type="presOf" srcId="{751097BF-5E6F-488B-96B9-EA203F078FD9}" destId="{82EE0A13-EE02-4CEA-8486-3C2D27BEB23E}" srcOrd="0" destOrd="0" presId="urn:microsoft.com/office/officeart/2005/8/layout/orgChart1"/>
    <dgm:cxn modelId="{26CE9674-4D08-4E53-97A8-B0A0182481ED}" type="presOf" srcId="{2194C1C5-B2FB-48DF-9374-FD9E20B5766B}" destId="{77EA2CDF-E544-47BD-8263-814A57600E9E}" srcOrd="0" destOrd="0" presId="urn:microsoft.com/office/officeart/2005/8/layout/orgChart1"/>
    <dgm:cxn modelId="{28093C7C-30D6-4990-B209-7EB73121912D}" type="presOf" srcId="{5E24F126-2A4E-49EF-99DE-4295F070CB54}" destId="{9A16015F-C087-4C0B-A1E6-B2C80D064083}" srcOrd="0" destOrd="0" presId="urn:microsoft.com/office/officeart/2005/8/layout/orgChart1"/>
    <dgm:cxn modelId="{A8C56588-2A8A-49E5-B458-3091F1A9D15E}" type="presOf" srcId="{3EE5E83D-ED12-4800-9365-A245756B4583}" destId="{9E69941E-42DF-49FA-9AE4-B9AED7C127AB}" srcOrd="0" destOrd="0" presId="urn:microsoft.com/office/officeart/2005/8/layout/orgChart1"/>
    <dgm:cxn modelId="{67411689-FB11-4E5C-8E9E-BBFAF0A57E3F}" srcId="{8739DB71-6B2C-4DB7-8670-DEA11183A1D6}" destId="{5E24F126-2A4E-49EF-99DE-4295F070CB54}" srcOrd="1" destOrd="0" parTransId="{8EF72A94-7D2A-4976-ACD5-310530CC2844}" sibTransId="{63A75952-6A76-437B-8E06-92821CA12ED7}"/>
    <dgm:cxn modelId="{DFB9C98B-2A89-4403-AAAD-FC36258AD819}" type="presOf" srcId="{8739DB71-6B2C-4DB7-8670-DEA11183A1D6}" destId="{36FED54C-C2E2-4CA8-A082-CAF5B15DCC89}" srcOrd="1" destOrd="0" presId="urn:microsoft.com/office/officeart/2005/8/layout/orgChart1"/>
    <dgm:cxn modelId="{73A30F95-0CB3-4604-98A8-54E83886E43A}" type="presOf" srcId="{254EA935-C49D-4C4E-9BA1-2B182CAD235B}" destId="{FFFF5E4C-1E26-4B29-8A3B-61C1F730C175}" srcOrd="1" destOrd="0" presId="urn:microsoft.com/office/officeart/2005/8/layout/orgChart1"/>
    <dgm:cxn modelId="{654EF996-340F-4EA1-ACA4-609539E673A9}" type="presOf" srcId="{A3D5B927-E683-496F-BAB0-F204A2063EDB}" destId="{0983F5A8-34D9-4D70-B03C-D0D60C8D53DF}" srcOrd="0" destOrd="0" presId="urn:microsoft.com/office/officeart/2005/8/layout/orgChart1"/>
    <dgm:cxn modelId="{A3788A9F-F4D1-436F-80C1-2AA5336BC453}" type="presOf" srcId="{90A5A3B8-FDD1-4CBE-B107-157DE80BA1E8}" destId="{27036114-9743-4976-AA0A-F915124C35A7}" srcOrd="1" destOrd="0" presId="urn:microsoft.com/office/officeart/2005/8/layout/orgChart1"/>
    <dgm:cxn modelId="{BA34A7A2-50BE-4262-BCA6-33EE42460C8E}" type="presOf" srcId="{90A5A3B8-FDD1-4CBE-B107-157DE80BA1E8}" destId="{B6450035-26EC-4832-B57D-8DD12CB368E4}" srcOrd="0" destOrd="0" presId="urn:microsoft.com/office/officeart/2005/8/layout/orgChart1"/>
    <dgm:cxn modelId="{EB6039A8-D7EB-43CC-99E8-5D564B08E05C}" srcId="{A3D5B927-E683-496F-BAB0-F204A2063EDB}" destId="{6E1909AF-5F98-4CFE-AF48-C4AA67212452}" srcOrd="2" destOrd="0" parTransId="{3EE5E83D-ED12-4800-9365-A245756B4583}" sibTransId="{3A0E744C-E328-4338-B5F9-677D234F4077}"/>
    <dgm:cxn modelId="{492D5AAD-0F1E-4F8E-9A7C-56F401FCA1E6}" srcId="{2685A7CB-96F9-4917-9921-65459DDDD6F8}" destId="{4CFC263A-3E52-4445-BBE4-639A6425296E}" srcOrd="0" destOrd="0" parTransId="{9D7A58B1-E2F2-428C-A5C0-2AF3A99F7D61}" sibTransId="{44F8D062-BADD-4C09-81A9-41F5496DAEF6}"/>
    <dgm:cxn modelId="{F9CDD4B1-50C7-46B1-8E2C-27EB3383726E}" type="presOf" srcId="{2194C1C5-B2FB-48DF-9374-FD9E20B5766B}" destId="{27D7F28F-1CCF-4777-99C7-B63B53F3C129}" srcOrd="1" destOrd="0" presId="urn:microsoft.com/office/officeart/2005/8/layout/orgChart1"/>
    <dgm:cxn modelId="{B22793BB-3E79-4B0D-B87D-E366550ECF39}" srcId="{A3D5B927-E683-496F-BAB0-F204A2063EDB}" destId="{90A5A3B8-FDD1-4CBE-B107-157DE80BA1E8}" srcOrd="0" destOrd="0" parTransId="{751097BF-5E6F-488B-96B9-EA203F078FD9}" sibTransId="{A5B9450D-67F2-48DB-94C1-A90AC3D9DD37}"/>
    <dgm:cxn modelId="{5C1566BF-1F8F-41C2-94D6-8A3F59033681}" type="presOf" srcId="{8739DB71-6B2C-4DB7-8670-DEA11183A1D6}" destId="{B5926B82-FA00-4A15-BD99-A987C6A08428}" srcOrd="0" destOrd="0" presId="urn:microsoft.com/office/officeart/2005/8/layout/orgChart1"/>
    <dgm:cxn modelId="{C5B17DBF-0626-40C1-9B54-60C34DC2A591}" type="presOf" srcId="{6E1909AF-5F98-4CFE-AF48-C4AA67212452}" destId="{824A697B-8696-4AE5-875F-F240F94D89DF}"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A94C4C7-F41C-4966-8DAF-A5CC75CC037B}" type="presOf" srcId="{DB6D642E-FC44-42EA-926A-C391AFA141A4}" destId="{0236B4B3-137B-466C-B610-3946AC8C8192}" srcOrd="0" destOrd="0" presId="urn:microsoft.com/office/officeart/2005/8/layout/orgChart1"/>
    <dgm:cxn modelId="{6CC74DC8-90E6-4E38-A8FD-ADF8EEE271DA}" type="presOf" srcId="{8F4FB000-1D73-48FD-ACD1-5C47DC07BDAD}" destId="{D78A5591-299E-41CB-BC6E-EB7655F068C5}" srcOrd="1" destOrd="0" presId="urn:microsoft.com/office/officeart/2005/8/layout/orgChart1"/>
    <dgm:cxn modelId="{EFA65CD2-F689-41C2-BD1E-BF8E6DFFF1E8}" type="presOf" srcId="{7D5E4C91-8754-4FDB-8447-B0F1570510BA}" destId="{336C4715-7E3A-4951-8813-1A3D7DE76E82}" srcOrd="0" destOrd="0" presId="urn:microsoft.com/office/officeart/2005/8/layout/orgChart1"/>
    <dgm:cxn modelId="{00FE94D2-CDCF-49F9-90C8-F81B19D4D1B7}" type="presOf" srcId="{8F4FB000-1D73-48FD-ACD1-5C47DC07BDAD}" destId="{DE6EC2D8-3BF3-42AA-A7BE-AADD9F7ED37D}" srcOrd="0" destOrd="0" presId="urn:microsoft.com/office/officeart/2005/8/layout/orgChart1"/>
    <dgm:cxn modelId="{4C461AD3-9B6E-4AAB-9D3A-ED011DD54221}" srcId="{A3D5B927-E683-496F-BAB0-F204A2063EDB}" destId="{015F5F51-3765-4C11-90CC-CA4BA3D5C18D}" srcOrd="1" destOrd="0" parTransId="{8488D3B8-CD67-45D6-B53C-8332EF61040B}" sibTransId="{307553C8-078A-4242-B46A-DE50E9A4C2A2}"/>
    <dgm:cxn modelId="{EB74F5D5-727E-4DD8-9CDD-0FED070A0A83}" srcId="{4CFC263A-3E52-4445-BBE4-639A6425296E}" destId="{2194C1C5-B2FB-48DF-9374-FD9E20B5766B}" srcOrd="1" destOrd="0" parTransId="{7D5E4C91-8754-4FDB-8447-B0F1570510BA}" sibTransId="{B074B22F-15E2-4BE7-B64C-2429DA638D80}"/>
    <dgm:cxn modelId="{BDBEF6D6-679E-4653-B9D2-B92DB44D71B3}" type="presOf" srcId="{6E1909AF-5F98-4CFE-AF48-C4AA67212452}" destId="{A14FBC7E-4BA0-49E6-8036-7138D07F6E0D}" srcOrd="0" destOrd="0" presId="urn:microsoft.com/office/officeart/2005/8/layout/orgChart1"/>
    <dgm:cxn modelId="{159E2CDA-445B-4481-AFE9-3B4B85C05EC8}" type="presOf" srcId="{F026E40B-94C5-43F4-AFD3-590BD7898C2D}" destId="{0C46B372-39FA-4FED-8936-462D50AF414A}" srcOrd="1" destOrd="0" presId="urn:microsoft.com/office/officeart/2005/8/layout/orgChart1"/>
    <dgm:cxn modelId="{1ABBD5DC-764C-400C-A89E-C0F752C22F22}" type="presOf" srcId="{ED1C494A-B9F5-466A-8D55-E6A4F08F17CB}" destId="{1B4A94C9-923E-42CB-9DDC-C5DB971E4132}" srcOrd="1" destOrd="0" presId="urn:microsoft.com/office/officeart/2005/8/layout/orgChart1"/>
    <dgm:cxn modelId="{1FE16FEA-3894-4534-9040-18BA7A84479C}" srcId="{2194C1C5-B2FB-48DF-9374-FD9E20B5766B}" destId="{254EA935-C49D-4C4E-9BA1-2B182CAD235B}" srcOrd="1" destOrd="0" parTransId="{15499CBF-10F6-46B0-9FBE-2996F62328E1}" sibTransId="{68B65DA8-2CC7-494E-A349-ED72617862E6}"/>
    <dgm:cxn modelId="{AC436DEB-35CB-4261-B6AA-11873181BCC1}" type="presOf" srcId="{254EA935-C49D-4C4E-9BA1-2B182CAD235B}" destId="{99BA562E-C89B-4CC0-9670-FE455D596A85}" srcOrd="0" destOrd="0" presId="urn:microsoft.com/office/officeart/2005/8/layout/orgChart1"/>
    <dgm:cxn modelId="{6A5235ED-2396-41DE-94D6-8E373FD0E061}" type="presOf" srcId="{F026E40B-94C5-43F4-AFD3-590BD7898C2D}" destId="{3A9994DF-FA43-46AD-83B5-2E718F6F909C}" srcOrd="0" destOrd="0" presId="urn:microsoft.com/office/officeart/2005/8/layout/orgChart1"/>
    <dgm:cxn modelId="{7A38FBEE-5B2C-4105-A27C-37F602BB4E3F}" type="presOf" srcId="{887DD1AC-90DD-46F9-B26B-B98E5B615001}" destId="{33C01068-72B3-4F4D-B6D5-C2291839EB2A}" srcOrd="0" destOrd="0" presId="urn:microsoft.com/office/officeart/2005/8/layout/orgChart1"/>
    <dgm:cxn modelId="{101DB3EF-7072-49C0-8D29-7F5355D0015D}" type="presOf" srcId="{015F5F51-3765-4C11-90CC-CA4BA3D5C18D}" destId="{EC30A2C0-FDBB-4FEA-A2FD-5AE148C0DFCE}"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D95326FA-975E-4439-BC43-CEC2B2711657}" type="presOf" srcId="{8EF72A94-7D2A-4976-ACD5-310530CC2844}" destId="{3B65FCE6-B3EE-461C-B311-E2C938A45DDE}" srcOrd="0" destOrd="0" presId="urn:microsoft.com/office/officeart/2005/8/layout/orgChart1"/>
    <dgm:cxn modelId="{C0D3EEFA-462F-4CE5-9892-125EE29CAA30}" type="presOf" srcId="{5E24F126-2A4E-49EF-99DE-4295F070CB54}" destId="{A0024372-8A7D-4FAF-84E0-ECC2D3BE7292}"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59D80DF4-B4B3-4CB0-9D94-F9222C5F898A}" type="presParOf" srcId="{677B89CC-5509-4F3D-ACF8-E0AC057F4B67}" destId="{82EE0A13-EE02-4CEA-8486-3C2D27BEB23E}" srcOrd="0" destOrd="0" presId="urn:microsoft.com/office/officeart/2005/8/layout/orgChart1"/>
    <dgm:cxn modelId="{0AE1828D-D38B-4A14-A16F-485AAE99DC57}" type="presParOf" srcId="{677B89CC-5509-4F3D-ACF8-E0AC057F4B67}" destId="{BD06B064-ED5B-4B3A-B8E9-7CFE79552FBA}" srcOrd="1" destOrd="0" presId="urn:microsoft.com/office/officeart/2005/8/layout/orgChart1"/>
    <dgm:cxn modelId="{2CE9BBDD-C87B-4BCA-BDE6-05FA5F18AA05}" type="presParOf" srcId="{BD06B064-ED5B-4B3A-B8E9-7CFE79552FBA}" destId="{6231EF46-8975-429C-90F7-880F41C3A218}" srcOrd="0" destOrd="0" presId="urn:microsoft.com/office/officeart/2005/8/layout/orgChart1"/>
    <dgm:cxn modelId="{A39170FB-D195-4884-ADE2-7B8FBF82B1FA}" type="presParOf" srcId="{6231EF46-8975-429C-90F7-880F41C3A218}" destId="{B6450035-26EC-4832-B57D-8DD12CB368E4}" srcOrd="0" destOrd="0" presId="urn:microsoft.com/office/officeart/2005/8/layout/orgChart1"/>
    <dgm:cxn modelId="{AB1B00BD-4977-4425-B2C9-22B3D9C73B55}" type="presParOf" srcId="{6231EF46-8975-429C-90F7-880F41C3A218}" destId="{27036114-9743-4976-AA0A-F915124C35A7}" srcOrd="1" destOrd="0" presId="urn:microsoft.com/office/officeart/2005/8/layout/orgChart1"/>
    <dgm:cxn modelId="{C58CA046-301E-4BA6-882D-AA2C141ED10F}" type="presParOf" srcId="{BD06B064-ED5B-4B3A-B8E9-7CFE79552FBA}" destId="{85A54CF0-B8EF-4EA1-9608-8371B56606D6}" srcOrd="1" destOrd="0" presId="urn:microsoft.com/office/officeart/2005/8/layout/orgChart1"/>
    <dgm:cxn modelId="{3CE64700-9DEA-4B9C-AD55-5DD76906CFD5}" type="presParOf" srcId="{BD06B064-ED5B-4B3A-B8E9-7CFE79552FBA}" destId="{C96C305A-3866-4977-92F5-35602E48549F}" srcOrd="2" destOrd="0" presId="urn:microsoft.com/office/officeart/2005/8/layout/orgChart1"/>
    <dgm:cxn modelId="{F5AEBE92-BF43-4AFA-8022-B9C3E888F075}" type="presParOf" srcId="{677B89CC-5509-4F3D-ACF8-E0AC057F4B67}" destId="{40364385-11E4-4457-BB70-609B5D896447}" srcOrd="2" destOrd="0" presId="urn:microsoft.com/office/officeart/2005/8/layout/orgChart1"/>
    <dgm:cxn modelId="{BB92E4AB-3350-449D-8446-41324F92CCD2}" type="presParOf" srcId="{677B89CC-5509-4F3D-ACF8-E0AC057F4B67}" destId="{D2A873E0-82A7-44A9-A741-EAA865B8C21E}" srcOrd="3" destOrd="0" presId="urn:microsoft.com/office/officeart/2005/8/layout/orgChart1"/>
    <dgm:cxn modelId="{E9232268-B9FC-4145-90AB-12F8527E04F7}" type="presParOf" srcId="{D2A873E0-82A7-44A9-A741-EAA865B8C21E}" destId="{E323C50F-0400-4107-8019-3BDAF9DE4E1E}" srcOrd="0" destOrd="0" presId="urn:microsoft.com/office/officeart/2005/8/layout/orgChart1"/>
    <dgm:cxn modelId="{E8598990-AD4D-4884-82B8-A958568E38FC}" type="presParOf" srcId="{E323C50F-0400-4107-8019-3BDAF9DE4E1E}" destId="{EC30A2C0-FDBB-4FEA-A2FD-5AE148C0DFCE}" srcOrd="0" destOrd="0" presId="urn:microsoft.com/office/officeart/2005/8/layout/orgChart1"/>
    <dgm:cxn modelId="{2BFAD2A6-2609-41B7-8C4A-F7457999964B}" type="presParOf" srcId="{E323C50F-0400-4107-8019-3BDAF9DE4E1E}" destId="{86A82E00-9BEA-4C6F-BEB9-7845BC513A66}" srcOrd="1" destOrd="0" presId="urn:microsoft.com/office/officeart/2005/8/layout/orgChart1"/>
    <dgm:cxn modelId="{CD1F6C5E-A6BD-4E8B-B756-48C520F38839}" type="presParOf" srcId="{D2A873E0-82A7-44A9-A741-EAA865B8C21E}" destId="{D225ED03-DC2F-40D1-BEE3-C30A00AEFE7D}" srcOrd="1" destOrd="0" presId="urn:microsoft.com/office/officeart/2005/8/layout/orgChart1"/>
    <dgm:cxn modelId="{618ACDBF-F2D8-49CA-BA42-7FD908C07B92}" type="presParOf" srcId="{D2A873E0-82A7-44A9-A741-EAA865B8C21E}" destId="{BA32C580-092B-4F70-B6F6-3362BE94B48C}" srcOrd="2" destOrd="0" presId="urn:microsoft.com/office/officeart/2005/8/layout/orgChart1"/>
    <dgm:cxn modelId="{258FD2AC-758C-4C9E-BF82-0A18BE2A3505}" type="presParOf" srcId="{677B89CC-5509-4F3D-ACF8-E0AC057F4B67}" destId="{9E69941E-42DF-49FA-9AE4-B9AED7C127AB}" srcOrd="4" destOrd="0" presId="urn:microsoft.com/office/officeart/2005/8/layout/orgChart1"/>
    <dgm:cxn modelId="{05601879-D94A-4340-A63E-534A77903EDC}" type="presParOf" srcId="{677B89CC-5509-4F3D-ACF8-E0AC057F4B67}" destId="{9D12317D-5A62-4544-A024-F56D8AF772B6}" srcOrd="5" destOrd="0" presId="urn:microsoft.com/office/officeart/2005/8/layout/orgChart1"/>
    <dgm:cxn modelId="{F7B2AA61-3292-4E42-BC58-61CC6BBC9D35}" type="presParOf" srcId="{9D12317D-5A62-4544-A024-F56D8AF772B6}" destId="{F07CEF9D-9E77-410F-8E10-E4AF406D96F4}" srcOrd="0" destOrd="0" presId="urn:microsoft.com/office/officeart/2005/8/layout/orgChart1"/>
    <dgm:cxn modelId="{8DED8787-74E8-4BE4-9CF6-730DB25C62C1}" type="presParOf" srcId="{F07CEF9D-9E77-410F-8E10-E4AF406D96F4}" destId="{A14FBC7E-4BA0-49E6-8036-7138D07F6E0D}" srcOrd="0" destOrd="0" presId="urn:microsoft.com/office/officeart/2005/8/layout/orgChart1"/>
    <dgm:cxn modelId="{5985FEA1-B7FD-4652-A19E-34A89A3B3281}" type="presParOf" srcId="{F07CEF9D-9E77-410F-8E10-E4AF406D96F4}" destId="{824A697B-8696-4AE5-875F-F240F94D89DF}" srcOrd="1" destOrd="0" presId="urn:microsoft.com/office/officeart/2005/8/layout/orgChart1"/>
    <dgm:cxn modelId="{7EF28823-D5BD-4C1B-ADB8-C4735FE9F3A1}" type="presParOf" srcId="{9D12317D-5A62-4544-A024-F56D8AF772B6}" destId="{18F55851-9B59-41C5-B228-E5610317FF05}" srcOrd="1" destOrd="0" presId="urn:microsoft.com/office/officeart/2005/8/layout/orgChart1"/>
    <dgm:cxn modelId="{07A7A095-CC2D-461F-9004-D5FDE6B7F1A1}" type="presParOf" srcId="{9D12317D-5A62-4544-A024-F56D8AF772B6}" destId="{6CFCB897-A466-410A-B002-05C873E82D7F}"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1240AAB6-CBA1-4E40-975E-56D67AD6F41D}" type="presParOf" srcId="{9C5FEBF9-7778-44B7-800E-C5470F19B02A}" destId="{336C4715-7E3A-4951-8813-1A3D7DE76E82}" srcOrd="2" destOrd="0" presId="urn:microsoft.com/office/officeart/2005/8/layout/orgChart1"/>
    <dgm:cxn modelId="{AB8FB023-0E3F-42DB-8B6A-3BC78DE7B68D}" type="presParOf" srcId="{9C5FEBF9-7778-44B7-800E-C5470F19B02A}" destId="{60587212-C1C6-4B3D-9613-0ABDCA16F0B8}" srcOrd="3" destOrd="0" presId="urn:microsoft.com/office/officeart/2005/8/layout/orgChart1"/>
    <dgm:cxn modelId="{B3C449E3-7B64-49B6-9686-437F89A13EF9}" type="presParOf" srcId="{60587212-C1C6-4B3D-9613-0ABDCA16F0B8}" destId="{F5E0090E-C1FF-458A-BCB3-1A33C97B68F7}" srcOrd="0" destOrd="0" presId="urn:microsoft.com/office/officeart/2005/8/layout/orgChart1"/>
    <dgm:cxn modelId="{AE83451A-01BC-49AA-B1DC-315DCA9B99A9}" type="presParOf" srcId="{F5E0090E-C1FF-458A-BCB3-1A33C97B68F7}" destId="{77EA2CDF-E544-47BD-8263-814A57600E9E}" srcOrd="0" destOrd="0" presId="urn:microsoft.com/office/officeart/2005/8/layout/orgChart1"/>
    <dgm:cxn modelId="{EAEDD8F6-53E0-42A9-89D3-3D5C48228CD5}" type="presParOf" srcId="{F5E0090E-C1FF-458A-BCB3-1A33C97B68F7}" destId="{27D7F28F-1CCF-4777-99C7-B63B53F3C129}" srcOrd="1" destOrd="0" presId="urn:microsoft.com/office/officeart/2005/8/layout/orgChart1"/>
    <dgm:cxn modelId="{168E691B-F386-4C98-8530-DB19642E17A7}" type="presParOf" srcId="{60587212-C1C6-4B3D-9613-0ABDCA16F0B8}" destId="{611524C9-CF04-4268-82C1-5CA22038F04E}" srcOrd="1" destOrd="0" presId="urn:microsoft.com/office/officeart/2005/8/layout/orgChart1"/>
    <dgm:cxn modelId="{FA77C3A1-ECCF-401E-9977-5B123BF4AF8C}" type="presParOf" srcId="{611524C9-CF04-4268-82C1-5CA22038F04E}" destId="{A9D740F4-CCE3-48BC-9897-54EC22AC884E}" srcOrd="0" destOrd="0" presId="urn:microsoft.com/office/officeart/2005/8/layout/orgChart1"/>
    <dgm:cxn modelId="{0226114D-D4BC-4F20-9584-459105A1E626}" type="presParOf" srcId="{611524C9-CF04-4268-82C1-5CA22038F04E}" destId="{B530ED82-676E-418C-A3D7-DF56D45C0661}" srcOrd="1" destOrd="0" presId="urn:microsoft.com/office/officeart/2005/8/layout/orgChart1"/>
    <dgm:cxn modelId="{4ADD9047-CF8E-4284-B493-03DD5CDA3219}" type="presParOf" srcId="{B530ED82-676E-418C-A3D7-DF56D45C0661}" destId="{4D209BEB-4B45-4207-A8BE-D8EFF7C3D7C2}" srcOrd="0" destOrd="0" presId="urn:microsoft.com/office/officeart/2005/8/layout/orgChart1"/>
    <dgm:cxn modelId="{FEA6ED96-D79D-4644-A2A9-A61A375B5B14}" type="presParOf" srcId="{4D209BEB-4B45-4207-A8BE-D8EFF7C3D7C2}" destId="{143F57E8-9CA6-4AE9-A496-088FF1A657F5}" srcOrd="0" destOrd="0" presId="urn:microsoft.com/office/officeart/2005/8/layout/orgChart1"/>
    <dgm:cxn modelId="{0714CD9D-BFDF-4C54-AD7F-7F63A802970E}" type="presParOf" srcId="{4D209BEB-4B45-4207-A8BE-D8EFF7C3D7C2}" destId="{1B4A94C9-923E-42CB-9DDC-C5DB971E4132}" srcOrd="1" destOrd="0" presId="urn:microsoft.com/office/officeart/2005/8/layout/orgChart1"/>
    <dgm:cxn modelId="{701E91FC-799F-4E4A-9D53-65CCBB55212E}" type="presParOf" srcId="{B530ED82-676E-418C-A3D7-DF56D45C0661}" destId="{CE394D0D-3819-4667-9401-E08E75F4B922}" srcOrd="1" destOrd="0" presId="urn:microsoft.com/office/officeart/2005/8/layout/orgChart1"/>
    <dgm:cxn modelId="{C093BFD5-F42A-4952-B041-5A25F9AD3985}" type="presParOf" srcId="{B530ED82-676E-418C-A3D7-DF56D45C0661}" destId="{A1A2DC0B-03DE-439D-BA9C-980FA072F3FD}" srcOrd="2" destOrd="0" presId="urn:microsoft.com/office/officeart/2005/8/layout/orgChart1"/>
    <dgm:cxn modelId="{7BD46559-2448-45B1-8022-9A6B61F8F34E}" type="presParOf" srcId="{611524C9-CF04-4268-82C1-5CA22038F04E}" destId="{B5AD2FD3-5F75-4C7E-9CA4-4881D064869B}" srcOrd="2" destOrd="0" presId="urn:microsoft.com/office/officeart/2005/8/layout/orgChart1"/>
    <dgm:cxn modelId="{FD84023D-4650-4389-9727-42BB2E7C9006}" type="presParOf" srcId="{611524C9-CF04-4268-82C1-5CA22038F04E}" destId="{BDC552A6-0469-4D4C-87F6-DAFD60F1F149}" srcOrd="3" destOrd="0" presId="urn:microsoft.com/office/officeart/2005/8/layout/orgChart1"/>
    <dgm:cxn modelId="{D3F3F3C0-C82D-4DAD-92F6-DE9A1837AFF8}" type="presParOf" srcId="{BDC552A6-0469-4D4C-87F6-DAFD60F1F149}" destId="{7DAF8E77-59E8-4DCD-ADE5-55CED163D27B}" srcOrd="0" destOrd="0" presId="urn:microsoft.com/office/officeart/2005/8/layout/orgChart1"/>
    <dgm:cxn modelId="{21A6A6D5-D5AE-425F-A6DA-7EEEB8340A9C}" type="presParOf" srcId="{7DAF8E77-59E8-4DCD-ADE5-55CED163D27B}" destId="{99BA562E-C89B-4CC0-9670-FE455D596A85}" srcOrd="0" destOrd="0" presId="urn:microsoft.com/office/officeart/2005/8/layout/orgChart1"/>
    <dgm:cxn modelId="{F763294B-E867-4285-9CEA-864EDD8A79E6}" type="presParOf" srcId="{7DAF8E77-59E8-4DCD-ADE5-55CED163D27B}" destId="{FFFF5E4C-1E26-4B29-8A3B-61C1F730C175}" srcOrd="1" destOrd="0" presId="urn:microsoft.com/office/officeart/2005/8/layout/orgChart1"/>
    <dgm:cxn modelId="{D165FEDB-D8E6-4DD7-8152-7979997383FF}" type="presParOf" srcId="{BDC552A6-0469-4D4C-87F6-DAFD60F1F149}" destId="{9945F995-4875-4E04-A9D7-A37E59B7320C}" srcOrd="1" destOrd="0" presId="urn:microsoft.com/office/officeart/2005/8/layout/orgChart1"/>
    <dgm:cxn modelId="{657BE5B2-E6F3-41F0-BADF-E8DB5EB9E741}" type="presParOf" srcId="{BDC552A6-0469-4D4C-87F6-DAFD60F1F149}" destId="{413CA8A4-4DB6-4ED6-9871-F4A25E6BBB9E}" srcOrd="2" destOrd="0" presId="urn:microsoft.com/office/officeart/2005/8/layout/orgChart1"/>
    <dgm:cxn modelId="{3EEE017D-CABD-4FA3-81F6-7A1C3C963C86}" type="presParOf" srcId="{611524C9-CF04-4268-82C1-5CA22038F04E}" destId="{E512A71E-57AC-43F1-838A-AE8661FA3F5D}" srcOrd="4" destOrd="0" presId="urn:microsoft.com/office/officeart/2005/8/layout/orgChart1"/>
    <dgm:cxn modelId="{F32C3665-29B2-478C-ACEF-27F198276572}" type="presParOf" srcId="{611524C9-CF04-4268-82C1-5CA22038F04E}" destId="{1F92E4C1-7F65-4F97-AF34-E2BF1C6900DA}" srcOrd="5" destOrd="0" presId="urn:microsoft.com/office/officeart/2005/8/layout/orgChart1"/>
    <dgm:cxn modelId="{FB8412DF-6084-4B75-9E53-B3B3CF4A59D0}" type="presParOf" srcId="{1F92E4C1-7F65-4F97-AF34-E2BF1C6900DA}" destId="{4BAF55C5-AE68-4377-98CB-637260F0ED2E}" srcOrd="0" destOrd="0" presId="urn:microsoft.com/office/officeart/2005/8/layout/orgChart1"/>
    <dgm:cxn modelId="{0A6CA811-D88B-43DA-A423-E491E472C09B}" type="presParOf" srcId="{4BAF55C5-AE68-4377-98CB-637260F0ED2E}" destId="{1DCA1695-0937-4F58-BB24-3681CF503BC2}" srcOrd="0" destOrd="0" presId="urn:microsoft.com/office/officeart/2005/8/layout/orgChart1"/>
    <dgm:cxn modelId="{A4D903C7-E2EE-4DC1-8F66-8F22F03B7BD6}" type="presParOf" srcId="{4BAF55C5-AE68-4377-98CB-637260F0ED2E}" destId="{B598EE01-EBD3-4DA0-A719-5CE17FAD79DE}" srcOrd="1" destOrd="0" presId="urn:microsoft.com/office/officeart/2005/8/layout/orgChart1"/>
    <dgm:cxn modelId="{1FD2C37B-BB88-4DA5-88B4-25BD5F6FEAFB}" type="presParOf" srcId="{1F92E4C1-7F65-4F97-AF34-E2BF1C6900DA}" destId="{DD6FD5CD-E4E3-40E6-8499-856140A1F6AD}" srcOrd="1" destOrd="0" presId="urn:microsoft.com/office/officeart/2005/8/layout/orgChart1"/>
    <dgm:cxn modelId="{D616A7AC-E121-41CA-AC8A-C70ECB6C122A}" type="presParOf" srcId="{1F92E4C1-7F65-4F97-AF34-E2BF1C6900DA}" destId="{0690BD88-C6F4-4E4B-9751-4154AA464273}" srcOrd="2" destOrd="0" presId="urn:microsoft.com/office/officeart/2005/8/layout/orgChart1"/>
    <dgm:cxn modelId="{367535D0-FC66-4AA2-84A5-CC8C7F0C55EB}" type="presParOf" srcId="{60587212-C1C6-4B3D-9613-0ABDCA16F0B8}" destId="{F5DFA191-283E-41B6-AF00-7FD430988D0B}" srcOrd="2" destOrd="0" presId="urn:microsoft.com/office/officeart/2005/8/layout/orgChart1"/>
    <dgm:cxn modelId="{E226ECD3-FE4D-4A2F-BF87-5F003D72660B}" type="presParOf" srcId="{9C5FEBF9-7778-44B7-800E-C5470F19B02A}" destId="{33C01068-72B3-4F4D-B6D5-C2291839EB2A}" srcOrd="4" destOrd="0" presId="urn:microsoft.com/office/officeart/2005/8/layout/orgChart1"/>
    <dgm:cxn modelId="{FF82D684-4888-4AB6-A769-5E2073367789}" type="presParOf" srcId="{9C5FEBF9-7778-44B7-800E-C5470F19B02A}" destId="{AC8970FC-D9CF-401F-8EAB-17BDA148A9A4}" srcOrd="5" destOrd="0" presId="urn:microsoft.com/office/officeart/2005/8/layout/orgChart1"/>
    <dgm:cxn modelId="{B6DA5F2B-215A-49CB-B857-365A4275EC74}" type="presParOf" srcId="{AC8970FC-D9CF-401F-8EAB-17BDA148A9A4}" destId="{492C550D-F6DE-47D8-90EF-445ED82F4E4E}" srcOrd="0" destOrd="0" presId="urn:microsoft.com/office/officeart/2005/8/layout/orgChart1"/>
    <dgm:cxn modelId="{9F8A3BAF-E491-4795-84D0-D79569CE9386}" type="presParOf" srcId="{492C550D-F6DE-47D8-90EF-445ED82F4E4E}" destId="{B5926B82-FA00-4A15-BD99-A987C6A08428}" srcOrd="0" destOrd="0" presId="urn:microsoft.com/office/officeart/2005/8/layout/orgChart1"/>
    <dgm:cxn modelId="{D0CA3705-D819-48E3-A39C-CF344938992C}" type="presParOf" srcId="{492C550D-F6DE-47D8-90EF-445ED82F4E4E}" destId="{36FED54C-C2E2-4CA8-A082-CAF5B15DCC89}" srcOrd="1" destOrd="0" presId="urn:microsoft.com/office/officeart/2005/8/layout/orgChart1"/>
    <dgm:cxn modelId="{ACAAEA73-A882-49DF-AB90-E463889FA3F5}" type="presParOf" srcId="{AC8970FC-D9CF-401F-8EAB-17BDA148A9A4}" destId="{09EB865A-7A51-4CD2-809C-825EC6298305}" srcOrd="1" destOrd="0" presId="urn:microsoft.com/office/officeart/2005/8/layout/orgChart1"/>
    <dgm:cxn modelId="{6EF233CE-B180-4A16-8225-95FEC94EC01C}" type="presParOf" srcId="{09EB865A-7A51-4CD2-809C-825EC6298305}" destId="{0236B4B3-137B-466C-B610-3946AC8C8192}" srcOrd="0" destOrd="0" presId="urn:microsoft.com/office/officeart/2005/8/layout/orgChart1"/>
    <dgm:cxn modelId="{EC5C71E4-1E55-4475-9E65-6E510856AAA1}" type="presParOf" srcId="{09EB865A-7A51-4CD2-809C-825EC6298305}" destId="{58C680F7-6997-4C84-8A54-4C37F1CC15C5}" srcOrd="1" destOrd="0" presId="urn:microsoft.com/office/officeart/2005/8/layout/orgChart1"/>
    <dgm:cxn modelId="{453A8C93-4481-4751-9B5B-30F6160EAEBE}" type="presParOf" srcId="{58C680F7-6997-4C84-8A54-4C37F1CC15C5}" destId="{184795A9-33C3-4A34-82A8-CD57CDAA96B1}" srcOrd="0" destOrd="0" presId="urn:microsoft.com/office/officeart/2005/8/layout/orgChart1"/>
    <dgm:cxn modelId="{D8DED09F-94F7-47FD-A058-847FF8AB0741}" type="presParOf" srcId="{184795A9-33C3-4A34-82A8-CD57CDAA96B1}" destId="{3A9994DF-FA43-46AD-83B5-2E718F6F909C}" srcOrd="0" destOrd="0" presId="urn:microsoft.com/office/officeart/2005/8/layout/orgChart1"/>
    <dgm:cxn modelId="{04CA2696-FC01-4B1F-ABEC-74FCFA7A893D}" type="presParOf" srcId="{184795A9-33C3-4A34-82A8-CD57CDAA96B1}" destId="{0C46B372-39FA-4FED-8936-462D50AF414A}" srcOrd="1" destOrd="0" presId="urn:microsoft.com/office/officeart/2005/8/layout/orgChart1"/>
    <dgm:cxn modelId="{1B3EF618-60CF-4EC0-8D2D-7C5BC393390D}" type="presParOf" srcId="{58C680F7-6997-4C84-8A54-4C37F1CC15C5}" destId="{154670DF-57D4-4A0B-80CA-D13B1D4040DA}" srcOrd="1" destOrd="0" presId="urn:microsoft.com/office/officeart/2005/8/layout/orgChart1"/>
    <dgm:cxn modelId="{079E3C0E-62FC-4D49-8613-4858460CD14E}" type="presParOf" srcId="{58C680F7-6997-4C84-8A54-4C37F1CC15C5}" destId="{6C71F323-F08C-4C56-A96D-7C85D8B4F059}" srcOrd="2" destOrd="0" presId="urn:microsoft.com/office/officeart/2005/8/layout/orgChart1"/>
    <dgm:cxn modelId="{7E35AB8A-037F-4B17-9F58-6F2B2882ED2B}" type="presParOf" srcId="{09EB865A-7A51-4CD2-809C-825EC6298305}" destId="{3B65FCE6-B3EE-461C-B311-E2C938A45DDE}" srcOrd="2" destOrd="0" presId="urn:microsoft.com/office/officeart/2005/8/layout/orgChart1"/>
    <dgm:cxn modelId="{3B9B03BF-CC95-4F19-8B83-06815E66846E}" type="presParOf" srcId="{09EB865A-7A51-4CD2-809C-825EC6298305}" destId="{BB14BB62-7033-4E95-AEBE-BC93B42AD542}" srcOrd="3" destOrd="0" presId="urn:microsoft.com/office/officeart/2005/8/layout/orgChart1"/>
    <dgm:cxn modelId="{B56ED778-AEB9-4F34-9EB6-7650C7050C4D}" type="presParOf" srcId="{BB14BB62-7033-4E95-AEBE-BC93B42AD542}" destId="{FC2EDB98-E88A-4B1F-AED0-57BAB6132208}" srcOrd="0" destOrd="0" presId="urn:microsoft.com/office/officeart/2005/8/layout/orgChart1"/>
    <dgm:cxn modelId="{4E3D0A2A-A4B2-4D6D-845E-4934CAA9D45C}" type="presParOf" srcId="{FC2EDB98-E88A-4B1F-AED0-57BAB6132208}" destId="{9A16015F-C087-4C0B-A1E6-B2C80D064083}" srcOrd="0" destOrd="0" presId="urn:microsoft.com/office/officeart/2005/8/layout/orgChart1"/>
    <dgm:cxn modelId="{AFB4D850-78CB-467C-BD8C-75CB47E42FA1}" type="presParOf" srcId="{FC2EDB98-E88A-4B1F-AED0-57BAB6132208}" destId="{A0024372-8A7D-4FAF-84E0-ECC2D3BE7292}" srcOrd="1" destOrd="0" presId="urn:microsoft.com/office/officeart/2005/8/layout/orgChart1"/>
    <dgm:cxn modelId="{E019EB3D-16A4-4063-8E30-6BEF14BEF6D9}" type="presParOf" srcId="{BB14BB62-7033-4E95-AEBE-BC93B42AD542}" destId="{8A775484-EB0B-4145-8E71-4A79FD04987B}" srcOrd="1" destOrd="0" presId="urn:microsoft.com/office/officeart/2005/8/layout/orgChart1"/>
    <dgm:cxn modelId="{2C390496-6CF3-4451-941B-47F6118709DC}" type="presParOf" srcId="{BB14BB62-7033-4E95-AEBE-BC93B42AD542}" destId="{8C8AB4F0-ABDB-49A8-9BA7-BC39FE7B2675}" srcOrd="2" destOrd="0" presId="urn:microsoft.com/office/officeart/2005/8/layout/orgChart1"/>
    <dgm:cxn modelId="{CBF6E954-6BA1-42B5-A74A-D2EA18AB5379}" type="presParOf" srcId="{09EB865A-7A51-4CD2-809C-825EC6298305}" destId="{A136ED82-B1A3-4ECB-BB0C-A406C6A9F987}" srcOrd="4" destOrd="0" presId="urn:microsoft.com/office/officeart/2005/8/layout/orgChart1"/>
    <dgm:cxn modelId="{5C6DCCBA-3998-4456-9EDD-4D3CE4E14CF0}" type="presParOf" srcId="{09EB865A-7A51-4CD2-809C-825EC6298305}" destId="{4505DB40-F9D2-4813-BCF6-6E575B233633}" srcOrd="5" destOrd="0" presId="urn:microsoft.com/office/officeart/2005/8/layout/orgChart1"/>
    <dgm:cxn modelId="{D7D1976A-E674-42F8-BF6C-2BB2858F099A}" type="presParOf" srcId="{4505DB40-F9D2-4813-BCF6-6E575B233633}" destId="{CF8A0F38-42B4-4694-9929-B1084AC47A03}" srcOrd="0" destOrd="0" presId="urn:microsoft.com/office/officeart/2005/8/layout/orgChart1"/>
    <dgm:cxn modelId="{072ED7E6-5BA1-408F-A50B-79E69C9DA93C}" type="presParOf" srcId="{CF8A0F38-42B4-4694-9929-B1084AC47A03}" destId="{DE6EC2D8-3BF3-42AA-A7BE-AADD9F7ED37D}" srcOrd="0" destOrd="0" presId="urn:microsoft.com/office/officeart/2005/8/layout/orgChart1"/>
    <dgm:cxn modelId="{CA8B1207-05AB-4B23-AF4C-050EAF5BD986}" type="presParOf" srcId="{CF8A0F38-42B4-4694-9929-B1084AC47A03}" destId="{D78A5591-299E-41CB-BC6E-EB7655F068C5}" srcOrd="1" destOrd="0" presId="urn:microsoft.com/office/officeart/2005/8/layout/orgChart1"/>
    <dgm:cxn modelId="{AED0DA9C-7AF2-4F82-B04C-254EAD02D313}" type="presParOf" srcId="{4505DB40-F9D2-4813-BCF6-6E575B233633}" destId="{A516F31C-FA2A-4B6C-A67F-304A514034D3}" srcOrd="1" destOrd="0" presId="urn:microsoft.com/office/officeart/2005/8/layout/orgChart1"/>
    <dgm:cxn modelId="{B0C3DA1A-F070-4646-BC42-795876A29FCD}" type="presParOf" srcId="{4505DB40-F9D2-4813-BCF6-6E575B233633}" destId="{1FE64651-11A4-49B2-99A2-868D3117F8F4}" srcOrd="2" destOrd="0" presId="urn:microsoft.com/office/officeart/2005/8/layout/orgChart1"/>
    <dgm:cxn modelId="{1FBA8C29-33D9-4A60-9C4C-A64FF570AE41}" type="presParOf" srcId="{AC8970FC-D9CF-401F-8EAB-17BDA148A9A4}" destId="{FFEEC166-0C71-43EA-ABC1-83FFED8EAC37}"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2194C1C5-B2FB-48DF-9374-FD9E20B5766B}">
      <dgm:prSet phldrT="[Testo]" custT="1"/>
      <dgm:spPr>
        <a:solidFill>
          <a:srgbClr val="0070C0"/>
        </a:solidFill>
      </dgm:spPr>
      <dgm:t>
        <a:bodyPr/>
        <a:lstStyle/>
        <a:p>
          <a:r>
            <a:rPr lang="en-US" sz="2000" noProof="0" dirty="0">
              <a:solidFill>
                <a:schemeClr val="bg1"/>
              </a:solidFill>
            </a:rPr>
            <a:t>Condition </a:t>
          </a:r>
          <a:r>
            <a:rPr lang="en-US" sz="2000" b="0" noProof="0" dirty="0">
              <a:solidFill>
                <a:schemeClr val="bg1"/>
              </a:solidFill>
            </a:rPr>
            <a:t>2</a:t>
          </a:r>
        </a:p>
      </dgm:t>
    </dgm:pt>
    <dgm:pt modelId="{7D5E4C91-8754-4FDB-8447-B0F1570510BA}" type="parTrans" cxnId="{EB74F5D5-727E-4DD8-9CDD-0FED070A0A83}">
      <dgm:prSet/>
      <dgm:spPr/>
      <dgm:t>
        <a:bodyPr/>
        <a:lstStyle/>
        <a:p>
          <a:endParaRPr lang="en-US" sz="2000" noProof="0" dirty="0"/>
        </a:p>
      </dgm:t>
    </dgm:pt>
    <dgm:pt modelId="{B074B22F-15E2-4BE7-B64C-2429DA638D80}" type="sibTrans" cxnId="{EB74F5D5-727E-4DD8-9CDD-0FED070A0A83}">
      <dgm:prSet/>
      <dgm:spPr/>
      <dgm:t>
        <a:bodyPr/>
        <a:lstStyle/>
        <a:p>
          <a:endParaRPr lang="en-US" sz="2000" noProof="0" dirty="0"/>
        </a:p>
      </dgm:t>
    </dgm:pt>
    <dgm:pt modelId="{A3D5B927-E683-496F-BAB0-F204A2063EDB}">
      <dgm:prSet phldrT="[Testo]" custT="1"/>
      <dgm:spPr>
        <a:solidFill>
          <a:srgbClr val="0070C0"/>
        </a:solidFill>
      </dgm:spPr>
      <dgm:t>
        <a:bodyPr/>
        <a:lstStyle/>
        <a:p>
          <a:r>
            <a:rPr lang="en-US" sz="2000" noProof="0" dirty="0">
              <a:solidFill>
                <a:schemeClr val="bg1"/>
              </a:solidFill>
            </a:rPr>
            <a:t>Condition 1</a:t>
          </a:r>
        </a:p>
      </dgm:t>
    </dgm:pt>
    <dgm:pt modelId="{449CFDB1-FEC4-4D17-ADF8-A5E512B8CF43}" type="parTrans" cxnId="{48E995C4-D7CA-40E9-B490-87A6387D787E}">
      <dgm:prSet/>
      <dgm:spPr/>
      <dgm:t>
        <a:bodyPr/>
        <a:lstStyle/>
        <a:p>
          <a:endParaRPr lang="en-US" sz="2000" noProof="0" dirty="0"/>
        </a:p>
      </dgm:t>
    </dgm:pt>
    <dgm:pt modelId="{CDDFF156-795F-4832-8153-E4A58B7F86FF}" type="sibTrans" cxnId="{48E995C4-D7CA-40E9-B490-87A6387D787E}">
      <dgm:prSet/>
      <dgm:spPr/>
      <dgm:t>
        <a:bodyPr/>
        <a:lstStyle/>
        <a:p>
          <a:endParaRPr lang="en-US" sz="2000" noProof="0" dirty="0"/>
        </a:p>
      </dgm:t>
    </dgm:pt>
    <dgm:pt modelId="{8739DB71-6B2C-4DB7-8670-DEA11183A1D6}">
      <dgm:prSet phldrT="[Testo]" custT="1"/>
      <dgm:spPr>
        <a:solidFill>
          <a:srgbClr val="0070C0"/>
        </a:solidFill>
      </dgm:spPr>
      <dgm:t>
        <a:bodyPr/>
        <a:lstStyle/>
        <a:p>
          <a:r>
            <a:rPr lang="en-US" sz="2000" noProof="0" dirty="0">
              <a:solidFill>
                <a:schemeClr val="bg1"/>
              </a:solidFill>
            </a:rPr>
            <a:t>Condition 3</a:t>
          </a:r>
        </a:p>
      </dgm:t>
    </dgm:pt>
    <dgm:pt modelId="{440F9B06-DBC2-4115-92BD-809D03B417B7}" type="sibTrans" cxnId="{C8ADFD62-AB6D-4591-BE90-C30C4EEF6764}">
      <dgm:prSet/>
      <dgm:spPr/>
      <dgm:t>
        <a:bodyPr/>
        <a:lstStyle/>
        <a:p>
          <a:endParaRPr lang="en-US" sz="2000" noProof="0" dirty="0"/>
        </a:p>
      </dgm:t>
    </dgm:pt>
    <dgm:pt modelId="{887DD1AC-90DD-46F9-B26B-B98E5B615001}" type="parTrans" cxnId="{C8ADFD62-AB6D-4591-BE90-C30C4EEF6764}">
      <dgm:prSet/>
      <dgm:spPr/>
      <dgm:t>
        <a:bodyPr/>
        <a:lstStyle/>
        <a:p>
          <a:endParaRPr lang="en-US" sz="2000" noProof="0" dirty="0"/>
        </a:p>
      </dgm:t>
    </dgm:pt>
    <dgm:pt modelId="{6E1909AF-5F98-4CFE-AF48-C4AA67212452}">
      <dgm:prSet phldrT="[Testo]" custT="1"/>
      <dgm:spPr>
        <a:solidFill>
          <a:schemeClr val="accent1">
            <a:lumMod val="60000"/>
            <a:lumOff val="40000"/>
          </a:schemeClr>
        </a:solidFill>
      </dgm:spPr>
      <dgm:t>
        <a:bodyPr/>
        <a:lstStyle/>
        <a:p>
          <a:r>
            <a:rPr lang="en-US" sz="2000" noProof="0" dirty="0">
              <a:solidFill>
                <a:schemeClr val="bg1"/>
              </a:solidFill>
            </a:rPr>
            <a:t>Sub-Condition 3</a:t>
          </a:r>
        </a:p>
      </dgm:t>
    </dgm:pt>
    <dgm:pt modelId="{3EE5E83D-ED12-4800-9365-A245756B4583}" type="parTrans" cxnId="{EB6039A8-D7EB-43CC-99E8-5D564B08E05C}">
      <dgm:prSet/>
      <dgm:spPr/>
      <dgm:t>
        <a:bodyPr/>
        <a:lstStyle/>
        <a:p>
          <a:endParaRPr lang="it-IT"/>
        </a:p>
      </dgm:t>
    </dgm:pt>
    <dgm:pt modelId="{3A0E744C-E328-4338-B5F9-677D234F4077}" type="sibTrans" cxnId="{EB6039A8-D7EB-43CC-99E8-5D564B08E05C}">
      <dgm:prSet/>
      <dgm:spPr/>
      <dgm:t>
        <a:bodyPr/>
        <a:lstStyle/>
        <a:p>
          <a:endParaRPr lang="it-IT"/>
        </a:p>
      </dgm:t>
    </dgm:pt>
    <dgm:pt modelId="{90A5A3B8-FDD1-4CBE-B107-157DE80BA1E8}">
      <dgm:prSet phldrT="[Testo]" custT="1"/>
      <dgm:spPr>
        <a:solidFill>
          <a:schemeClr val="accent1">
            <a:lumMod val="60000"/>
            <a:lumOff val="40000"/>
          </a:schemeClr>
        </a:solidFill>
      </dgm:spPr>
      <dgm:t>
        <a:bodyPr/>
        <a:lstStyle/>
        <a:p>
          <a:r>
            <a:rPr lang="en-US" sz="2000" noProof="0" dirty="0">
              <a:solidFill>
                <a:schemeClr val="bg1"/>
              </a:solidFill>
            </a:rPr>
            <a:t>Sub-Condition 1</a:t>
          </a:r>
        </a:p>
      </dgm:t>
    </dgm:pt>
    <dgm:pt modelId="{751097BF-5E6F-488B-96B9-EA203F078FD9}" type="parTrans" cxnId="{B22793BB-3E79-4B0D-B87D-E366550ECF39}">
      <dgm:prSet/>
      <dgm:spPr/>
      <dgm:t>
        <a:bodyPr/>
        <a:lstStyle/>
        <a:p>
          <a:endParaRPr lang="it-IT"/>
        </a:p>
      </dgm:t>
    </dgm:pt>
    <dgm:pt modelId="{A5B9450D-67F2-48DB-94C1-A90AC3D9DD37}" type="sibTrans" cxnId="{B22793BB-3E79-4B0D-B87D-E366550ECF39}">
      <dgm:prSet/>
      <dgm:spPr/>
      <dgm:t>
        <a:bodyPr/>
        <a:lstStyle/>
        <a:p>
          <a:endParaRPr lang="it-IT"/>
        </a:p>
      </dgm:t>
    </dgm:pt>
    <dgm:pt modelId="{015F5F51-3765-4C11-90CC-CA4BA3D5C18D}">
      <dgm:prSet phldrT="[Testo]" custT="1"/>
      <dgm:spPr>
        <a:solidFill>
          <a:schemeClr val="accent1">
            <a:lumMod val="60000"/>
            <a:lumOff val="40000"/>
          </a:schemeClr>
        </a:solidFill>
      </dgm:spPr>
      <dgm:t>
        <a:bodyPr/>
        <a:lstStyle/>
        <a:p>
          <a:r>
            <a:rPr lang="en-US" sz="2000" noProof="0" dirty="0">
              <a:solidFill>
                <a:schemeClr val="bg1"/>
              </a:solidFill>
            </a:rPr>
            <a:t>Sub-Condition 2</a:t>
          </a:r>
        </a:p>
      </dgm:t>
    </dgm:pt>
    <dgm:pt modelId="{8488D3B8-CD67-45D6-B53C-8332EF61040B}" type="parTrans" cxnId="{4C461AD3-9B6E-4AAB-9D3A-ED011DD54221}">
      <dgm:prSet/>
      <dgm:spPr/>
      <dgm:t>
        <a:bodyPr/>
        <a:lstStyle/>
        <a:p>
          <a:endParaRPr lang="it-IT"/>
        </a:p>
      </dgm:t>
    </dgm:pt>
    <dgm:pt modelId="{307553C8-078A-4242-B46A-DE50E9A4C2A2}" type="sibTrans" cxnId="{4C461AD3-9B6E-4AAB-9D3A-ED011DD54221}">
      <dgm:prSet/>
      <dgm:spPr/>
      <dgm:t>
        <a:bodyPr/>
        <a:lstStyle/>
        <a:p>
          <a:endParaRPr lang="it-IT"/>
        </a:p>
      </dgm:t>
    </dgm:pt>
    <dgm:pt modelId="{8F0D6FBD-ECD1-4546-94B0-84992D77F9C7}">
      <dgm:prSet phldrT="[Testo]" custT="1"/>
      <dgm:spPr>
        <a:solidFill>
          <a:schemeClr val="accent1">
            <a:lumMod val="60000"/>
            <a:lumOff val="40000"/>
          </a:schemeClr>
        </a:solidFill>
      </dgm:spPr>
      <dgm:t>
        <a:bodyPr/>
        <a:lstStyle/>
        <a:p>
          <a:r>
            <a:rPr lang="en-US" sz="2000" noProof="0" dirty="0">
              <a:solidFill>
                <a:schemeClr val="bg1"/>
              </a:solidFill>
            </a:rPr>
            <a:t>Sub-Condition </a:t>
          </a:r>
          <a:r>
            <a:rPr lang="en-US" sz="2000" b="0" noProof="0" dirty="0">
              <a:solidFill>
                <a:schemeClr val="bg1"/>
              </a:solidFill>
            </a:rPr>
            <a:t>3</a:t>
          </a:r>
        </a:p>
      </dgm:t>
    </dgm:pt>
    <dgm:pt modelId="{DEACBC0F-E35D-438A-ACCE-A1BD158FF7D4}" type="parTrans" cxnId="{96CAD638-466A-4A18-B3C2-9041867F66EF}">
      <dgm:prSet/>
      <dgm:spPr/>
      <dgm:t>
        <a:bodyPr/>
        <a:lstStyle/>
        <a:p>
          <a:endParaRPr lang="it-IT"/>
        </a:p>
      </dgm:t>
    </dgm:pt>
    <dgm:pt modelId="{146D2822-8AA6-4C0E-934D-640A601F5C17}" type="sibTrans" cxnId="{96CAD638-466A-4A18-B3C2-9041867F66EF}">
      <dgm:prSet/>
      <dgm:spPr/>
      <dgm:t>
        <a:bodyPr/>
        <a:lstStyle/>
        <a:p>
          <a:endParaRPr lang="it-IT"/>
        </a:p>
      </dgm:t>
    </dgm:pt>
    <dgm:pt modelId="{ED1C494A-B9F5-466A-8D55-E6A4F08F17CB}">
      <dgm:prSet phldrT="[Testo]" custT="1"/>
      <dgm:spPr>
        <a:solidFill>
          <a:schemeClr val="accent1">
            <a:lumMod val="60000"/>
            <a:lumOff val="40000"/>
          </a:schemeClr>
        </a:solidFill>
      </dgm:spPr>
      <dgm:t>
        <a:bodyPr/>
        <a:lstStyle/>
        <a:p>
          <a:r>
            <a:rPr lang="en-US" sz="2000" noProof="0" dirty="0">
              <a:solidFill>
                <a:schemeClr val="bg1"/>
              </a:solidFill>
            </a:rPr>
            <a:t>Sub-Condition </a:t>
          </a:r>
          <a:r>
            <a:rPr lang="en-US" sz="2000" b="0" noProof="0" dirty="0">
              <a:solidFill>
                <a:schemeClr val="bg1"/>
              </a:solidFill>
            </a:rPr>
            <a:t>1</a:t>
          </a:r>
        </a:p>
      </dgm:t>
    </dgm:pt>
    <dgm:pt modelId="{9A9D1FC2-46DB-426C-8FCC-B57094127B30}" type="parTrans" cxnId="{3B2DAB09-85E0-4F4B-A3B2-FF2E05F06C89}">
      <dgm:prSet/>
      <dgm:spPr/>
      <dgm:t>
        <a:bodyPr/>
        <a:lstStyle/>
        <a:p>
          <a:endParaRPr lang="it-IT"/>
        </a:p>
      </dgm:t>
    </dgm:pt>
    <dgm:pt modelId="{E9CCEA6B-2CBD-4F7F-A0F7-82C687838DB2}" type="sibTrans" cxnId="{3B2DAB09-85E0-4F4B-A3B2-FF2E05F06C89}">
      <dgm:prSet/>
      <dgm:spPr/>
      <dgm:t>
        <a:bodyPr/>
        <a:lstStyle/>
        <a:p>
          <a:endParaRPr lang="it-IT"/>
        </a:p>
      </dgm:t>
    </dgm:pt>
    <dgm:pt modelId="{254EA935-C49D-4C4E-9BA1-2B182CAD235B}">
      <dgm:prSet phldrT="[Testo]" custT="1"/>
      <dgm:spPr>
        <a:solidFill>
          <a:schemeClr val="accent1">
            <a:lumMod val="60000"/>
            <a:lumOff val="40000"/>
          </a:schemeClr>
        </a:solidFill>
      </dgm:spPr>
      <dgm:t>
        <a:bodyPr/>
        <a:lstStyle/>
        <a:p>
          <a:r>
            <a:rPr lang="en-US" sz="2000" noProof="0" dirty="0">
              <a:solidFill>
                <a:schemeClr val="bg1"/>
              </a:solidFill>
            </a:rPr>
            <a:t>Sub-Condition </a:t>
          </a:r>
          <a:r>
            <a:rPr lang="en-US" sz="2000" b="0" noProof="0" dirty="0">
              <a:solidFill>
                <a:schemeClr val="bg1"/>
              </a:solidFill>
            </a:rPr>
            <a:t>2</a:t>
          </a:r>
        </a:p>
      </dgm:t>
    </dgm:pt>
    <dgm:pt modelId="{15499CBF-10F6-46B0-9FBE-2996F62328E1}" type="parTrans" cxnId="{1FE16FEA-3894-4534-9040-18BA7A84479C}">
      <dgm:prSet/>
      <dgm:spPr/>
      <dgm:t>
        <a:bodyPr/>
        <a:lstStyle/>
        <a:p>
          <a:endParaRPr lang="it-IT"/>
        </a:p>
      </dgm:t>
    </dgm:pt>
    <dgm:pt modelId="{68B65DA8-2CC7-494E-A349-ED72617862E6}" type="sibTrans" cxnId="{1FE16FEA-3894-4534-9040-18BA7A84479C}">
      <dgm:prSet/>
      <dgm:spPr/>
      <dgm:t>
        <a:bodyPr/>
        <a:lstStyle/>
        <a:p>
          <a:endParaRPr lang="it-IT"/>
        </a:p>
      </dgm:t>
    </dgm:pt>
    <dgm:pt modelId="{8F4FB000-1D73-48FD-ACD1-5C47DC07BDAD}">
      <dgm:prSet phldrT="[Testo]" custT="1"/>
      <dgm:spPr>
        <a:solidFill>
          <a:schemeClr val="accent1">
            <a:lumMod val="60000"/>
            <a:lumOff val="40000"/>
          </a:schemeClr>
        </a:solidFill>
      </dgm:spPr>
      <dgm:t>
        <a:bodyPr/>
        <a:lstStyle/>
        <a:p>
          <a:r>
            <a:rPr lang="en-US" sz="2000" noProof="0" dirty="0">
              <a:solidFill>
                <a:schemeClr val="bg1"/>
              </a:solidFill>
            </a:rPr>
            <a:t>Sub-Condition 3</a:t>
          </a:r>
        </a:p>
      </dgm:t>
    </dgm:pt>
    <dgm:pt modelId="{41EDFFCE-46EC-437D-8D23-C63F099E4FB2}" type="parTrans" cxnId="{67794765-E682-41EC-9BC6-8742F3998EAA}">
      <dgm:prSet/>
      <dgm:spPr/>
      <dgm:t>
        <a:bodyPr/>
        <a:lstStyle/>
        <a:p>
          <a:endParaRPr lang="it-IT"/>
        </a:p>
      </dgm:t>
    </dgm:pt>
    <dgm:pt modelId="{F3D142DC-2357-49CA-9CC8-D4698B3FEE43}" type="sibTrans" cxnId="{67794765-E682-41EC-9BC6-8742F3998EAA}">
      <dgm:prSet/>
      <dgm:spPr/>
      <dgm:t>
        <a:bodyPr/>
        <a:lstStyle/>
        <a:p>
          <a:endParaRPr lang="it-IT"/>
        </a:p>
      </dgm:t>
    </dgm:pt>
    <dgm:pt modelId="{F026E40B-94C5-43F4-AFD3-590BD7898C2D}">
      <dgm:prSet phldrT="[Testo]" custT="1"/>
      <dgm:spPr>
        <a:solidFill>
          <a:schemeClr val="accent1">
            <a:lumMod val="60000"/>
            <a:lumOff val="40000"/>
          </a:schemeClr>
        </a:solidFill>
      </dgm:spPr>
      <dgm:t>
        <a:bodyPr/>
        <a:lstStyle/>
        <a:p>
          <a:r>
            <a:rPr lang="en-US" sz="2000" noProof="0" dirty="0">
              <a:solidFill>
                <a:schemeClr val="bg1"/>
              </a:solidFill>
            </a:rPr>
            <a:t>Sub-Condition 1</a:t>
          </a:r>
        </a:p>
      </dgm:t>
    </dgm:pt>
    <dgm:pt modelId="{DB6D642E-FC44-42EA-926A-C391AFA141A4}" type="parTrans" cxnId="{E082C231-DBBE-45FB-BB95-75F6EB09D00C}">
      <dgm:prSet/>
      <dgm:spPr/>
      <dgm:t>
        <a:bodyPr/>
        <a:lstStyle/>
        <a:p>
          <a:endParaRPr lang="it-IT"/>
        </a:p>
      </dgm:t>
    </dgm:pt>
    <dgm:pt modelId="{82D91164-531D-4CF1-A289-E5E244F8BEF6}" type="sibTrans" cxnId="{E082C231-DBBE-45FB-BB95-75F6EB09D00C}">
      <dgm:prSet/>
      <dgm:spPr/>
      <dgm:t>
        <a:bodyPr/>
        <a:lstStyle/>
        <a:p>
          <a:endParaRPr lang="it-IT"/>
        </a:p>
      </dgm:t>
    </dgm:pt>
    <dgm:pt modelId="{5E24F126-2A4E-49EF-99DE-4295F070CB54}">
      <dgm:prSet phldrT="[Testo]" custT="1"/>
      <dgm:spPr>
        <a:solidFill>
          <a:schemeClr val="accent1">
            <a:lumMod val="60000"/>
            <a:lumOff val="40000"/>
          </a:schemeClr>
        </a:solidFill>
      </dgm:spPr>
      <dgm:t>
        <a:bodyPr/>
        <a:lstStyle/>
        <a:p>
          <a:r>
            <a:rPr lang="en-US" sz="2000" noProof="0" dirty="0">
              <a:solidFill>
                <a:schemeClr val="bg1"/>
              </a:solidFill>
            </a:rPr>
            <a:t>Sub-Condition 2</a:t>
          </a:r>
        </a:p>
      </dgm:t>
    </dgm:pt>
    <dgm:pt modelId="{8EF72A94-7D2A-4976-ACD5-310530CC2844}" type="parTrans" cxnId="{67411689-FB11-4E5C-8E9E-BBFAF0A57E3F}">
      <dgm:prSet/>
      <dgm:spPr/>
      <dgm:t>
        <a:bodyPr/>
        <a:lstStyle/>
        <a:p>
          <a:endParaRPr lang="it-IT"/>
        </a:p>
      </dgm:t>
    </dgm:pt>
    <dgm:pt modelId="{63A75952-6A76-437B-8E06-92821CA12ED7}" type="sibTrans" cxnId="{67411689-FB11-4E5C-8E9E-BBFAF0A57E3F}">
      <dgm:prSet/>
      <dgm:spPr/>
      <dgm:t>
        <a:bodyPr/>
        <a:lstStyle/>
        <a:p>
          <a:endParaRPr lang="it-IT"/>
        </a:p>
      </dgm:t>
    </dgm:pt>
    <dgm:pt modelId="{4CFC263A-3E52-4445-BBE4-639A6425296E}">
      <dgm:prSet phldrT="[Testo]" custT="1"/>
      <dgm:spPr>
        <a:solidFill>
          <a:srgbClr val="002060"/>
        </a:solidFill>
      </dgm:spPr>
      <dgm:t>
        <a:bodyPr/>
        <a:lstStyle/>
        <a:p>
          <a:r>
            <a:rPr lang="en-US" sz="2200" noProof="0" dirty="0">
              <a:solidFill>
                <a:schemeClr val="bg1"/>
              </a:solidFill>
            </a:rPr>
            <a:t>Main hypothesis is true if the following is satisfied… </a:t>
          </a:r>
        </a:p>
      </dgm:t>
    </dgm:pt>
    <dgm:pt modelId="{44F8D062-BADD-4C09-81A9-41F5496DAEF6}" type="sibTrans" cxnId="{492D5AAD-0F1E-4F8E-9A7C-56F401FCA1E6}">
      <dgm:prSet/>
      <dgm:spPr/>
      <dgm:t>
        <a:bodyPr/>
        <a:lstStyle/>
        <a:p>
          <a:endParaRPr lang="en-US" sz="2000" noProof="0" dirty="0"/>
        </a:p>
      </dgm:t>
    </dgm:pt>
    <dgm:pt modelId="{9D7A58B1-E2F2-428C-A5C0-2AF3A99F7D61}" type="parTrans" cxnId="{492D5AAD-0F1E-4F8E-9A7C-56F401FCA1E6}">
      <dgm:prSet/>
      <dgm:spPr/>
      <dgm:t>
        <a:bodyPr/>
        <a:lstStyle/>
        <a:p>
          <a:endParaRPr lang="en-US" sz="20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custScaleX="325496">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3"/>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3">
        <dgm:presLayoutVars>
          <dgm:chPref val="3"/>
        </dgm:presLayoutVars>
      </dgm:prSet>
      <dgm:spPr/>
    </dgm:pt>
    <dgm:pt modelId="{DC831B0C-242C-4878-9753-0EF68AF7F419}" type="pres">
      <dgm:prSet presAssocID="{A3D5B927-E683-496F-BAB0-F204A2063EDB}" presName="rootConnector" presStyleLbl="node2" presStyleIdx="0" presStyleCnt="3"/>
      <dgm:spPr/>
    </dgm:pt>
    <dgm:pt modelId="{677B89CC-5509-4F3D-ACF8-E0AC057F4B67}" type="pres">
      <dgm:prSet presAssocID="{A3D5B927-E683-496F-BAB0-F204A2063EDB}" presName="hierChild4" presStyleCnt="0"/>
      <dgm:spPr/>
    </dgm:pt>
    <dgm:pt modelId="{82EE0A13-EE02-4CEA-8486-3C2D27BEB23E}" type="pres">
      <dgm:prSet presAssocID="{751097BF-5E6F-488B-96B9-EA203F078FD9}" presName="Name37" presStyleLbl="parChTrans1D3" presStyleIdx="0" presStyleCnt="9"/>
      <dgm:spPr/>
    </dgm:pt>
    <dgm:pt modelId="{BD06B064-ED5B-4B3A-B8E9-7CFE79552FBA}" type="pres">
      <dgm:prSet presAssocID="{90A5A3B8-FDD1-4CBE-B107-157DE80BA1E8}" presName="hierRoot2" presStyleCnt="0">
        <dgm:presLayoutVars>
          <dgm:hierBranch val="init"/>
        </dgm:presLayoutVars>
      </dgm:prSet>
      <dgm:spPr/>
    </dgm:pt>
    <dgm:pt modelId="{6231EF46-8975-429C-90F7-880F41C3A218}" type="pres">
      <dgm:prSet presAssocID="{90A5A3B8-FDD1-4CBE-B107-157DE80BA1E8}" presName="rootComposite" presStyleCnt="0"/>
      <dgm:spPr/>
    </dgm:pt>
    <dgm:pt modelId="{B6450035-26EC-4832-B57D-8DD12CB368E4}" type="pres">
      <dgm:prSet presAssocID="{90A5A3B8-FDD1-4CBE-B107-157DE80BA1E8}" presName="rootText" presStyleLbl="node3" presStyleIdx="0" presStyleCnt="9">
        <dgm:presLayoutVars>
          <dgm:chPref val="3"/>
        </dgm:presLayoutVars>
      </dgm:prSet>
      <dgm:spPr/>
    </dgm:pt>
    <dgm:pt modelId="{27036114-9743-4976-AA0A-F915124C35A7}" type="pres">
      <dgm:prSet presAssocID="{90A5A3B8-FDD1-4CBE-B107-157DE80BA1E8}" presName="rootConnector" presStyleLbl="node3" presStyleIdx="0" presStyleCnt="9"/>
      <dgm:spPr/>
    </dgm:pt>
    <dgm:pt modelId="{85A54CF0-B8EF-4EA1-9608-8371B56606D6}" type="pres">
      <dgm:prSet presAssocID="{90A5A3B8-FDD1-4CBE-B107-157DE80BA1E8}" presName="hierChild4" presStyleCnt="0"/>
      <dgm:spPr/>
    </dgm:pt>
    <dgm:pt modelId="{C96C305A-3866-4977-92F5-35602E48549F}" type="pres">
      <dgm:prSet presAssocID="{90A5A3B8-FDD1-4CBE-B107-157DE80BA1E8}" presName="hierChild5" presStyleCnt="0"/>
      <dgm:spPr/>
    </dgm:pt>
    <dgm:pt modelId="{40364385-11E4-4457-BB70-609B5D896447}" type="pres">
      <dgm:prSet presAssocID="{8488D3B8-CD67-45D6-B53C-8332EF61040B}" presName="Name37" presStyleLbl="parChTrans1D3" presStyleIdx="1" presStyleCnt="9"/>
      <dgm:spPr/>
    </dgm:pt>
    <dgm:pt modelId="{D2A873E0-82A7-44A9-A741-EAA865B8C21E}" type="pres">
      <dgm:prSet presAssocID="{015F5F51-3765-4C11-90CC-CA4BA3D5C18D}" presName="hierRoot2" presStyleCnt="0">
        <dgm:presLayoutVars>
          <dgm:hierBranch val="init"/>
        </dgm:presLayoutVars>
      </dgm:prSet>
      <dgm:spPr/>
    </dgm:pt>
    <dgm:pt modelId="{E323C50F-0400-4107-8019-3BDAF9DE4E1E}" type="pres">
      <dgm:prSet presAssocID="{015F5F51-3765-4C11-90CC-CA4BA3D5C18D}" presName="rootComposite" presStyleCnt="0"/>
      <dgm:spPr/>
    </dgm:pt>
    <dgm:pt modelId="{EC30A2C0-FDBB-4FEA-A2FD-5AE148C0DFCE}" type="pres">
      <dgm:prSet presAssocID="{015F5F51-3765-4C11-90CC-CA4BA3D5C18D}" presName="rootText" presStyleLbl="node3" presStyleIdx="1" presStyleCnt="9">
        <dgm:presLayoutVars>
          <dgm:chPref val="3"/>
        </dgm:presLayoutVars>
      </dgm:prSet>
      <dgm:spPr/>
    </dgm:pt>
    <dgm:pt modelId="{86A82E00-9BEA-4C6F-BEB9-7845BC513A66}" type="pres">
      <dgm:prSet presAssocID="{015F5F51-3765-4C11-90CC-CA4BA3D5C18D}" presName="rootConnector" presStyleLbl="node3" presStyleIdx="1" presStyleCnt="9"/>
      <dgm:spPr/>
    </dgm:pt>
    <dgm:pt modelId="{D225ED03-DC2F-40D1-BEE3-C30A00AEFE7D}" type="pres">
      <dgm:prSet presAssocID="{015F5F51-3765-4C11-90CC-CA4BA3D5C18D}" presName="hierChild4" presStyleCnt="0"/>
      <dgm:spPr/>
    </dgm:pt>
    <dgm:pt modelId="{BA32C580-092B-4F70-B6F6-3362BE94B48C}" type="pres">
      <dgm:prSet presAssocID="{015F5F51-3765-4C11-90CC-CA4BA3D5C18D}" presName="hierChild5" presStyleCnt="0"/>
      <dgm:spPr/>
    </dgm:pt>
    <dgm:pt modelId="{9E69941E-42DF-49FA-9AE4-B9AED7C127AB}" type="pres">
      <dgm:prSet presAssocID="{3EE5E83D-ED12-4800-9365-A245756B4583}" presName="Name37" presStyleLbl="parChTrans1D3" presStyleIdx="2" presStyleCnt="9"/>
      <dgm:spPr/>
    </dgm:pt>
    <dgm:pt modelId="{9D12317D-5A62-4544-A024-F56D8AF772B6}" type="pres">
      <dgm:prSet presAssocID="{6E1909AF-5F98-4CFE-AF48-C4AA67212452}" presName="hierRoot2" presStyleCnt="0">
        <dgm:presLayoutVars>
          <dgm:hierBranch val="init"/>
        </dgm:presLayoutVars>
      </dgm:prSet>
      <dgm:spPr/>
    </dgm:pt>
    <dgm:pt modelId="{F07CEF9D-9E77-410F-8E10-E4AF406D96F4}" type="pres">
      <dgm:prSet presAssocID="{6E1909AF-5F98-4CFE-AF48-C4AA67212452}" presName="rootComposite" presStyleCnt="0"/>
      <dgm:spPr/>
    </dgm:pt>
    <dgm:pt modelId="{A14FBC7E-4BA0-49E6-8036-7138D07F6E0D}" type="pres">
      <dgm:prSet presAssocID="{6E1909AF-5F98-4CFE-AF48-C4AA67212452}" presName="rootText" presStyleLbl="node3" presStyleIdx="2" presStyleCnt="9">
        <dgm:presLayoutVars>
          <dgm:chPref val="3"/>
        </dgm:presLayoutVars>
      </dgm:prSet>
      <dgm:spPr/>
    </dgm:pt>
    <dgm:pt modelId="{824A697B-8696-4AE5-875F-F240F94D89DF}" type="pres">
      <dgm:prSet presAssocID="{6E1909AF-5F98-4CFE-AF48-C4AA67212452}" presName="rootConnector" presStyleLbl="node3" presStyleIdx="2" presStyleCnt="9"/>
      <dgm:spPr/>
    </dgm:pt>
    <dgm:pt modelId="{18F55851-9B59-41C5-B228-E5610317FF05}" type="pres">
      <dgm:prSet presAssocID="{6E1909AF-5F98-4CFE-AF48-C4AA67212452}" presName="hierChild4" presStyleCnt="0"/>
      <dgm:spPr/>
    </dgm:pt>
    <dgm:pt modelId="{6CFCB897-A466-410A-B002-05C873E82D7F}" type="pres">
      <dgm:prSet presAssocID="{6E1909AF-5F98-4CFE-AF48-C4AA67212452}" presName="hierChild5" presStyleCnt="0"/>
      <dgm:spPr/>
    </dgm:pt>
    <dgm:pt modelId="{A03B55EA-F0D2-4268-9A34-25628EE7E923}" type="pres">
      <dgm:prSet presAssocID="{A3D5B927-E683-496F-BAB0-F204A2063EDB}" presName="hierChild5" presStyleCnt="0"/>
      <dgm:spPr/>
    </dgm:pt>
    <dgm:pt modelId="{336C4715-7E3A-4951-8813-1A3D7DE76E82}" type="pres">
      <dgm:prSet presAssocID="{7D5E4C91-8754-4FDB-8447-B0F1570510BA}" presName="Name37" presStyleLbl="parChTrans1D2" presStyleIdx="1"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2" presStyleIdx="1" presStyleCnt="3">
        <dgm:presLayoutVars>
          <dgm:chPref val="3"/>
        </dgm:presLayoutVars>
      </dgm:prSet>
      <dgm:spPr/>
    </dgm:pt>
    <dgm:pt modelId="{27D7F28F-1CCF-4777-99C7-B63B53F3C129}" type="pres">
      <dgm:prSet presAssocID="{2194C1C5-B2FB-48DF-9374-FD9E20B5766B}" presName="rootConnector" presStyleLbl="node2" presStyleIdx="1" presStyleCnt="3"/>
      <dgm:spPr/>
    </dgm:pt>
    <dgm:pt modelId="{611524C9-CF04-4268-82C1-5CA22038F04E}" type="pres">
      <dgm:prSet presAssocID="{2194C1C5-B2FB-48DF-9374-FD9E20B5766B}" presName="hierChild4" presStyleCnt="0"/>
      <dgm:spPr/>
    </dgm:pt>
    <dgm:pt modelId="{A9D740F4-CCE3-48BC-9897-54EC22AC884E}" type="pres">
      <dgm:prSet presAssocID="{9A9D1FC2-46DB-426C-8FCC-B57094127B30}" presName="Name37" presStyleLbl="parChTrans1D3" presStyleIdx="3" presStyleCnt="9"/>
      <dgm:spPr/>
    </dgm:pt>
    <dgm:pt modelId="{B530ED82-676E-418C-A3D7-DF56D45C0661}" type="pres">
      <dgm:prSet presAssocID="{ED1C494A-B9F5-466A-8D55-E6A4F08F17CB}" presName="hierRoot2" presStyleCnt="0">
        <dgm:presLayoutVars>
          <dgm:hierBranch val="init"/>
        </dgm:presLayoutVars>
      </dgm:prSet>
      <dgm:spPr/>
    </dgm:pt>
    <dgm:pt modelId="{4D209BEB-4B45-4207-A8BE-D8EFF7C3D7C2}" type="pres">
      <dgm:prSet presAssocID="{ED1C494A-B9F5-466A-8D55-E6A4F08F17CB}" presName="rootComposite" presStyleCnt="0"/>
      <dgm:spPr/>
    </dgm:pt>
    <dgm:pt modelId="{143F57E8-9CA6-4AE9-A496-088FF1A657F5}" type="pres">
      <dgm:prSet presAssocID="{ED1C494A-B9F5-466A-8D55-E6A4F08F17CB}" presName="rootText" presStyleLbl="node3" presStyleIdx="3" presStyleCnt="9">
        <dgm:presLayoutVars>
          <dgm:chPref val="3"/>
        </dgm:presLayoutVars>
      </dgm:prSet>
      <dgm:spPr/>
    </dgm:pt>
    <dgm:pt modelId="{1B4A94C9-923E-42CB-9DDC-C5DB971E4132}" type="pres">
      <dgm:prSet presAssocID="{ED1C494A-B9F5-466A-8D55-E6A4F08F17CB}" presName="rootConnector" presStyleLbl="node3" presStyleIdx="3" presStyleCnt="9"/>
      <dgm:spPr/>
    </dgm:pt>
    <dgm:pt modelId="{CE394D0D-3819-4667-9401-E08E75F4B922}" type="pres">
      <dgm:prSet presAssocID="{ED1C494A-B9F5-466A-8D55-E6A4F08F17CB}" presName="hierChild4" presStyleCnt="0"/>
      <dgm:spPr/>
    </dgm:pt>
    <dgm:pt modelId="{A1A2DC0B-03DE-439D-BA9C-980FA072F3FD}" type="pres">
      <dgm:prSet presAssocID="{ED1C494A-B9F5-466A-8D55-E6A4F08F17CB}" presName="hierChild5" presStyleCnt="0"/>
      <dgm:spPr/>
    </dgm:pt>
    <dgm:pt modelId="{B5AD2FD3-5F75-4C7E-9CA4-4881D064869B}" type="pres">
      <dgm:prSet presAssocID="{15499CBF-10F6-46B0-9FBE-2996F62328E1}" presName="Name37" presStyleLbl="parChTrans1D3" presStyleIdx="4" presStyleCnt="9"/>
      <dgm:spPr/>
    </dgm:pt>
    <dgm:pt modelId="{BDC552A6-0469-4D4C-87F6-DAFD60F1F149}" type="pres">
      <dgm:prSet presAssocID="{254EA935-C49D-4C4E-9BA1-2B182CAD235B}" presName="hierRoot2" presStyleCnt="0">
        <dgm:presLayoutVars>
          <dgm:hierBranch val="init"/>
        </dgm:presLayoutVars>
      </dgm:prSet>
      <dgm:spPr/>
    </dgm:pt>
    <dgm:pt modelId="{7DAF8E77-59E8-4DCD-ADE5-55CED163D27B}" type="pres">
      <dgm:prSet presAssocID="{254EA935-C49D-4C4E-9BA1-2B182CAD235B}" presName="rootComposite" presStyleCnt="0"/>
      <dgm:spPr/>
    </dgm:pt>
    <dgm:pt modelId="{99BA562E-C89B-4CC0-9670-FE455D596A85}" type="pres">
      <dgm:prSet presAssocID="{254EA935-C49D-4C4E-9BA1-2B182CAD235B}" presName="rootText" presStyleLbl="node3" presStyleIdx="4" presStyleCnt="9">
        <dgm:presLayoutVars>
          <dgm:chPref val="3"/>
        </dgm:presLayoutVars>
      </dgm:prSet>
      <dgm:spPr/>
    </dgm:pt>
    <dgm:pt modelId="{FFFF5E4C-1E26-4B29-8A3B-61C1F730C175}" type="pres">
      <dgm:prSet presAssocID="{254EA935-C49D-4C4E-9BA1-2B182CAD235B}" presName="rootConnector" presStyleLbl="node3" presStyleIdx="4" presStyleCnt="9"/>
      <dgm:spPr/>
    </dgm:pt>
    <dgm:pt modelId="{9945F995-4875-4E04-A9D7-A37E59B7320C}" type="pres">
      <dgm:prSet presAssocID="{254EA935-C49D-4C4E-9BA1-2B182CAD235B}" presName="hierChild4" presStyleCnt="0"/>
      <dgm:spPr/>
    </dgm:pt>
    <dgm:pt modelId="{413CA8A4-4DB6-4ED6-9871-F4A25E6BBB9E}" type="pres">
      <dgm:prSet presAssocID="{254EA935-C49D-4C4E-9BA1-2B182CAD235B}" presName="hierChild5" presStyleCnt="0"/>
      <dgm:spPr/>
    </dgm:pt>
    <dgm:pt modelId="{E512A71E-57AC-43F1-838A-AE8661FA3F5D}" type="pres">
      <dgm:prSet presAssocID="{DEACBC0F-E35D-438A-ACCE-A1BD158FF7D4}" presName="Name37" presStyleLbl="parChTrans1D3" presStyleIdx="5" presStyleCnt="9"/>
      <dgm:spPr/>
    </dgm:pt>
    <dgm:pt modelId="{1F92E4C1-7F65-4F97-AF34-E2BF1C6900DA}" type="pres">
      <dgm:prSet presAssocID="{8F0D6FBD-ECD1-4546-94B0-84992D77F9C7}" presName="hierRoot2" presStyleCnt="0">
        <dgm:presLayoutVars>
          <dgm:hierBranch val="init"/>
        </dgm:presLayoutVars>
      </dgm:prSet>
      <dgm:spPr/>
    </dgm:pt>
    <dgm:pt modelId="{4BAF55C5-AE68-4377-98CB-637260F0ED2E}" type="pres">
      <dgm:prSet presAssocID="{8F0D6FBD-ECD1-4546-94B0-84992D77F9C7}" presName="rootComposite" presStyleCnt="0"/>
      <dgm:spPr/>
    </dgm:pt>
    <dgm:pt modelId="{1DCA1695-0937-4F58-BB24-3681CF503BC2}" type="pres">
      <dgm:prSet presAssocID="{8F0D6FBD-ECD1-4546-94B0-84992D77F9C7}" presName="rootText" presStyleLbl="node3" presStyleIdx="5" presStyleCnt="9">
        <dgm:presLayoutVars>
          <dgm:chPref val="3"/>
        </dgm:presLayoutVars>
      </dgm:prSet>
      <dgm:spPr/>
    </dgm:pt>
    <dgm:pt modelId="{B598EE01-EBD3-4DA0-A719-5CE17FAD79DE}" type="pres">
      <dgm:prSet presAssocID="{8F0D6FBD-ECD1-4546-94B0-84992D77F9C7}" presName="rootConnector" presStyleLbl="node3" presStyleIdx="5" presStyleCnt="9"/>
      <dgm:spPr/>
    </dgm:pt>
    <dgm:pt modelId="{DD6FD5CD-E4E3-40E6-8499-856140A1F6AD}" type="pres">
      <dgm:prSet presAssocID="{8F0D6FBD-ECD1-4546-94B0-84992D77F9C7}" presName="hierChild4" presStyleCnt="0"/>
      <dgm:spPr/>
    </dgm:pt>
    <dgm:pt modelId="{0690BD88-C6F4-4E4B-9751-4154AA464273}" type="pres">
      <dgm:prSet presAssocID="{8F0D6FBD-ECD1-4546-94B0-84992D77F9C7}" presName="hierChild5"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2" presStyleIdx="2"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2" presStyleCnt="3">
        <dgm:presLayoutVars>
          <dgm:chPref val="3"/>
        </dgm:presLayoutVars>
      </dgm:prSet>
      <dgm:spPr/>
    </dgm:pt>
    <dgm:pt modelId="{36FED54C-C2E2-4CA8-A082-CAF5B15DCC89}" type="pres">
      <dgm:prSet presAssocID="{8739DB71-6B2C-4DB7-8670-DEA11183A1D6}" presName="rootConnector" presStyleLbl="node2" presStyleIdx="2" presStyleCnt="3"/>
      <dgm:spPr/>
    </dgm:pt>
    <dgm:pt modelId="{09EB865A-7A51-4CD2-809C-825EC6298305}" type="pres">
      <dgm:prSet presAssocID="{8739DB71-6B2C-4DB7-8670-DEA11183A1D6}" presName="hierChild4" presStyleCnt="0"/>
      <dgm:spPr/>
    </dgm:pt>
    <dgm:pt modelId="{0236B4B3-137B-466C-B610-3946AC8C8192}" type="pres">
      <dgm:prSet presAssocID="{DB6D642E-FC44-42EA-926A-C391AFA141A4}" presName="Name37" presStyleLbl="parChTrans1D3" presStyleIdx="6" presStyleCnt="9"/>
      <dgm:spPr/>
    </dgm:pt>
    <dgm:pt modelId="{58C680F7-6997-4C84-8A54-4C37F1CC15C5}" type="pres">
      <dgm:prSet presAssocID="{F026E40B-94C5-43F4-AFD3-590BD7898C2D}" presName="hierRoot2" presStyleCnt="0">
        <dgm:presLayoutVars>
          <dgm:hierBranch val="init"/>
        </dgm:presLayoutVars>
      </dgm:prSet>
      <dgm:spPr/>
    </dgm:pt>
    <dgm:pt modelId="{184795A9-33C3-4A34-82A8-CD57CDAA96B1}" type="pres">
      <dgm:prSet presAssocID="{F026E40B-94C5-43F4-AFD3-590BD7898C2D}" presName="rootComposite" presStyleCnt="0"/>
      <dgm:spPr/>
    </dgm:pt>
    <dgm:pt modelId="{3A9994DF-FA43-46AD-83B5-2E718F6F909C}" type="pres">
      <dgm:prSet presAssocID="{F026E40B-94C5-43F4-AFD3-590BD7898C2D}" presName="rootText" presStyleLbl="node3" presStyleIdx="6" presStyleCnt="9">
        <dgm:presLayoutVars>
          <dgm:chPref val="3"/>
        </dgm:presLayoutVars>
      </dgm:prSet>
      <dgm:spPr/>
    </dgm:pt>
    <dgm:pt modelId="{0C46B372-39FA-4FED-8936-462D50AF414A}" type="pres">
      <dgm:prSet presAssocID="{F026E40B-94C5-43F4-AFD3-590BD7898C2D}" presName="rootConnector" presStyleLbl="node3" presStyleIdx="6" presStyleCnt="9"/>
      <dgm:spPr/>
    </dgm:pt>
    <dgm:pt modelId="{154670DF-57D4-4A0B-80CA-D13B1D4040DA}" type="pres">
      <dgm:prSet presAssocID="{F026E40B-94C5-43F4-AFD3-590BD7898C2D}" presName="hierChild4" presStyleCnt="0"/>
      <dgm:spPr/>
    </dgm:pt>
    <dgm:pt modelId="{6C71F323-F08C-4C56-A96D-7C85D8B4F059}" type="pres">
      <dgm:prSet presAssocID="{F026E40B-94C5-43F4-AFD3-590BD7898C2D}" presName="hierChild5" presStyleCnt="0"/>
      <dgm:spPr/>
    </dgm:pt>
    <dgm:pt modelId="{3B65FCE6-B3EE-461C-B311-E2C938A45DDE}" type="pres">
      <dgm:prSet presAssocID="{8EF72A94-7D2A-4976-ACD5-310530CC2844}" presName="Name37" presStyleLbl="parChTrans1D3" presStyleIdx="7" presStyleCnt="9"/>
      <dgm:spPr/>
    </dgm:pt>
    <dgm:pt modelId="{BB14BB62-7033-4E95-AEBE-BC93B42AD542}" type="pres">
      <dgm:prSet presAssocID="{5E24F126-2A4E-49EF-99DE-4295F070CB54}" presName="hierRoot2" presStyleCnt="0">
        <dgm:presLayoutVars>
          <dgm:hierBranch val="init"/>
        </dgm:presLayoutVars>
      </dgm:prSet>
      <dgm:spPr/>
    </dgm:pt>
    <dgm:pt modelId="{FC2EDB98-E88A-4B1F-AED0-57BAB6132208}" type="pres">
      <dgm:prSet presAssocID="{5E24F126-2A4E-49EF-99DE-4295F070CB54}" presName="rootComposite" presStyleCnt="0"/>
      <dgm:spPr/>
    </dgm:pt>
    <dgm:pt modelId="{9A16015F-C087-4C0B-A1E6-B2C80D064083}" type="pres">
      <dgm:prSet presAssocID="{5E24F126-2A4E-49EF-99DE-4295F070CB54}" presName="rootText" presStyleLbl="node3" presStyleIdx="7" presStyleCnt="9">
        <dgm:presLayoutVars>
          <dgm:chPref val="3"/>
        </dgm:presLayoutVars>
      </dgm:prSet>
      <dgm:spPr/>
    </dgm:pt>
    <dgm:pt modelId="{A0024372-8A7D-4FAF-84E0-ECC2D3BE7292}" type="pres">
      <dgm:prSet presAssocID="{5E24F126-2A4E-49EF-99DE-4295F070CB54}" presName="rootConnector" presStyleLbl="node3" presStyleIdx="7" presStyleCnt="9"/>
      <dgm:spPr/>
    </dgm:pt>
    <dgm:pt modelId="{8A775484-EB0B-4145-8E71-4A79FD04987B}" type="pres">
      <dgm:prSet presAssocID="{5E24F126-2A4E-49EF-99DE-4295F070CB54}" presName="hierChild4" presStyleCnt="0"/>
      <dgm:spPr/>
    </dgm:pt>
    <dgm:pt modelId="{8C8AB4F0-ABDB-49A8-9BA7-BC39FE7B2675}" type="pres">
      <dgm:prSet presAssocID="{5E24F126-2A4E-49EF-99DE-4295F070CB54}" presName="hierChild5" presStyleCnt="0"/>
      <dgm:spPr/>
    </dgm:pt>
    <dgm:pt modelId="{A136ED82-B1A3-4ECB-BB0C-A406C6A9F987}" type="pres">
      <dgm:prSet presAssocID="{41EDFFCE-46EC-437D-8D23-C63F099E4FB2}" presName="Name37" presStyleLbl="parChTrans1D3" presStyleIdx="8" presStyleCnt="9"/>
      <dgm:spPr/>
    </dgm:pt>
    <dgm:pt modelId="{4505DB40-F9D2-4813-BCF6-6E575B233633}" type="pres">
      <dgm:prSet presAssocID="{8F4FB000-1D73-48FD-ACD1-5C47DC07BDAD}" presName="hierRoot2" presStyleCnt="0">
        <dgm:presLayoutVars>
          <dgm:hierBranch val="init"/>
        </dgm:presLayoutVars>
      </dgm:prSet>
      <dgm:spPr/>
    </dgm:pt>
    <dgm:pt modelId="{CF8A0F38-42B4-4694-9929-B1084AC47A03}" type="pres">
      <dgm:prSet presAssocID="{8F4FB000-1D73-48FD-ACD1-5C47DC07BDAD}" presName="rootComposite" presStyleCnt="0"/>
      <dgm:spPr/>
    </dgm:pt>
    <dgm:pt modelId="{DE6EC2D8-3BF3-42AA-A7BE-AADD9F7ED37D}" type="pres">
      <dgm:prSet presAssocID="{8F4FB000-1D73-48FD-ACD1-5C47DC07BDAD}" presName="rootText" presStyleLbl="node3" presStyleIdx="8" presStyleCnt="9">
        <dgm:presLayoutVars>
          <dgm:chPref val="3"/>
        </dgm:presLayoutVars>
      </dgm:prSet>
      <dgm:spPr/>
    </dgm:pt>
    <dgm:pt modelId="{D78A5591-299E-41CB-BC6E-EB7655F068C5}" type="pres">
      <dgm:prSet presAssocID="{8F4FB000-1D73-48FD-ACD1-5C47DC07BDAD}" presName="rootConnector" presStyleLbl="node3" presStyleIdx="8" presStyleCnt="9"/>
      <dgm:spPr/>
    </dgm:pt>
    <dgm:pt modelId="{A516F31C-FA2A-4B6C-A67F-304A514034D3}" type="pres">
      <dgm:prSet presAssocID="{8F4FB000-1D73-48FD-ACD1-5C47DC07BDAD}" presName="hierChild4" presStyleCnt="0"/>
      <dgm:spPr/>
    </dgm:pt>
    <dgm:pt modelId="{1FE64651-11A4-49B2-99A2-868D3117F8F4}" type="pres">
      <dgm:prSet presAssocID="{8F4FB000-1D73-48FD-ACD1-5C47DC07BDAD}" presName="hierChild5" presStyleCnt="0"/>
      <dgm:spPr/>
    </dgm:pt>
    <dgm:pt modelId="{FFEEC166-0C71-43EA-ABC1-83FFED8EAC37}" type="pres">
      <dgm:prSet presAssocID="{8739DB71-6B2C-4DB7-8670-DEA11183A1D6}" presName="hierChild5" presStyleCnt="0"/>
      <dgm:spPr/>
    </dgm:pt>
    <dgm:pt modelId="{31206AAC-1542-4971-A104-073C0F38C14A}" type="pres">
      <dgm:prSet presAssocID="{4CFC263A-3E52-4445-BBE4-639A6425296E}" presName="hierChild3" presStyleCnt="0"/>
      <dgm:spPr/>
    </dgm:pt>
  </dgm:ptLst>
  <dgm:cxnLst>
    <dgm:cxn modelId="{0CE10706-8CAD-4A35-A5B1-BD237D77D69F}" type="presOf" srcId="{9A9D1FC2-46DB-426C-8FCC-B57094127B30}" destId="{A9D740F4-CCE3-48BC-9897-54EC22AC884E}" srcOrd="0" destOrd="0" presId="urn:microsoft.com/office/officeart/2005/8/layout/orgChart1"/>
    <dgm:cxn modelId="{3B2DAB09-85E0-4F4B-A3B2-FF2E05F06C89}" srcId="{2194C1C5-B2FB-48DF-9374-FD9E20B5766B}" destId="{ED1C494A-B9F5-466A-8D55-E6A4F08F17CB}" srcOrd="0" destOrd="0" parTransId="{9A9D1FC2-46DB-426C-8FCC-B57094127B30}" sibTransId="{E9CCEA6B-2CBD-4F7F-A0F7-82C687838DB2}"/>
    <dgm:cxn modelId="{6A69BF14-21B0-4813-97DB-5A2C368AD44A}" type="presOf" srcId="{8F0D6FBD-ECD1-4546-94B0-84992D77F9C7}" destId="{1DCA1695-0937-4F58-BB24-3681CF503BC2}"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897F811E-E33A-4118-B7F2-44D10F7A2263}" type="presOf" srcId="{41EDFFCE-46EC-437D-8D23-C63F099E4FB2}" destId="{A136ED82-B1A3-4ECB-BB0C-A406C6A9F987}" srcOrd="0" destOrd="0" presId="urn:microsoft.com/office/officeart/2005/8/layout/orgChart1"/>
    <dgm:cxn modelId="{E082C231-DBBE-45FB-BB95-75F6EB09D00C}" srcId="{8739DB71-6B2C-4DB7-8670-DEA11183A1D6}" destId="{F026E40B-94C5-43F4-AFD3-590BD7898C2D}" srcOrd="0" destOrd="0" parTransId="{DB6D642E-FC44-42EA-926A-C391AFA141A4}" sibTransId="{82D91164-531D-4CF1-A289-E5E244F8BEF6}"/>
    <dgm:cxn modelId="{96CAD638-466A-4A18-B3C2-9041867F66EF}" srcId="{2194C1C5-B2FB-48DF-9374-FD9E20B5766B}" destId="{8F0D6FBD-ECD1-4546-94B0-84992D77F9C7}" srcOrd="2" destOrd="0" parTransId="{DEACBC0F-E35D-438A-ACCE-A1BD158FF7D4}" sibTransId="{146D2822-8AA6-4C0E-934D-640A601F5C17}"/>
    <dgm:cxn modelId="{94AC6F39-A1DA-4C07-BF5F-C1E7DC627164}" type="presOf" srcId="{15499CBF-10F6-46B0-9FBE-2996F62328E1}" destId="{B5AD2FD3-5F75-4C7E-9CA4-4881D064869B}" srcOrd="0" destOrd="0" presId="urn:microsoft.com/office/officeart/2005/8/layout/orgChart1"/>
    <dgm:cxn modelId="{A7198B3C-D92A-42DE-91FF-6B6779312B35}" type="presOf" srcId="{DEACBC0F-E35D-438A-ACCE-A1BD158FF7D4}" destId="{E512A71E-57AC-43F1-838A-AE8661FA3F5D}" srcOrd="0" destOrd="0" presId="urn:microsoft.com/office/officeart/2005/8/layout/orgChart1"/>
    <dgm:cxn modelId="{C0E37B40-7503-4907-9F07-2E48959209D4}" type="presOf" srcId="{8488D3B8-CD67-45D6-B53C-8332EF61040B}" destId="{40364385-11E4-4457-BB70-609B5D896447}" srcOrd="0"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313C2057-390B-4DF2-853B-87F29F92F936}" type="presOf" srcId="{8F0D6FBD-ECD1-4546-94B0-84992D77F9C7}" destId="{B598EE01-EBD3-4DA0-A719-5CE17FAD79DE}" srcOrd="1" destOrd="0" presId="urn:microsoft.com/office/officeart/2005/8/layout/orgChart1"/>
    <dgm:cxn modelId="{C8ADFD62-AB6D-4591-BE90-C30C4EEF6764}" srcId="{4CFC263A-3E52-4445-BBE4-639A6425296E}" destId="{8739DB71-6B2C-4DB7-8670-DEA11183A1D6}" srcOrd="2" destOrd="0" parTransId="{887DD1AC-90DD-46F9-B26B-B98E5B615001}" sibTransId="{440F9B06-DBC2-4115-92BD-809D03B417B7}"/>
    <dgm:cxn modelId="{67794765-E682-41EC-9BC6-8742F3998EAA}" srcId="{8739DB71-6B2C-4DB7-8670-DEA11183A1D6}" destId="{8F4FB000-1D73-48FD-ACD1-5C47DC07BDAD}" srcOrd="2" destOrd="0" parTransId="{41EDFFCE-46EC-437D-8D23-C63F099E4FB2}" sibTransId="{F3D142DC-2357-49CA-9CC8-D4698B3FEE43}"/>
    <dgm:cxn modelId="{5006AE6C-42C9-441A-824B-4626ECCCB147}" type="presOf" srcId="{ED1C494A-B9F5-466A-8D55-E6A4F08F17CB}" destId="{143F57E8-9CA6-4AE9-A496-088FF1A657F5}" srcOrd="0" destOrd="0" presId="urn:microsoft.com/office/officeart/2005/8/layout/orgChart1"/>
    <dgm:cxn modelId="{3869486F-48A5-4466-BECA-E7783523542F}" type="presOf" srcId="{015F5F51-3765-4C11-90CC-CA4BA3D5C18D}" destId="{86A82E00-9BEA-4C6F-BEB9-7845BC513A66}" srcOrd="1"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8B595271-D48F-449A-A37F-C4ED7C7BBCA6}" type="presOf" srcId="{751097BF-5E6F-488B-96B9-EA203F078FD9}" destId="{82EE0A13-EE02-4CEA-8486-3C2D27BEB23E}" srcOrd="0" destOrd="0" presId="urn:microsoft.com/office/officeart/2005/8/layout/orgChart1"/>
    <dgm:cxn modelId="{26CE9674-4D08-4E53-97A8-B0A0182481ED}" type="presOf" srcId="{2194C1C5-B2FB-48DF-9374-FD9E20B5766B}" destId="{77EA2CDF-E544-47BD-8263-814A57600E9E}" srcOrd="0" destOrd="0" presId="urn:microsoft.com/office/officeart/2005/8/layout/orgChart1"/>
    <dgm:cxn modelId="{28093C7C-30D6-4990-B209-7EB73121912D}" type="presOf" srcId="{5E24F126-2A4E-49EF-99DE-4295F070CB54}" destId="{9A16015F-C087-4C0B-A1E6-B2C80D064083}" srcOrd="0" destOrd="0" presId="urn:microsoft.com/office/officeart/2005/8/layout/orgChart1"/>
    <dgm:cxn modelId="{A8C56588-2A8A-49E5-B458-3091F1A9D15E}" type="presOf" srcId="{3EE5E83D-ED12-4800-9365-A245756B4583}" destId="{9E69941E-42DF-49FA-9AE4-B9AED7C127AB}" srcOrd="0" destOrd="0" presId="urn:microsoft.com/office/officeart/2005/8/layout/orgChart1"/>
    <dgm:cxn modelId="{67411689-FB11-4E5C-8E9E-BBFAF0A57E3F}" srcId="{8739DB71-6B2C-4DB7-8670-DEA11183A1D6}" destId="{5E24F126-2A4E-49EF-99DE-4295F070CB54}" srcOrd="1" destOrd="0" parTransId="{8EF72A94-7D2A-4976-ACD5-310530CC2844}" sibTransId="{63A75952-6A76-437B-8E06-92821CA12ED7}"/>
    <dgm:cxn modelId="{DFB9C98B-2A89-4403-AAAD-FC36258AD819}" type="presOf" srcId="{8739DB71-6B2C-4DB7-8670-DEA11183A1D6}" destId="{36FED54C-C2E2-4CA8-A082-CAF5B15DCC89}" srcOrd="1" destOrd="0" presId="urn:microsoft.com/office/officeart/2005/8/layout/orgChart1"/>
    <dgm:cxn modelId="{73A30F95-0CB3-4604-98A8-54E83886E43A}" type="presOf" srcId="{254EA935-C49D-4C4E-9BA1-2B182CAD235B}" destId="{FFFF5E4C-1E26-4B29-8A3B-61C1F730C175}" srcOrd="1" destOrd="0" presId="urn:microsoft.com/office/officeart/2005/8/layout/orgChart1"/>
    <dgm:cxn modelId="{654EF996-340F-4EA1-ACA4-609539E673A9}" type="presOf" srcId="{A3D5B927-E683-496F-BAB0-F204A2063EDB}" destId="{0983F5A8-34D9-4D70-B03C-D0D60C8D53DF}" srcOrd="0" destOrd="0" presId="urn:microsoft.com/office/officeart/2005/8/layout/orgChart1"/>
    <dgm:cxn modelId="{A3788A9F-F4D1-436F-80C1-2AA5336BC453}" type="presOf" srcId="{90A5A3B8-FDD1-4CBE-B107-157DE80BA1E8}" destId="{27036114-9743-4976-AA0A-F915124C35A7}" srcOrd="1" destOrd="0" presId="urn:microsoft.com/office/officeart/2005/8/layout/orgChart1"/>
    <dgm:cxn modelId="{BA34A7A2-50BE-4262-BCA6-33EE42460C8E}" type="presOf" srcId="{90A5A3B8-FDD1-4CBE-B107-157DE80BA1E8}" destId="{B6450035-26EC-4832-B57D-8DD12CB368E4}" srcOrd="0" destOrd="0" presId="urn:microsoft.com/office/officeart/2005/8/layout/orgChart1"/>
    <dgm:cxn modelId="{EB6039A8-D7EB-43CC-99E8-5D564B08E05C}" srcId="{A3D5B927-E683-496F-BAB0-F204A2063EDB}" destId="{6E1909AF-5F98-4CFE-AF48-C4AA67212452}" srcOrd="2" destOrd="0" parTransId="{3EE5E83D-ED12-4800-9365-A245756B4583}" sibTransId="{3A0E744C-E328-4338-B5F9-677D234F4077}"/>
    <dgm:cxn modelId="{492D5AAD-0F1E-4F8E-9A7C-56F401FCA1E6}" srcId="{2685A7CB-96F9-4917-9921-65459DDDD6F8}" destId="{4CFC263A-3E52-4445-BBE4-639A6425296E}" srcOrd="0" destOrd="0" parTransId="{9D7A58B1-E2F2-428C-A5C0-2AF3A99F7D61}" sibTransId="{44F8D062-BADD-4C09-81A9-41F5496DAEF6}"/>
    <dgm:cxn modelId="{F9CDD4B1-50C7-46B1-8E2C-27EB3383726E}" type="presOf" srcId="{2194C1C5-B2FB-48DF-9374-FD9E20B5766B}" destId="{27D7F28F-1CCF-4777-99C7-B63B53F3C129}" srcOrd="1" destOrd="0" presId="urn:microsoft.com/office/officeart/2005/8/layout/orgChart1"/>
    <dgm:cxn modelId="{B22793BB-3E79-4B0D-B87D-E366550ECF39}" srcId="{A3D5B927-E683-496F-BAB0-F204A2063EDB}" destId="{90A5A3B8-FDD1-4CBE-B107-157DE80BA1E8}" srcOrd="0" destOrd="0" parTransId="{751097BF-5E6F-488B-96B9-EA203F078FD9}" sibTransId="{A5B9450D-67F2-48DB-94C1-A90AC3D9DD37}"/>
    <dgm:cxn modelId="{5C1566BF-1F8F-41C2-94D6-8A3F59033681}" type="presOf" srcId="{8739DB71-6B2C-4DB7-8670-DEA11183A1D6}" destId="{B5926B82-FA00-4A15-BD99-A987C6A08428}" srcOrd="0" destOrd="0" presId="urn:microsoft.com/office/officeart/2005/8/layout/orgChart1"/>
    <dgm:cxn modelId="{C5B17DBF-0626-40C1-9B54-60C34DC2A591}" type="presOf" srcId="{6E1909AF-5F98-4CFE-AF48-C4AA67212452}" destId="{824A697B-8696-4AE5-875F-F240F94D89DF}"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A94C4C7-F41C-4966-8DAF-A5CC75CC037B}" type="presOf" srcId="{DB6D642E-FC44-42EA-926A-C391AFA141A4}" destId="{0236B4B3-137B-466C-B610-3946AC8C8192}" srcOrd="0" destOrd="0" presId="urn:microsoft.com/office/officeart/2005/8/layout/orgChart1"/>
    <dgm:cxn modelId="{6CC74DC8-90E6-4E38-A8FD-ADF8EEE271DA}" type="presOf" srcId="{8F4FB000-1D73-48FD-ACD1-5C47DC07BDAD}" destId="{D78A5591-299E-41CB-BC6E-EB7655F068C5}" srcOrd="1" destOrd="0" presId="urn:microsoft.com/office/officeart/2005/8/layout/orgChart1"/>
    <dgm:cxn modelId="{EFA65CD2-F689-41C2-BD1E-BF8E6DFFF1E8}" type="presOf" srcId="{7D5E4C91-8754-4FDB-8447-B0F1570510BA}" destId="{336C4715-7E3A-4951-8813-1A3D7DE76E82}" srcOrd="0" destOrd="0" presId="urn:microsoft.com/office/officeart/2005/8/layout/orgChart1"/>
    <dgm:cxn modelId="{00FE94D2-CDCF-49F9-90C8-F81B19D4D1B7}" type="presOf" srcId="{8F4FB000-1D73-48FD-ACD1-5C47DC07BDAD}" destId="{DE6EC2D8-3BF3-42AA-A7BE-AADD9F7ED37D}" srcOrd="0" destOrd="0" presId="urn:microsoft.com/office/officeart/2005/8/layout/orgChart1"/>
    <dgm:cxn modelId="{4C461AD3-9B6E-4AAB-9D3A-ED011DD54221}" srcId="{A3D5B927-E683-496F-BAB0-F204A2063EDB}" destId="{015F5F51-3765-4C11-90CC-CA4BA3D5C18D}" srcOrd="1" destOrd="0" parTransId="{8488D3B8-CD67-45D6-B53C-8332EF61040B}" sibTransId="{307553C8-078A-4242-B46A-DE50E9A4C2A2}"/>
    <dgm:cxn modelId="{EB74F5D5-727E-4DD8-9CDD-0FED070A0A83}" srcId="{4CFC263A-3E52-4445-BBE4-639A6425296E}" destId="{2194C1C5-B2FB-48DF-9374-FD9E20B5766B}" srcOrd="1" destOrd="0" parTransId="{7D5E4C91-8754-4FDB-8447-B0F1570510BA}" sibTransId="{B074B22F-15E2-4BE7-B64C-2429DA638D80}"/>
    <dgm:cxn modelId="{BDBEF6D6-679E-4653-B9D2-B92DB44D71B3}" type="presOf" srcId="{6E1909AF-5F98-4CFE-AF48-C4AA67212452}" destId="{A14FBC7E-4BA0-49E6-8036-7138D07F6E0D}" srcOrd="0" destOrd="0" presId="urn:microsoft.com/office/officeart/2005/8/layout/orgChart1"/>
    <dgm:cxn modelId="{159E2CDA-445B-4481-AFE9-3B4B85C05EC8}" type="presOf" srcId="{F026E40B-94C5-43F4-AFD3-590BD7898C2D}" destId="{0C46B372-39FA-4FED-8936-462D50AF414A}" srcOrd="1" destOrd="0" presId="urn:microsoft.com/office/officeart/2005/8/layout/orgChart1"/>
    <dgm:cxn modelId="{1ABBD5DC-764C-400C-A89E-C0F752C22F22}" type="presOf" srcId="{ED1C494A-B9F5-466A-8D55-E6A4F08F17CB}" destId="{1B4A94C9-923E-42CB-9DDC-C5DB971E4132}" srcOrd="1" destOrd="0" presId="urn:microsoft.com/office/officeart/2005/8/layout/orgChart1"/>
    <dgm:cxn modelId="{1FE16FEA-3894-4534-9040-18BA7A84479C}" srcId="{2194C1C5-B2FB-48DF-9374-FD9E20B5766B}" destId="{254EA935-C49D-4C4E-9BA1-2B182CAD235B}" srcOrd="1" destOrd="0" parTransId="{15499CBF-10F6-46B0-9FBE-2996F62328E1}" sibTransId="{68B65DA8-2CC7-494E-A349-ED72617862E6}"/>
    <dgm:cxn modelId="{AC436DEB-35CB-4261-B6AA-11873181BCC1}" type="presOf" srcId="{254EA935-C49D-4C4E-9BA1-2B182CAD235B}" destId="{99BA562E-C89B-4CC0-9670-FE455D596A85}" srcOrd="0" destOrd="0" presId="urn:microsoft.com/office/officeart/2005/8/layout/orgChart1"/>
    <dgm:cxn modelId="{6A5235ED-2396-41DE-94D6-8E373FD0E061}" type="presOf" srcId="{F026E40B-94C5-43F4-AFD3-590BD7898C2D}" destId="{3A9994DF-FA43-46AD-83B5-2E718F6F909C}" srcOrd="0" destOrd="0" presId="urn:microsoft.com/office/officeart/2005/8/layout/orgChart1"/>
    <dgm:cxn modelId="{7A38FBEE-5B2C-4105-A27C-37F602BB4E3F}" type="presOf" srcId="{887DD1AC-90DD-46F9-B26B-B98E5B615001}" destId="{33C01068-72B3-4F4D-B6D5-C2291839EB2A}" srcOrd="0" destOrd="0" presId="urn:microsoft.com/office/officeart/2005/8/layout/orgChart1"/>
    <dgm:cxn modelId="{101DB3EF-7072-49C0-8D29-7F5355D0015D}" type="presOf" srcId="{015F5F51-3765-4C11-90CC-CA4BA3D5C18D}" destId="{EC30A2C0-FDBB-4FEA-A2FD-5AE148C0DFCE}"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D95326FA-975E-4439-BC43-CEC2B2711657}" type="presOf" srcId="{8EF72A94-7D2A-4976-ACD5-310530CC2844}" destId="{3B65FCE6-B3EE-461C-B311-E2C938A45DDE}" srcOrd="0" destOrd="0" presId="urn:microsoft.com/office/officeart/2005/8/layout/orgChart1"/>
    <dgm:cxn modelId="{C0D3EEFA-462F-4CE5-9892-125EE29CAA30}" type="presOf" srcId="{5E24F126-2A4E-49EF-99DE-4295F070CB54}" destId="{A0024372-8A7D-4FAF-84E0-ECC2D3BE7292}"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59D80DF4-B4B3-4CB0-9D94-F9222C5F898A}" type="presParOf" srcId="{677B89CC-5509-4F3D-ACF8-E0AC057F4B67}" destId="{82EE0A13-EE02-4CEA-8486-3C2D27BEB23E}" srcOrd="0" destOrd="0" presId="urn:microsoft.com/office/officeart/2005/8/layout/orgChart1"/>
    <dgm:cxn modelId="{0AE1828D-D38B-4A14-A16F-485AAE99DC57}" type="presParOf" srcId="{677B89CC-5509-4F3D-ACF8-E0AC057F4B67}" destId="{BD06B064-ED5B-4B3A-B8E9-7CFE79552FBA}" srcOrd="1" destOrd="0" presId="urn:microsoft.com/office/officeart/2005/8/layout/orgChart1"/>
    <dgm:cxn modelId="{2CE9BBDD-C87B-4BCA-BDE6-05FA5F18AA05}" type="presParOf" srcId="{BD06B064-ED5B-4B3A-B8E9-7CFE79552FBA}" destId="{6231EF46-8975-429C-90F7-880F41C3A218}" srcOrd="0" destOrd="0" presId="urn:microsoft.com/office/officeart/2005/8/layout/orgChart1"/>
    <dgm:cxn modelId="{A39170FB-D195-4884-ADE2-7B8FBF82B1FA}" type="presParOf" srcId="{6231EF46-8975-429C-90F7-880F41C3A218}" destId="{B6450035-26EC-4832-B57D-8DD12CB368E4}" srcOrd="0" destOrd="0" presId="urn:microsoft.com/office/officeart/2005/8/layout/orgChart1"/>
    <dgm:cxn modelId="{AB1B00BD-4977-4425-B2C9-22B3D9C73B55}" type="presParOf" srcId="{6231EF46-8975-429C-90F7-880F41C3A218}" destId="{27036114-9743-4976-AA0A-F915124C35A7}" srcOrd="1" destOrd="0" presId="urn:microsoft.com/office/officeart/2005/8/layout/orgChart1"/>
    <dgm:cxn modelId="{C58CA046-301E-4BA6-882D-AA2C141ED10F}" type="presParOf" srcId="{BD06B064-ED5B-4B3A-B8E9-7CFE79552FBA}" destId="{85A54CF0-B8EF-4EA1-9608-8371B56606D6}" srcOrd="1" destOrd="0" presId="urn:microsoft.com/office/officeart/2005/8/layout/orgChart1"/>
    <dgm:cxn modelId="{3CE64700-9DEA-4B9C-AD55-5DD76906CFD5}" type="presParOf" srcId="{BD06B064-ED5B-4B3A-B8E9-7CFE79552FBA}" destId="{C96C305A-3866-4977-92F5-35602E48549F}" srcOrd="2" destOrd="0" presId="urn:microsoft.com/office/officeart/2005/8/layout/orgChart1"/>
    <dgm:cxn modelId="{F5AEBE92-BF43-4AFA-8022-B9C3E888F075}" type="presParOf" srcId="{677B89CC-5509-4F3D-ACF8-E0AC057F4B67}" destId="{40364385-11E4-4457-BB70-609B5D896447}" srcOrd="2" destOrd="0" presId="urn:microsoft.com/office/officeart/2005/8/layout/orgChart1"/>
    <dgm:cxn modelId="{BB92E4AB-3350-449D-8446-41324F92CCD2}" type="presParOf" srcId="{677B89CC-5509-4F3D-ACF8-E0AC057F4B67}" destId="{D2A873E0-82A7-44A9-A741-EAA865B8C21E}" srcOrd="3" destOrd="0" presId="urn:microsoft.com/office/officeart/2005/8/layout/orgChart1"/>
    <dgm:cxn modelId="{E9232268-B9FC-4145-90AB-12F8527E04F7}" type="presParOf" srcId="{D2A873E0-82A7-44A9-A741-EAA865B8C21E}" destId="{E323C50F-0400-4107-8019-3BDAF9DE4E1E}" srcOrd="0" destOrd="0" presId="urn:microsoft.com/office/officeart/2005/8/layout/orgChart1"/>
    <dgm:cxn modelId="{E8598990-AD4D-4884-82B8-A958568E38FC}" type="presParOf" srcId="{E323C50F-0400-4107-8019-3BDAF9DE4E1E}" destId="{EC30A2C0-FDBB-4FEA-A2FD-5AE148C0DFCE}" srcOrd="0" destOrd="0" presId="urn:microsoft.com/office/officeart/2005/8/layout/orgChart1"/>
    <dgm:cxn modelId="{2BFAD2A6-2609-41B7-8C4A-F7457999964B}" type="presParOf" srcId="{E323C50F-0400-4107-8019-3BDAF9DE4E1E}" destId="{86A82E00-9BEA-4C6F-BEB9-7845BC513A66}" srcOrd="1" destOrd="0" presId="urn:microsoft.com/office/officeart/2005/8/layout/orgChart1"/>
    <dgm:cxn modelId="{CD1F6C5E-A6BD-4E8B-B756-48C520F38839}" type="presParOf" srcId="{D2A873E0-82A7-44A9-A741-EAA865B8C21E}" destId="{D225ED03-DC2F-40D1-BEE3-C30A00AEFE7D}" srcOrd="1" destOrd="0" presId="urn:microsoft.com/office/officeart/2005/8/layout/orgChart1"/>
    <dgm:cxn modelId="{618ACDBF-F2D8-49CA-BA42-7FD908C07B92}" type="presParOf" srcId="{D2A873E0-82A7-44A9-A741-EAA865B8C21E}" destId="{BA32C580-092B-4F70-B6F6-3362BE94B48C}" srcOrd="2" destOrd="0" presId="urn:microsoft.com/office/officeart/2005/8/layout/orgChart1"/>
    <dgm:cxn modelId="{258FD2AC-758C-4C9E-BF82-0A18BE2A3505}" type="presParOf" srcId="{677B89CC-5509-4F3D-ACF8-E0AC057F4B67}" destId="{9E69941E-42DF-49FA-9AE4-B9AED7C127AB}" srcOrd="4" destOrd="0" presId="urn:microsoft.com/office/officeart/2005/8/layout/orgChart1"/>
    <dgm:cxn modelId="{05601879-D94A-4340-A63E-534A77903EDC}" type="presParOf" srcId="{677B89CC-5509-4F3D-ACF8-E0AC057F4B67}" destId="{9D12317D-5A62-4544-A024-F56D8AF772B6}" srcOrd="5" destOrd="0" presId="urn:microsoft.com/office/officeart/2005/8/layout/orgChart1"/>
    <dgm:cxn modelId="{F7B2AA61-3292-4E42-BC58-61CC6BBC9D35}" type="presParOf" srcId="{9D12317D-5A62-4544-A024-F56D8AF772B6}" destId="{F07CEF9D-9E77-410F-8E10-E4AF406D96F4}" srcOrd="0" destOrd="0" presId="urn:microsoft.com/office/officeart/2005/8/layout/orgChart1"/>
    <dgm:cxn modelId="{8DED8787-74E8-4BE4-9CF6-730DB25C62C1}" type="presParOf" srcId="{F07CEF9D-9E77-410F-8E10-E4AF406D96F4}" destId="{A14FBC7E-4BA0-49E6-8036-7138D07F6E0D}" srcOrd="0" destOrd="0" presId="urn:microsoft.com/office/officeart/2005/8/layout/orgChart1"/>
    <dgm:cxn modelId="{5985FEA1-B7FD-4652-A19E-34A89A3B3281}" type="presParOf" srcId="{F07CEF9D-9E77-410F-8E10-E4AF406D96F4}" destId="{824A697B-8696-4AE5-875F-F240F94D89DF}" srcOrd="1" destOrd="0" presId="urn:microsoft.com/office/officeart/2005/8/layout/orgChart1"/>
    <dgm:cxn modelId="{7EF28823-D5BD-4C1B-ADB8-C4735FE9F3A1}" type="presParOf" srcId="{9D12317D-5A62-4544-A024-F56D8AF772B6}" destId="{18F55851-9B59-41C5-B228-E5610317FF05}" srcOrd="1" destOrd="0" presId="urn:microsoft.com/office/officeart/2005/8/layout/orgChart1"/>
    <dgm:cxn modelId="{07A7A095-CC2D-461F-9004-D5FDE6B7F1A1}" type="presParOf" srcId="{9D12317D-5A62-4544-A024-F56D8AF772B6}" destId="{6CFCB897-A466-410A-B002-05C873E82D7F}"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1240AAB6-CBA1-4E40-975E-56D67AD6F41D}" type="presParOf" srcId="{9C5FEBF9-7778-44B7-800E-C5470F19B02A}" destId="{336C4715-7E3A-4951-8813-1A3D7DE76E82}" srcOrd="2" destOrd="0" presId="urn:microsoft.com/office/officeart/2005/8/layout/orgChart1"/>
    <dgm:cxn modelId="{AB8FB023-0E3F-42DB-8B6A-3BC78DE7B68D}" type="presParOf" srcId="{9C5FEBF9-7778-44B7-800E-C5470F19B02A}" destId="{60587212-C1C6-4B3D-9613-0ABDCA16F0B8}" srcOrd="3" destOrd="0" presId="urn:microsoft.com/office/officeart/2005/8/layout/orgChart1"/>
    <dgm:cxn modelId="{B3C449E3-7B64-49B6-9686-437F89A13EF9}" type="presParOf" srcId="{60587212-C1C6-4B3D-9613-0ABDCA16F0B8}" destId="{F5E0090E-C1FF-458A-BCB3-1A33C97B68F7}" srcOrd="0" destOrd="0" presId="urn:microsoft.com/office/officeart/2005/8/layout/orgChart1"/>
    <dgm:cxn modelId="{AE83451A-01BC-49AA-B1DC-315DCA9B99A9}" type="presParOf" srcId="{F5E0090E-C1FF-458A-BCB3-1A33C97B68F7}" destId="{77EA2CDF-E544-47BD-8263-814A57600E9E}" srcOrd="0" destOrd="0" presId="urn:microsoft.com/office/officeart/2005/8/layout/orgChart1"/>
    <dgm:cxn modelId="{EAEDD8F6-53E0-42A9-89D3-3D5C48228CD5}" type="presParOf" srcId="{F5E0090E-C1FF-458A-BCB3-1A33C97B68F7}" destId="{27D7F28F-1CCF-4777-99C7-B63B53F3C129}" srcOrd="1" destOrd="0" presId="urn:microsoft.com/office/officeart/2005/8/layout/orgChart1"/>
    <dgm:cxn modelId="{168E691B-F386-4C98-8530-DB19642E17A7}" type="presParOf" srcId="{60587212-C1C6-4B3D-9613-0ABDCA16F0B8}" destId="{611524C9-CF04-4268-82C1-5CA22038F04E}" srcOrd="1" destOrd="0" presId="urn:microsoft.com/office/officeart/2005/8/layout/orgChart1"/>
    <dgm:cxn modelId="{FA77C3A1-ECCF-401E-9977-5B123BF4AF8C}" type="presParOf" srcId="{611524C9-CF04-4268-82C1-5CA22038F04E}" destId="{A9D740F4-CCE3-48BC-9897-54EC22AC884E}" srcOrd="0" destOrd="0" presId="urn:microsoft.com/office/officeart/2005/8/layout/orgChart1"/>
    <dgm:cxn modelId="{0226114D-D4BC-4F20-9584-459105A1E626}" type="presParOf" srcId="{611524C9-CF04-4268-82C1-5CA22038F04E}" destId="{B530ED82-676E-418C-A3D7-DF56D45C0661}" srcOrd="1" destOrd="0" presId="urn:microsoft.com/office/officeart/2005/8/layout/orgChart1"/>
    <dgm:cxn modelId="{4ADD9047-CF8E-4284-B493-03DD5CDA3219}" type="presParOf" srcId="{B530ED82-676E-418C-A3D7-DF56D45C0661}" destId="{4D209BEB-4B45-4207-A8BE-D8EFF7C3D7C2}" srcOrd="0" destOrd="0" presId="urn:microsoft.com/office/officeart/2005/8/layout/orgChart1"/>
    <dgm:cxn modelId="{FEA6ED96-D79D-4644-A2A9-A61A375B5B14}" type="presParOf" srcId="{4D209BEB-4B45-4207-A8BE-D8EFF7C3D7C2}" destId="{143F57E8-9CA6-4AE9-A496-088FF1A657F5}" srcOrd="0" destOrd="0" presId="urn:microsoft.com/office/officeart/2005/8/layout/orgChart1"/>
    <dgm:cxn modelId="{0714CD9D-BFDF-4C54-AD7F-7F63A802970E}" type="presParOf" srcId="{4D209BEB-4B45-4207-A8BE-D8EFF7C3D7C2}" destId="{1B4A94C9-923E-42CB-9DDC-C5DB971E4132}" srcOrd="1" destOrd="0" presId="urn:microsoft.com/office/officeart/2005/8/layout/orgChart1"/>
    <dgm:cxn modelId="{701E91FC-799F-4E4A-9D53-65CCBB55212E}" type="presParOf" srcId="{B530ED82-676E-418C-A3D7-DF56D45C0661}" destId="{CE394D0D-3819-4667-9401-E08E75F4B922}" srcOrd="1" destOrd="0" presId="urn:microsoft.com/office/officeart/2005/8/layout/orgChart1"/>
    <dgm:cxn modelId="{C093BFD5-F42A-4952-B041-5A25F9AD3985}" type="presParOf" srcId="{B530ED82-676E-418C-A3D7-DF56D45C0661}" destId="{A1A2DC0B-03DE-439D-BA9C-980FA072F3FD}" srcOrd="2" destOrd="0" presId="urn:microsoft.com/office/officeart/2005/8/layout/orgChart1"/>
    <dgm:cxn modelId="{7BD46559-2448-45B1-8022-9A6B61F8F34E}" type="presParOf" srcId="{611524C9-CF04-4268-82C1-5CA22038F04E}" destId="{B5AD2FD3-5F75-4C7E-9CA4-4881D064869B}" srcOrd="2" destOrd="0" presId="urn:microsoft.com/office/officeart/2005/8/layout/orgChart1"/>
    <dgm:cxn modelId="{FD84023D-4650-4389-9727-42BB2E7C9006}" type="presParOf" srcId="{611524C9-CF04-4268-82C1-5CA22038F04E}" destId="{BDC552A6-0469-4D4C-87F6-DAFD60F1F149}" srcOrd="3" destOrd="0" presId="urn:microsoft.com/office/officeart/2005/8/layout/orgChart1"/>
    <dgm:cxn modelId="{D3F3F3C0-C82D-4DAD-92F6-DE9A1837AFF8}" type="presParOf" srcId="{BDC552A6-0469-4D4C-87F6-DAFD60F1F149}" destId="{7DAF8E77-59E8-4DCD-ADE5-55CED163D27B}" srcOrd="0" destOrd="0" presId="urn:microsoft.com/office/officeart/2005/8/layout/orgChart1"/>
    <dgm:cxn modelId="{21A6A6D5-D5AE-425F-A6DA-7EEEB8340A9C}" type="presParOf" srcId="{7DAF8E77-59E8-4DCD-ADE5-55CED163D27B}" destId="{99BA562E-C89B-4CC0-9670-FE455D596A85}" srcOrd="0" destOrd="0" presId="urn:microsoft.com/office/officeart/2005/8/layout/orgChart1"/>
    <dgm:cxn modelId="{F763294B-E867-4285-9CEA-864EDD8A79E6}" type="presParOf" srcId="{7DAF8E77-59E8-4DCD-ADE5-55CED163D27B}" destId="{FFFF5E4C-1E26-4B29-8A3B-61C1F730C175}" srcOrd="1" destOrd="0" presId="urn:microsoft.com/office/officeart/2005/8/layout/orgChart1"/>
    <dgm:cxn modelId="{D165FEDB-D8E6-4DD7-8152-7979997383FF}" type="presParOf" srcId="{BDC552A6-0469-4D4C-87F6-DAFD60F1F149}" destId="{9945F995-4875-4E04-A9D7-A37E59B7320C}" srcOrd="1" destOrd="0" presId="urn:microsoft.com/office/officeart/2005/8/layout/orgChart1"/>
    <dgm:cxn modelId="{657BE5B2-E6F3-41F0-BADF-E8DB5EB9E741}" type="presParOf" srcId="{BDC552A6-0469-4D4C-87F6-DAFD60F1F149}" destId="{413CA8A4-4DB6-4ED6-9871-F4A25E6BBB9E}" srcOrd="2" destOrd="0" presId="urn:microsoft.com/office/officeart/2005/8/layout/orgChart1"/>
    <dgm:cxn modelId="{3EEE017D-CABD-4FA3-81F6-7A1C3C963C86}" type="presParOf" srcId="{611524C9-CF04-4268-82C1-5CA22038F04E}" destId="{E512A71E-57AC-43F1-838A-AE8661FA3F5D}" srcOrd="4" destOrd="0" presId="urn:microsoft.com/office/officeart/2005/8/layout/orgChart1"/>
    <dgm:cxn modelId="{F32C3665-29B2-478C-ACEF-27F198276572}" type="presParOf" srcId="{611524C9-CF04-4268-82C1-5CA22038F04E}" destId="{1F92E4C1-7F65-4F97-AF34-E2BF1C6900DA}" srcOrd="5" destOrd="0" presId="urn:microsoft.com/office/officeart/2005/8/layout/orgChart1"/>
    <dgm:cxn modelId="{FB8412DF-6084-4B75-9E53-B3B3CF4A59D0}" type="presParOf" srcId="{1F92E4C1-7F65-4F97-AF34-E2BF1C6900DA}" destId="{4BAF55C5-AE68-4377-98CB-637260F0ED2E}" srcOrd="0" destOrd="0" presId="urn:microsoft.com/office/officeart/2005/8/layout/orgChart1"/>
    <dgm:cxn modelId="{0A6CA811-D88B-43DA-A423-E491E472C09B}" type="presParOf" srcId="{4BAF55C5-AE68-4377-98CB-637260F0ED2E}" destId="{1DCA1695-0937-4F58-BB24-3681CF503BC2}" srcOrd="0" destOrd="0" presId="urn:microsoft.com/office/officeart/2005/8/layout/orgChart1"/>
    <dgm:cxn modelId="{A4D903C7-E2EE-4DC1-8F66-8F22F03B7BD6}" type="presParOf" srcId="{4BAF55C5-AE68-4377-98CB-637260F0ED2E}" destId="{B598EE01-EBD3-4DA0-A719-5CE17FAD79DE}" srcOrd="1" destOrd="0" presId="urn:microsoft.com/office/officeart/2005/8/layout/orgChart1"/>
    <dgm:cxn modelId="{1FD2C37B-BB88-4DA5-88B4-25BD5F6FEAFB}" type="presParOf" srcId="{1F92E4C1-7F65-4F97-AF34-E2BF1C6900DA}" destId="{DD6FD5CD-E4E3-40E6-8499-856140A1F6AD}" srcOrd="1" destOrd="0" presId="urn:microsoft.com/office/officeart/2005/8/layout/orgChart1"/>
    <dgm:cxn modelId="{D616A7AC-E121-41CA-AC8A-C70ECB6C122A}" type="presParOf" srcId="{1F92E4C1-7F65-4F97-AF34-E2BF1C6900DA}" destId="{0690BD88-C6F4-4E4B-9751-4154AA464273}" srcOrd="2" destOrd="0" presId="urn:microsoft.com/office/officeart/2005/8/layout/orgChart1"/>
    <dgm:cxn modelId="{367535D0-FC66-4AA2-84A5-CC8C7F0C55EB}" type="presParOf" srcId="{60587212-C1C6-4B3D-9613-0ABDCA16F0B8}" destId="{F5DFA191-283E-41B6-AF00-7FD430988D0B}" srcOrd="2" destOrd="0" presId="urn:microsoft.com/office/officeart/2005/8/layout/orgChart1"/>
    <dgm:cxn modelId="{E226ECD3-FE4D-4A2F-BF87-5F003D72660B}" type="presParOf" srcId="{9C5FEBF9-7778-44B7-800E-C5470F19B02A}" destId="{33C01068-72B3-4F4D-B6D5-C2291839EB2A}" srcOrd="4" destOrd="0" presId="urn:microsoft.com/office/officeart/2005/8/layout/orgChart1"/>
    <dgm:cxn modelId="{FF82D684-4888-4AB6-A769-5E2073367789}" type="presParOf" srcId="{9C5FEBF9-7778-44B7-800E-C5470F19B02A}" destId="{AC8970FC-D9CF-401F-8EAB-17BDA148A9A4}" srcOrd="5" destOrd="0" presId="urn:microsoft.com/office/officeart/2005/8/layout/orgChart1"/>
    <dgm:cxn modelId="{B6DA5F2B-215A-49CB-B857-365A4275EC74}" type="presParOf" srcId="{AC8970FC-D9CF-401F-8EAB-17BDA148A9A4}" destId="{492C550D-F6DE-47D8-90EF-445ED82F4E4E}" srcOrd="0" destOrd="0" presId="urn:microsoft.com/office/officeart/2005/8/layout/orgChart1"/>
    <dgm:cxn modelId="{9F8A3BAF-E491-4795-84D0-D79569CE9386}" type="presParOf" srcId="{492C550D-F6DE-47D8-90EF-445ED82F4E4E}" destId="{B5926B82-FA00-4A15-BD99-A987C6A08428}" srcOrd="0" destOrd="0" presId="urn:microsoft.com/office/officeart/2005/8/layout/orgChart1"/>
    <dgm:cxn modelId="{D0CA3705-D819-48E3-A39C-CF344938992C}" type="presParOf" srcId="{492C550D-F6DE-47D8-90EF-445ED82F4E4E}" destId="{36FED54C-C2E2-4CA8-A082-CAF5B15DCC89}" srcOrd="1" destOrd="0" presId="urn:microsoft.com/office/officeart/2005/8/layout/orgChart1"/>
    <dgm:cxn modelId="{ACAAEA73-A882-49DF-AB90-E463889FA3F5}" type="presParOf" srcId="{AC8970FC-D9CF-401F-8EAB-17BDA148A9A4}" destId="{09EB865A-7A51-4CD2-809C-825EC6298305}" srcOrd="1" destOrd="0" presId="urn:microsoft.com/office/officeart/2005/8/layout/orgChart1"/>
    <dgm:cxn modelId="{6EF233CE-B180-4A16-8225-95FEC94EC01C}" type="presParOf" srcId="{09EB865A-7A51-4CD2-809C-825EC6298305}" destId="{0236B4B3-137B-466C-B610-3946AC8C8192}" srcOrd="0" destOrd="0" presId="urn:microsoft.com/office/officeart/2005/8/layout/orgChart1"/>
    <dgm:cxn modelId="{EC5C71E4-1E55-4475-9E65-6E510856AAA1}" type="presParOf" srcId="{09EB865A-7A51-4CD2-809C-825EC6298305}" destId="{58C680F7-6997-4C84-8A54-4C37F1CC15C5}" srcOrd="1" destOrd="0" presId="urn:microsoft.com/office/officeart/2005/8/layout/orgChart1"/>
    <dgm:cxn modelId="{453A8C93-4481-4751-9B5B-30F6160EAEBE}" type="presParOf" srcId="{58C680F7-6997-4C84-8A54-4C37F1CC15C5}" destId="{184795A9-33C3-4A34-82A8-CD57CDAA96B1}" srcOrd="0" destOrd="0" presId="urn:microsoft.com/office/officeart/2005/8/layout/orgChart1"/>
    <dgm:cxn modelId="{D8DED09F-94F7-47FD-A058-847FF8AB0741}" type="presParOf" srcId="{184795A9-33C3-4A34-82A8-CD57CDAA96B1}" destId="{3A9994DF-FA43-46AD-83B5-2E718F6F909C}" srcOrd="0" destOrd="0" presId="urn:microsoft.com/office/officeart/2005/8/layout/orgChart1"/>
    <dgm:cxn modelId="{04CA2696-FC01-4B1F-ABEC-74FCFA7A893D}" type="presParOf" srcId="{184795A9-33C3-4A34-82A8-CD57CDAA96B1}" destId="{0C46B372-39FA-4FED-8936-462D50AF414A}" srcOrd="1" destOrd="0" presId="urn:microsoft.com/office/officeart/2005/8/layout/orgChart1"/>
    <dgm:cxn modelId="{1B3EF618-60CF-4EC0-8D2D-7C5BC393390D}" type="presParOf" srcId="{58C680F7-6997-4C84-8A54-4C37F1CC15C5}" destId="{154670DF-57D4-4A0B-80CA-D13B1D4040DA}" srcOrd="1" destOrd="0" presId="urn:microsoft.com/office/officeart/2005/8/layout/orgChart1"/>
    <dgm:cxn modelId="{079E3C0E-62FC-4D49-8613-4858460CD14E}" type="presParOf" srcId="{58C680F7-6997-4C84-8A54-4C37F1CC15C5}" destId="{6C71F323-F08C-4C56-A96D-7C85D8B4F059}" srcOrd="2" destOrd="0" presId="urn:microsoft.com/office/officeart/2005/8/layout/orgChart1"/>
    <dgm:cxn modelId="{7E35AB8A-037F-4B17-9F58-6F2B2882ED2B}" type="presParOf" srcId="{09EB865A-7A51-4CD2-809C-825EC6298305}" destId="{3B65FCE6-B3EE-461C-B311-E2C938A45DDE}" srcOrd="2" destOrd="0" presId="urn:microsoft.com/office/officeart/2005/8/layout/orgChart1"/>
    <dgm:cxn modelId="{3B9B03BF-CC95-4F19-8B83-06815E66846E}" type="presParOf" srcId="{09EB865A-7A51-4CD2-809C-825EC6298305}" destId="{BB14BB62-7033-4E95-AEBE-BC93B42AD542}" srcOrd="3" destOrd="0" presId="urn:microsoft.com/office/officeart/2005/8/layout/orgChart1"/>
    <dgm:cxn modelId="{B56ED778-AEB9-4F34-9EB6-7650C7050C4D}" type="presParOf" srcId="{BB14BB62-7033-4E95-AEBE-BC93B42AD542}" destId="{FC2EDB98-E88A-4B1F-AED0-57BAB6132208}" srcOrd="0" destOrd="0" presId="urn:microsoft.com/office/officeart/2005/8/layout/orgChart1"/>
    <dgm:cxn modelId="{4E3D0A2A-A4B2-4D6D-845E-4934CAA9D45C}" type="presParOf" srcId="{FC2EDB98-E88A-4B1F-AED0-57BAB6132208}" destId="{9A16015F-C087-4C0B-A1E6-B2C80D064083}" srcOrd="0" destOrd="0" presId="urn:microsoft.com/office/officeart/2005/8/layout/orgChart1"/>
    <dgm:cxn modelId="{AFB4D850-78CB-467C-BD8C-75CB47E42FA1}" type="presParOf" srcId="{FC2EDB98-E88A-4B1F-AED0-57BAB6132208}" destId="{A0024372-8A7D-4FAF-84E0-ECC2D3BE7292}" srcOrd="1" destOrd="0" presId="urn:microsoft.com/office/officeart/2005/8/layout/orgChart1"/>
    <dgm:cxn modelId="{E019EB3D-16A4-4063-8E30-6BEF14BEF6D9}" type="presParOf" srcId="{BB14BB62-7033-4E95-AEBE-BC93B42AD542}" destId="{8A775484-EB0B-4145-8E71-4A79FD04987B}" srcOrd="1" destOrd="0" presId="urn:microsoft.com/office/officeart/2005/8/layout/orgChart1"/>
    <dgm:cxn modelId="{2C390496-6CF3-4451-941B-47F6118709DC}" type="presParOf" srcId="{BB14BB62-7033-4E95-AEBE-BC93B42AD542}" destId="{8C8AB4F0-ABDB-49A8-9BA7-BC39FE7B2675}" srcOrd="2" destOrd="0" presId="urn:microsoft.com/office/officeart/2005/8/layout/orgChart1"/>
    <dgm:cxn modelId="{CBF6E954-6BA1-42B5-A74A-D2EA18AB5379}" type="presParOf" srcId="{09EB865A-7A51-4CD2-809C-825EC6298305}" destId="{A136ED82-B1A3-4ECB-BB0C-A406C6A9F987}" srcOrd="4" destOrd="0" presId="urn:microsoft.com/office/officeart/2005/8/layout/orgChart1"/>
    <dgm:cxn modelId="{5C6DCCBA-3998-4456-9EDD-4D3CE4E14CF0}" type="presParOf" srcId="{09EB865A-7A51-4CD2-809C-825EC6298305}" destId="{4505DB40-F9D2-4813-BCF6-6E575B233633}" srcOrd="5" destOrd="0" presId="urn:microsoft.com/office/officeart/2005/8/layout/orgChart1"/>
    <dgm:cxn modelId="{D7D1976A-E674-42F8-BF6C-2BB2858F099A}" type="presParOf" srcId="{4505DB40-F9D2-4813-BCF6-6E575B233633}" destId="{CF8A0F38-42B4-4694-9929-B1084AC47A03}" srcOrd="0" destOrd="0" presId="urn:microsoft.com/office/officeart/2005/8/layout/orgChart1"/>
    <dgm:cxn modelId="{072ED7E6-5BA1-408F-A50B-79E69C9DA93C}" type="presParOf" srcId="{CF8A0F38-42B4-4694-9929-B1084AC47A03}" destId="{DE6EC2D8-3BF3-42AA-A7BE-AADD9F7ED37D}" srcOrd="0" destOrd="0" presId="urn:microsoft.com/office/officeart/2005/8/layout/orgChart1"/>
    <dgm:cxn modelId="{CA8B1207-05AB-4B23-AF4C-050EAF5BD986}" type="presParOf" srcId="{CF8A0F38-42B4-4694-9929-B1084AC47A03}" destId="{D78A5591-299E-41CB-BC6E-EB7655F068C5}" srcOrd="1" destOrd="0" presId="urn:microsoft.com/office/officeart/2005/8/layout/orgChart1"/>
    <dgm:cxn modelId="{AED0DA9C-7AF2-4F82-B04C-254EAD02D313}" type="presParOf" srcId="{4505DB40-F9D2-4813-BCF6-6E575B233633}" destId="{A516F31C-FA2A-4B6C-A67F-304A514034D3}" srcOrd="1" destOrd="0" presId="urn:microsoft.com/office/officeart/2005/8/layout/orgChart1"/>
    <dgm:cxn modelId="{B0C3DA1A-F070-4646-BC42-795876A29FCD}" type="presParOf" srcId="{4505DB40-F9D2-4813-BCF6-6E575B233633}" destId="{1FE64651-11A4-49B2-99A2-868D3117F8F4}" srcOrd="2" destOrd="0" presId="urn:microsoft.com/office/officeart/2005/8/layout/orgChart1"/>
    <dgm:cxn modelId="{1FBA8C29-33D9-4A60-9C4C-A64FF570AE41}" type="presParOf" srcId="{AC8970FC-D9CF-401F-8EAB-17BDA148A9A4}" destId="{FFEEC166-0C71-43EA-ABC1-83FFED8EAC37}"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ED82-B1A3-4ECB-BB0C-A406C6A9F987}">
      <dsp:nvSpPr>
        <dsp:cNvPr id="0" name=""/>
        <dsp:cNvSpPr/>
      </dsp:nvSpPr>
      <dsp:spPr>
        <a:xfrm>
          <a:off x="4451712"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5FCE6-B3EE-461C-B311-E2C938A45DDE}">
      <dsp:nvSpPr>
        <dsp:cNvPr id="0" name=""/>
        <dsp:cNvSpPr/>
      </dsp:nvSpPr>
      <dsp:spPr>
        <a:xfrm>
          <a:off x="4451712"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6B4B3-137B-466C-B610-3946AC8C8192}">
      <dsp:nvSpPr>
        <dsp:cNvPr id="0" name=""/>
        <dsp:cNvSpPr/>
      </dsp:nvSpPr>
      <dsp:spPr>
        <a:xfrm>
          <a:off x="4451712"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383400" y="660687"/>
          <a:ext cx="1595873" cy="276969"/>
        </a:xfrm>
        <a:custGeom>
          <a:avLst/>
          <a:gdLst/>
          <a:ahLst/>
          <a:cxnLst/>
          <a:rect l="0" t="0" r="0" b="0"/>
          <a:pathLst>
            <a:path>
              <a:moveTo>
                <a:pt x="0" y="0"/>
              </a:moveTo>
              <a:lnTo>
                <a:pt x="0" y="138484"/>
              </a:lnTo>
              <a:lnTo>
                <a:pt x="1595873" y="138484"/>
              </a:lnTo>
              <a:lnTo>
                <a:pt x="1595873"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2A71E-57AC-43F1-838A-AE8661FA3F5D}">
      <dsp:nvSpPr>
        <dsp:cNvPr id="0" name=""/>
        <dsp:cNvSpPr/>
      </dsp:nvSpPr>
      <dsp:spPr>
        <a:xfrm>
          <a:off x="2855838"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D2FD3-5F75-4C7E-9CA4-4881D064869B}">
      <dsp:nvSpPr>
        <dsp:cNvPr id="0" name=""/>
        <dsp:cNvSpPr/>
      </dsp:nvSpPr>
      <dsp:spPr>
        <a:xfrm>
          <a:off x="2855838"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740F4-CCE3-48BC-9897-54EC22AC884E}">
      <dsp:nvSpPr>
        <dsp:cNvPr id="0" name=""/>
        <dsp:cNvSpPr/>
      </dsp:nvSpPr>
      <dsp:spPr>
        <a:xfrm>
          <a:off x="2855838"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3337680" y="660687"/>
          <a:ext cx="91440" cy="276969"/>
        </a:xfrm>
        <a:custGeom>
          <a:avLst/>
          <a:gdLst/>
          <a:ahLst/>
          <a:cxnLst/>
          <a:rect l="0" t="0" r="0" b="0"/>
          <a:pathLst>
            <a:path>
              <a:moveTo>
                <a:pt x="45720" y="0"/>
              </a:moveTo>
              <a:lnTo>
                <a:pt x="45720"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9941E-42DF-49FA-9AE4-B9AED7C127AB}">
      <dsp:nvSpPr>
        <dsp:cNvPr id="0" name=""/>
        <dsp:cNvSpPr/>
      </dsp:nvSpPr>
      <dsp:spPr>
        <a:xfrm>
          <a:off x="1259964"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64385-11E4-4457-BB70-609B5D896447}">
      <dsp:nvSpPr>
        <dsp:cNvPr id="0" name=""/>
        <dsp:cNvSpPr/>
      </dsp:nvSpPr>
      <dsp:spPr>
        <a:xfrm>
          <a:off x="1259964"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E0A13-EE02-4CEA-8486-3C2D27BEB23E}">
      <dsp:nvSpPr>
        <dsp:cNvPr id="0" name=""/>
        <dsp:cNvSpPr/>
      </dsp:nvSpPr>
      <dsp:spPr>
        <a:xfrm>
          <a:off x="1259964"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1787526" y="660687"/>
          <a:ext cx="1595873" cy="276969"/>
        </a:xfrm>
        <a:custGeom>
          <a:avLst/>
          <a:gdLst/>
          <a:ahLst/>
          <a:cxnLst/>
          <a:rect l="0" t="0" r="0" b="0"/>
          <a:pathLst>
            <a:path>
              <a:moveTo>
                <a:pt x="1595873" y="0"/>
              </a:moveTo>
              <a:lnTo>
                <a:pt x="1595873" y="138484"/>
              </a:lnTo>
              <a:lnTo>
                <a:pt x="0" y="138484"/>
              </a:lnTo>
              <a:lnTo>
                <a:pt x="0"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1236910" y="1235"/>
          <a:ext cx="4292979" cy="659451"/>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Main recommendation / goal / idea </a:t>
          </a:r>
        </a:p>
      </dsp:txBody>
      <dsp:txXfrm>
        <a:off x="1236910" y="1235"/>
        <a:ext cx="4292979" cy="659451"/>
      </dsp:txXfrm>
    </dsp:sp>
    <dsp:sp modelId="{0983F5A8-34D9-4D70-B03C-D0D60C8D53DF}">
      <dsp:nvSpPr>
        <dsp:cNvPr id="0" name=""/>
        <dsp:cNvSpPr/>
      </dsp:nvSpPr>
      <dsp:spPr>
        <a:xfrm>
          <a:off x="1128074"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Argument 1</a:t>
          </a:r>
        </a:p>
      </dsp:txBody>
      <dsp:txXfrm>
        <a:off x="1128074" y="937657"/>
        <a:ext cx="1318903" cy="659451"/>
      </dsp:txXfrm>
    </dsp:sp>
    <dsp:sp modelId="{B6450035-26EC-4832-B57D-8DD12CB368E4}">
      <dsp:nvSpPr>
        <dsp:cNvPr id="0" name=""/>
        <dsp:cNvSpPr/>
      </dsp:nvSpPr>
      <dsp:spPr>
        <a:xfrm>
          <a:off x="1457800"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1</a:t>
          </a:r>
        </a:p>
      </dsp:txBody>
      <dsp:txXfrm>
        <a:off x="1457800" y="1874079"/>
        <a:ext cx="1318903" cy="659451"/>
      </dsp:txXfrm>
    </dsp:sp>
    <dsp:sp modelId="{EC30A2C0-FDBB-4FEA-A2FD-5AE148C0DFCE}">
      <dsp:nvSpPr>
        <dsp:cNvPr id="0" name=""/>
        <dsp:cNvSpPr/>
      </dsp:nvSpPr>
      <dsp:spPr>
        <a:xfrm>
          <a:off x="1457800"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2</a:t>
          </a:r>
        </a:p>
      </dsp:txBody>
      <dsp:txXfrm>
        <a:off x="1457800" y="2810500"/>
        <a:ext cx="1318903" cy="659451"/>
      </dsp:txXfrm>
    </dsp:sp>
    <dsp:sp modelId="{A14FBC7E-4BA0-49E6-8036-7138D07F6E0D}">
      <dsp:nvSpPr>
        <dsp:cNvPr id="0" name=""/>
        <dsp:cNvSpPr/>
      </dsp:nvSpPr>
      <dsp:spPr>
        <a:xfrm>
          <a:off x="1457800"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3</a:t>
          </a:r>
        </a:p>
      </dsp:txBody>
      <dsp:txXfrm>
        <a:off x="1457800" y="3746922"/>
        <a:ext cx="1318903" cy="659451"/>
      </dsp:txXfrm>
    </dsp:sp>
    <dsp:sp modelId="{77EA2CDF-E544-47BD-8263-814A57600E9E}">
      <dsp:nvSpPr>
        <dsp:cNvPr id="0" name=""/>
        <dsp:cNvSpPr/>
      </dsp:nvSpPr>
      <dsp:spPr>
        <a:xfrm>
          <a:off x="2723948"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Argument 2</a:t>
          </a:r>
        </a:p>
      </dsp:txBody>
      <dsp:txXfrm>
        <a:off x="2723948" y="937657"/>
        <a:ext cx="1318903" cy="659451"/>
      </dsp:txXfrm>
    </dsp:sp>
    <dsp:sp modelId="{143F57E8-9CA6-4AE9-A496-088FF1A657F5}">
      <dsp:nvSpPr>
        <dsp:cNvPr id="0" name=""/>
        <dsp:cNvSpPr/>
      </dsp:nvSpPr>
      <dsp:spPr>
        <a:xfrm>
          <a:off x="3053674"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Support 1</a:t>
          </a:r>
        </a:p>
      </dsp:txBody>
      <dsp:txXfrm>
        <a:off x="3053674" y="1874079"/>
        <a:ext cx="1318903" cy="659451"/>
      </dsp:txXfrm>
    </dsp:sp>
    <dsp:sp modelId="{99BA562E-C89B-4CC0-9670-FE455D596A85}">
      <dsp:nvSpPr>
        <dsp:cNvPr id="0" name=""/>
        <dsp:cNvSpPr/>
      </dsp:nvSpPr>
      <dsp:spPr>
        <a:xfrm>
          <a:off x="3053674"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Support 2</a:t>
          </a:r>
        </a:p>
      </dsp:txBody>
      <dsp:txXfrm>
        <a:off x="3053674" y="2810500"/>
        <a:ext cx="1318903" cy="659451"/>
      </dsp:txXfrm>
    </dsp:sp>
    <dsp:sp modelId="{1DCA1695-0937-4F58-BB24-3681CF503BC2}">
      <dsp:nvSpPr>
        <dsp:cNvPr id="0" name=""/>
        <dsp:cNvSpPr/>
      </dsp:nvSpPr>
      <dsp:spPr>
        <a:xfrm>
          <a:off x="3053674"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Support 3</a:t>
          </a:r>
        </a:p>
      </dsp:txBody>
      <dsp:txXfrm>
        <a:off x="3053674" y="3746922"/>
        <a:ext cx="1318903" cy="659451"/>
      </dsp:txXfrm>
    </dsp:sp>
    <dsp:sp modelId="{B5926B82-FA00-4A15-BD99-A987C6A08428}">
      <dsp:nvSpPr>
        <dsp:cNvPr id="0" name=""/>
        <dsp:cNvSpPr/>
      </dsp:nvSpPr>
      <dsp:spPr>
        <a:xfrm>
          <a:off x="4319821"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Argument 3</a:t>
          </a:r>
        </a:p>
      </dsp:txBody>
      <dsp:txXfrm>
        <a:off x="4319821" y="937657"/>
        <a:ext cx="1318903" cy="659451"/>
      </dsp:txXfrm>
    </dsp:sp>
    <dsp:sp modelId="{3A9994DF-FA43-46AD-83B5-2E718F6F909C}">
      <dsp:nvSpPr>
        <dsp:cNvPr id="0" name=""/>
        <dsp:cNvSpPr/>
      </dsp:nvSpPr>
      <dsp:spPr>
        <a:xfrm>
          <a:off x="4649547"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1</a:t>
          </a:r>
        </a:p>
      </dsp:txBody>
      <dsp:txXfrm>
        <a:off x="4649547" y="1874079"/>
        <a:ext cx="1318903" cy="659451"/>
      </dsp:txXfrm>
    </dsp:sp>
    <dsp:sp modelId="{9A16015F-C087-4C0B-A1E6-B2C80D064083}">
      <dsp:nvSpPr>
        <dsp:cNvPr id="0" name=""/>
        <dsp:cNvSpPr/>
      </dsp:nvSpPr>
      <dsp:spPr>
        <a:xfrm>
          <a:off x="4649547"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2</a:t>
          </a:r>
        </a:p>
      </dsp:txBody>
      <dsp:txXfrm>
        <a:off x="4649547" y="2810500"/>
        <a:ext cx="1318903" cy="659451"/>
      </dsp:txXfrm>
    </dsp:sp>
    <dsp:sp modelId="{DE6EC2D8-3BF3-42AA-A7BE-AADD9F7ED37D}">
      <dsp:nvSpPr>
        <dsp:cNvPr id="0" name=""/>
        <dsp:cNvSpPr/>
      </dsp:nvSpPr>
      <dsp:spPr>
        <a:xfrm>
          <a:off x="4649547"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3</a:t>
          </a:r>
        </a:p>
      </dsp:txBody>
      <dsp:txXfrm>
        <a:off x="4649547" y="3746922"/>
        <a:ext cx="1318903" cy="659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ED82-B1A3-4ECB-BB0C-A406C6A9F987}">
      <dsp:nvSpPr>
        <dsp:cNvPr id="0" name=""/>
        <dsp:cNvSpPr/>
      </dsp:nvSpPr>
      <dsp:spPr>
        <a:xfrm>
          <a:off x="4119392"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5FCE6-B3EE-461C-B311-E2C938A45DDE}">
      <dsp:nvSpPr>
        <dsp:cNvPr id="0" name=""/>
        <dsp:cNvSpPr/>
      </dsp:nvSpPr>
      <dsp:spPr>
        <a:xfrm>
          <a:off x="4119392"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6B4B3-137B-466C-B610-3946AC8C8192}">
      <dsp:nvSpPr>
        <dsp:cNvPr id="0" name=""/>
        <dsp:cNvSpPr/>
      </dsp:nvSpPr>
      <dsp:spPr>
        <a:xfrm>
          <a:off x="4119392"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2841090" y="790114"/>
          <a:ext cx="1909563" cy="331411"/>
        </a:xfrm>
        <a:custGeom>
          <a:avLst/>
          <a:gdLst/>
          <a:ahLst/>
          <a:cxnLst/>
          <a:rect l="0" t="0" r="0" b="0"/>
          <a:pathLst>
            <a:path>
              <a:moveTo>
                <a:pt x="0" y="0"/>
              </a:moveTo>
              <a:lnTo>
                <a:pt x="0" y="165705"/>
              </a:lnTo>
              <a:lnTo>
                <a:pt x="1909563" y="165705"/>
              </a:lnTo>
              <a:lnTo>
                <a:pt x="1909563"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2A71E-57AC-43F1-838A-AE8661FA3F5D}">
      <dsp:nvSpPr>
        <dsp:cNvPr id="0" name=""/>
        <dsp:cNvSpPr/>
      </dsp:nvSpPr>
      <dsp:spPr>
        <a:xfrm>
          <a:off x="2209829"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D2FD3-5F75-4C7E-9CA4-4881D064869B}">
      <dsp:nvSpPr>
        <dsp:cNvPr id="0" name=""/>
        <dsp:cNvSpPr/>
      </dsp:nvSpPr>
      <dsp:spPr>
        <a:xfrm>
          <a:off x="2209829"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740F4-CCE3-48BC-9897-54EC22AC884E}">
      <dsp:nvSpPr>
        <dsp:cNvPr id="0" name=""/>
        <dsp:cNvSpPr/>
      </dsp:nvSpPr>
      <dsp:spPr>
        <a:xfrm>
          <a:off x="2209829"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2795370" y="790114"/>
          <a:ext cx="91440" cy="331411"/>
        </a:xfrm>
        <a:custGeom>
          <a:avLst/>
          <a:gdLst/>
          <a:ahLst/>
          <a:cxnLst/>
          <a:rect l="0" t="0" r="0" b="0"/>
          <a:pathLst>
            <a:path>
              <a:moveTo>
                <a:pt x="45720" y="0"/>
              </a:moveTo>
              <a:lnTo>
                <a:pt x="45720"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9941E-42DF-49FA-9AE4-B9AED7C127AB}">
      <dsp:nvSpPr>
        <dsp:cNvPr id="0" name=""/>
        <dsp:cNvSpPr/>
      </dsp:nvSpPr>
      <dsp:spPr>
        <a:xfrm>
          <a:off x="300266"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64385-11E4-4457-BB70-609B5D896447}">
      <dsp:nvSpPr>
        <dsp:cNvPr id="0" name=""/>
        <dsp:cNvSpPr/>
      </dsp:nvSpPr>
      <dsp:spPr>
        <a:xfrm>
          <a:off x="300266"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E0A13-EE02-4CEA-8486-3C2D27BEB23E}">
      <dsp:nvSpPr>
        <dsp:cNvPr id="0" name=""/>
        <dsp:cNvSpPr/>
      </dsp:nvSpPr>
      <dsp:spPr>
        <a:xfrm>
          <a:off x="300266"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931526" y="790114"/>
          <a:ext cx="1909563" cy="331411"/>
        </a:xfrm>
        <a:custGeom>
          <a:avLst/>
          <a:gdLst/>
          <a:ahLst/>
          <a:cxnLst/>
          <a:rect l="0" t="0" r="0" b="0"/>
          <a:pathLst>
            <a:path>
              <a:moveTo>
                <a:pt x="1909563" y="0"/>
              </a:moveTo>
              <a:lnTo>
                <a:pt x="1909563" y="165705"/>
              </a:lnTo>
              <a:lnTo>
                <a:pt x="0" y="165705"/>
              </a:lnTo>
              <a:lnTo>
                <a:pt x="0"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272679" y="1038"/>
          <a:ext cx="5136820" cy="789075"/>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bg1"/>
              </a:solidFill>
            </a:rPr>
            <a:t>Main hypothesis is true if the following is satisfied… </a:t>
          </a:r>
        </a:p>
      </dsp:txBody>
      <dsp:txXfrm>
        <a:off x="272679" y="1038"/>
        <a:ext cx="5136820" cy="789075"/>
      </dsp:txXfrm>
    </dsp:sp>
    <dsp:sp modelId="{0983F5A8-34D9-4D70-B03C-D0D60C8D53DF}">
      <dsp:nvSpPr>
        <dsp:cNvPr id="0" name=""/>
        <dsp:cNvSpPr/>
      </dsp:nvSpPr>
      <dsp:spPr>
        <a:xfrm>
          <a:off x="142450"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Condition 1</a:t>
          </a:r>
        </a:p>
      </dsp:txBody>
      <dsp:txXfrm>
        <a:off x="142450" y="1121526"/>
        <a:ext cx="1578151" cy="789075"/>
      </dsp:txXfrm>
    </dsp:sp>
    <dsp:sp modelId="{B6450035-26EC-4832-B57D-8DD12CB368E4}">
      <dsp:nvSpPr>
        <dsp:cNvPr id="0" name=""/>
        <dsp:cNvSpPr/>
      </dsp:nvSpPr>
      <dsp:spPr>
        <a:xfrm>
          <a:off x="536988"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1</a:t>
          </a:r>
        </a:p>
      </dsp:txBody>
      <dsp:txXfrm>
        <a:off x="536988" y="2242014"/>
        <a:ext cx="1578151" cy="789075"/>
      </dsp:txXfrm>
    </dsp:sp>
    <dsp:sp modelId="{EC30A2C0-FDBB-4FEA-A2FD-5AE148C0DFCE}">
      <dsp:nvSpPr>
        <dsp:cNvPr id="0" name=""/>
        <dsp:cNvSpPr/>
      </dsp:nvSpPr>
      <dsp:spPr>
        <a:xfrm>
          <a:off x="536988"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2</a:t>
          </a:r>
        </a:p>
      </dsp:txBody>
      <dsp:txXfrm>
        <a:off x="536988" y="3362501"/>
        <a:ext cx="1578151" cy="789075"/>
      </dsp:txXfrm>
    </dsp:sp>
    <dsp:sp modelId="{A14FBC7E-4BA0-49E6-8036-7138D07F6E0D}">
      <dsp:nvSpPr>
        <dsp:cNvPr id="0" name=""/>
        <dsp:cNvSpPr/>
      </dsp:nvSpPr>
      <dsp:spPr>
        <a:xfrm>
          <a:off x="536988"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3</a:t>
          </a:r>
        </a:p>
      </dsp:txBody>
      <dsp:txXfrm>
        <a:off x="536988" y="4482989"/>
        <a:ext cx="1578151" cy="789075"/>
      </dsp:txXfrm>
    </dsp:sp>
    <dsp:sp modelId="{77EA2CDF-E544-47BD-8263-814A57600E9E}">
      <dsp:nvSpPr>
        <dsp:cNvPr id="0" name=""/>
        <dsp:cNvSpPr/>
      </dsp:nvSpPr>
      <dsp:spPr>
        <a:xfrm>
          <a:off x="2052014"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Condition </a:t>
          </a:r>
          <a:r>
            <a:rPr lang="en-US" sz="2000" b="0" kern="1200" noProof="0" dirty="0">
              <a:solidFill>
                <a:schemeClr val="bg1"/>
              </a:solidFill>
            </a:rPr>
            <a:t>2</a:t>
          </a:r>
        </a:p>
      </dsp:txBody>
      <dsp:txXfrm>
        <a:off x="2052014" y="1121526"/>
        <a:ext cx="1578151" cy="789075"/>
      </dsp:txXfrm>
    </dsp:sp>
    <dsp:sp modelId="{143F57E8-9CA6-4AE9-A496-088FF1A657F5}">
      <dsp:nvSpPr>
        <dsp:cNvPr id="0" name=""/>
        <dsp:cNvSpPr/>
      </dsp:nvSpPr>
      <dsp:spPr>
        <a:xfrm>
          <a:off x="2446552"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a:t>
          </a:r>
          <a:r>
            <a:rPr lang="en-US" sz="2000" b="0" kern="1200" noProof="0" dirty="0">
              <a:solidFill>
                <a:schemeClr val="bg1"/>
              </a:solidFill>
            </a:rPr>
            <a:t>1</a:t>
          </a:r>
        </a:p>
      </dsp:txBody>
      <dsp:txXfrm>
        <a:off x="2446552" y="2242014"/>
        <a:ext cx="1578151" cy="789075"/>
      </dsp:txXfrm>
    </dsp:sp>
    <dsp:sp modelId="{99BA562E-C89B-4CC0-9670-FE455D596A85}">
      <dsp:nvSpPr>
        <dsp:cNvPr id="0" name=""/>
        <dsp:cNvSpPr/>
      </dsp:nvSpPr>
      <dsp:spPr>
        <a:xfrm>
          <a:off x="2446552"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a:t>
          </a:r>
          <a:r>
            <a:rPr lang="en-US" sz="2000" b="0" kern="1200" noProof="0" dirty="0">
              <a:solidFill>
                <a:schemeClr val="bg1"/>
              </a:solidFill>
            </a:rPr>
            <a:t>2</a:t>
          </a:r>
        </a:p>
      </dsp:txBody>
      <dsp:txXfrm>
        <a:off x="2446552" y="3362501"/>
        <a:ext cx="1578151" cy="789075"/>
      </dsp:txXfrm>
    </dsp:sp>
    <dsp:sp modelId="{1DCA1695-0937-4F58-BB24-3681CF503BC2}">
      <dsp:nvSpPr>
        <dsp:cNvPr id="0" name=""/>
        <dsp:cNvSpPr/>
      </dsp:nvSpPr>
      <dsp:spPr>
        <a:xfrm>
          <a:off x="2446552"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a:t>
          </a:r>
          <a:r>
            <a:rPr lang="en-US" sz="2000" b="0" kern="1200" noProof="0" dirty="0">
              <a:solidFill>
                <a:schemeClr val="bg1"/>
              </a:solidFill>
            </a:rPr>
            <a:t>3</a:t>
          </a:r>
        </a:p>
      </dsp:txBody>
      <dsp:txXfrm>
        <a:off x="2446552" y="4482989"/>
        <a:ext cx="1578151" cy="789075"/>
      </dsp:txXfrm>
    </dsp:sp>
    <dsp:sp modelId="{B5926B82-FA00-4A15-BD99-A987C6A08428}">
      <dsp:nvSpPr>
        <dsp:cNvPr id="0" name=""/>
        <dsp:cNvSpPr/>
      </dsp:nvSpPr>
      <dsp:spPr>
        <a:xfrm>
          <a:off x="3961577"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Condition 3</a:t>
          </a:r>
        </a:p>
      </dsp:txBody>
      <dsp:txXfrm>
        <a:off x="3961577" y="1121526"/>
        <a:ext cx="1578151" cy="789075"/>
      </dsp:txXfrm>
    </dsp:sp>
    <dsp:sp modelId="{3A9994DF-FA43-46AD-83B5-2E718F6F909C}">
      <dsp:nvSpPr>
        <dsp:cNvPr id="0" name=""/>
        <dsp:cNvSpPr/>
      </dsp:nvSpPr>
      <dsp:spPr>
        <a:xfrm>
          <a:off x="4356115"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1</a:t>
          </a:r>
        </a:p>
      </dsp:txBody>
      <dsp:txXfrm>
        <a:off x="4356115" y="2242014"/>
        <a:ext cx="1578151" cy="789075"/>
      </dsp:txXfrm>
    </dsp:sp>
    <dsp:sp modelId="{9A16015F-C087-4C0B-A1E6-B2C80D064083}">
      <dsp:nvSpPr>
        <dsp:cNvPr id="0" name=""/>
        <dsp:cNvSpPr/>
      </dsp:nvSpPr>
      <dsp:spPr>
        <a:xfrm>
          <a:off x="4356115"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2</a:t>
          </a:r>
        </a:p>
      </dsp:txBody>
      <dsp:txXfrm>
        <a:off x="4356115" y="3362501"/>
        <a:ext cx="1578151" cy="789075"/>
      </dsp:txXfrm>
    </dsp:sp>
    <dsp:sp modelId="{DE6EC2D8-3BF3-42AA-A7BE-AADD9F7ED37D}">
      <dsp:nvSpPr>
        <dsp:cNvPr id="0" name=""/>
        <dsp:cNvSpPr/>
      </dsp:nvSpPr>
      <dsp:spPr>
        <a:xfrm>
          <a:off x="4356115"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3</a:t>
          </a:r>
        </a:p>
      </dsp:txBody>
      <dsp:txXfrm>
        <a:off x="4356115" y="4482989"/>
        <a:ext cx="1578151" cy="7890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9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76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49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84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56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42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73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21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64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36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51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2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91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24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34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5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40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51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057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892490" y="5947083"/>
            <a:ext cx="13473404" cy="769401"/>
          </a:xfrm>
          <a:prstGeom prst="rect">
            <a:avLst/>
          </a:prstGeom>
          <a:noFill/>
          <a:ln>
            <a:noFill/>
          </a:ln>
        </p:spPr>
        <p:txBody>
          <a:bodyPr spcFirstLastPara="1" wrap="square" lIns="91425" tIns="45700" rIns="91425" bIns="45700" anchor="t" anchorCtr="0">
            <a:spAutoFit/>
          </a:bodyPr>
          <a:lstStyle/>
          <a:p>
            <a:pPr lvl="0" algn="ctr"/>
            <a:r>
              <a:rPr lang="en-GB" sz="4400" b="1" dirty="0" err="1">
                <a:solidFill>
                  <a:srgbClr val="D00B24"/>
                </a:solidFill>
              </a:rPr>
              <a:t>Capacità</a:t>
            </a:r>
            <a:r>
              <a:rPr lang="en-GB" sz="4400" b="1" dirty="0">
                <a:solidFill>
                  <a:srgbClr val="D00B24"/>
                </a:solidFill>
              </a:rPr>
              <a:t> di </a:t>
            </a:r>
            <a:r>
              <a:rPr lang="en-GB" sz="4400" b="1" dirty="0" err="1">
                <a:solidFill>
                  <a:srgbClr val="D00B24"/>
                </a:solidFill>
              </a:rPr>
              <a:t>collaborazione</a:t>
            </a:r>
            <a:r>
              <a:rPr lang="en-GB" sz="4400" b="1" dirty="0">
                <a:solidFill>
                  <a:srgbClr val="D00B24"/>
                </a:solidFill>
              </a:rPr>
              <a:t> e </a:t>
            </a:r>
            <a:r>
              <a:rPr lang="en-GB" sz="4400" b="1" dirty="0" err="1">
                <a:solidFill>
                  <a:srgbClr val="D00B24"/>
                </a:solidFill>
              </a:rPr>
              <a:t>comunicazione</a:t>
            </a:r>
            <a:r>
              <a:rPr lang="en-GB" sz="4400" b="1" dirty="0">
                <a:solidFill>
                  <a:srgbClr val="D00B24"/>
                </a:solidFill>
              </a:rPr>
              <a:t> </a:t>
            </a: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US" sz="4000" b="1" dirty="0" err="1">
                <a:solidFill>
                  <a:srgbClr val="D00B24"/>
                </a:solidFill>
                <a:latin typeface="Arial"/>
                <a:ea typeface="Arial"/>
                <a:cs typeface="Arial"/>
                <a:sym typeface="Arial"/>
              </a:rPr>
              <a:t>U</a:t>
            </a:r>
            <a:r>
              <a:rPr lang="en-US" sz="4000" b="1" dirty="0" err="1">
                <a:solidFill>
                  <a:srgbClr val="D00B24"/>
                </a:solidFill>
              </a:rPr>
              <a:t>d’A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rPr>
              <a:t>Competenze</a:t>
            </a:r>
            <a:r>
              <a:rPr lang="en-US" sz="4400" b="1" dirty="0">
                <a:solidFill>
                  <a:srgbClr val="D00B24"/>
                </a:solidFill>
              </a:rPr>
              <a:t> </a:t>
            </a:r>
            <a:r>
              <a:rPr lang="en-US" sz="4400" b="1" dirty="0" err="1">
                <a:solidFill>
                  <a:srgbClr val="D00B24"/>
                </a:solidFill>
              </a:rPr>
              <a:t>comunicative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C00000"/>
                </a:solidFill>
                <a:latin typeface="Helvetica Neue"/>
                <a:sym typeface="Helvetica Neue"/>
              </a:rPr>
              <a:t>Ogni</a:t>
            </a:r>
            <a:r>
              <a:rPr lang="en-US" sz="2800" b="1" dirty="0">
                <a:solidFill>
                  <a:srgbClr val="C00000"/>
                </a:solidFill>
                <a:latin typeface="Helvetica Neue"/>
                <a:sym typeface="Helvetica Neue"/>
              </a:rPr>
              <a:t> </a:t>
            </a:r>
            <a:r>
              <a:rPr lang="en-US" sz="2800" b="1" dirty="0" err="1">
                <a:solidFill>
                  <a:srgbClr val="C00000"/>
                </a:solidFill>
                <a:latin typeface="Helvetica Neue"/>
                <a:sym typeface="Helvetica Neue"/>
              </a:rPr>
              <a:t>comunicazione</a:t>
            </a:r>
            <a:r>
              <a:rPr lang="en-US" sz="2800" b="1" dirty="0">
                <a:solidFill>
                  <a:srgbClr val="C00000"/>
                </a:solidFill>
                <a:latin typeface="Helvetica Neue"/>
                <a:sym typeface="Helvetica Neue"/>
              </a:rPr>
              <a:t> ha un </a:t>
            </a:r>
            <a:r>
              <a:rPr lang="en-US" sz="2800" b="1" dirty="0" err="1">
                <a:solidFill>
                  <a:srgbClr val="C00000"/>
                </a:solidFill>
                <a:latin typeface="Helvetica Neue"/>
                <a:sym typeface="Helvetica Neue"/>
              </a:rPr>
              <a:t>aspetto</a:t>
            </a:r>
            <a:r>
              <a:rPr lang="en-US" sz="2800" b="1" dirty="0">
                <a:solidFill>
                  <a:srgbClr val="C00000"/>
                </a:solidFill>
                <a:latin typeface="Helvetica Neue"/>
                <a:sym typeface="Helvetica Neue"/>
              </a:rPr>
              <a:t> di </a:t>
            </a:r>
            <a:r>
              <a:rPr lang="en-US" sz="2800" b="1" dirty="0" err="1">
                <a:solidFill>
                  <a:srgbClr val="C00000"/>
                </a:solidFill>
                <a:latin typeface="Helvetica Neue"/>
                <a:sym typeface="Helvetica Neue"/>
              </a:rPr>
              <a:t>contenuto</a:t>
            </a:r>
            <a:r>
              <a:rPr lang="en-US" sz="2800" b="1" dirty="0">
                <a:solidFill>
                  <a:srgbClr val="C00000"/>
                </a:solidFill>
                <a:latin typeface="Helvetica Neue"/>
                <a:sym typeface="Helvetica Neue"/>
              </a:rPr>
              <a:t> e di </a:t>
            </a:r>
            <a:r>
              <a:rPr lang="en-US" sz="2800" b="1" dirty="0" err="1">
                <a:solidFill>
                  <a:srgbClr val="C00000"/>
                </a:solidFill>
                <a:latin typeface="Helvetica Neue"/>
                <a:sym typeface="Helvetica Neue"/>
              </a:rPr>
              <a:t>relazione</a:t>
            </a:r>
            <a:endParaRPr lang="en-US" sz="2800" b="1" dirty="0">
              <a:solidFill>
                <a:srgbClr val="C00000"/>
              </a:solidFill>
              <a:latin typeface="Helvetica Neue"/>
              <a:sym typeface="Helvetica Neue"/>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err="1">
                <a:solidFill>
                  <a:schemeClr val="dk1"/>
                </a:solidFill>
                <a:latin typeface="Helvetica Neue"/>
                <a:ea typeface="Helvetica Neue"/>
                <a:cs typeface="Helvetica Neue"/>
                <a:sym typeface="Helvetica Neue"/>
              </a:rPr>
              <a:t>Ogni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comunicazione</a:t>
            </a:r>
            <a:r>
              <a:rPr lang="en-GB" sz="2800" dirty="0">
                <a:solidFill>
                  <a:schemeClr val="dk1"/>
                </a:solidFill>
                <a:latin typeface="Helvetica Neue"/>
                <a:ea typeface="Helvetica Neue"/>
                <a:cs typeface="Helvetica Neue"/>
                <a:sym typeface="Helvetica Neue"/>
              </a:rPr>
              <a:t> include, </a:t>
            </a:r>
            <a:r>
              <a:rPr lang="en-GB" sz="2800" dirty="0" err="1">
                <a:solidFill>
                  <a:schemeClr val="dk1"/>
                </a:solidFill>
                <a:latin typeface="Helvetica Neue"/>
                <a:ea typeface="Helvetica Neue"/>
                <a:cs typeface="Helvetica Neue"/>
                <a:sym typeface="Helvetica Neue"/>
              </a:rPr>
              <a:t>oltre</a:t>
            </a:r>
            <a:r>
              <a:rPr lang="en-GB" sz="2800" dirty="0">
                <a:solidFill>
                  <a:schemeClr val="dk1"/>
                </a:solidFill>
                <a:latin typeface="Helvetica Neue"/>
                <a:ea typeface="Helvetica Neue"/>
                <a:cs typeface="Helvetica Neue"/>
                <a:sym typeface="Helvetica Neue"/>
              </a:rPr>
              <a:t> al semplice </a:t>
            </a:r>
            <a:r>
              <a:rPr lang="en-GB" sz="2800" dirty="0" err="1">
                <a:solidFill>
                  <a:schemeClr val="dk1"/>
                </a:solidFill>
                <a:latin typeface="Helvetica Neue"/>
                <a:ea typeface="Helvetica Neue"/>
                <a:cs typeface="Helvetica Neue"/>
                <a:sym typeface="Helvetica Neue"/>
              </a:rPr>
              <a:t>significato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delle</a:t>
            </a:r>
            <a:r>
              <a:rPr lang="en-GB" sz="2800" dirty="0">
                <a:solidFill>
                  <a:schemeClr val="dk1"/>
                </a:solidFill>
                <a:latin typeface="Helvetica Neue"/>
                <a:ea typeface="Helvetica Neue"/>
                <a:cs typeface="Helvetica Neue"/>
                <a:sym typeface="Helvetica Neue"/>
              </a:rPr>
              <a:t> parole, </a:t>
            </a:r>
            <a:r>
              <a:rPr lang="en-GB" sz="2800" dirty="0" err="1">
                <a:solidFill>
                  <a:schemeClr val="dk1"/>
                </a:solidFill>
                <a:latin typeface="Helvetica Neue"/>
                <a:ea typeface="Helvetica Neue"/>
                <a:cs typeface="Helvetica Neue"/>
                <a:sym typeface="Helvetica Neue"/>
              </a:rPr>
              <a:t>altre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informazioni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Queste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informazioni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basano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sul</a:t>
            </a:r>
            <a:r>
              <a:rPr lang="en-GB" sz="2800" dirty="0">
                <a:solidFill>
                  <a:schemeClr val="dk1"/>
                </a:solidFill>
                <a:latin typeface="Helvetica Neue"/>
                <a:ea typeface="Helvetica Neue"/>
                <a:cs typeface="Helvetica Neue"/>
                <a:sym typeface="Helvetica Neue"/>
              </a:rPr>
              <a:t> modo in cui </a:t>
            </a:r>
            <a:r>
              <a:rPr lang="en-GB" sz="2800" dirty="0" err="1">
                <a:solidFill>
                  <a:schemeClr val="dk1"/>
                </a:solidFill>
                <a:latin typeface="Helvetica Neue"/>
                <a:ea typeface="Helvetica Neue"/>
                <a:cs typeface="Helvetica Neue"/>
                <a:sym typeface="Helvetica Neue"/>
              </a:rPr>
              <a:t>l'oratore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vuole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essere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compreso</a:t>
            </a:r>
            <a:r>
              <a:rPr lang="en-GB" sz="2800" dirty="0">
                <a:solidFill>
                  <a:schemeClr val="dk1"/>
                </a:solidFill>
                <a:latin typeface="Helvetica Neue"/>
                <a:ea typeface="Helvetica Neue"/>
                <a:cs typeface="Helvetica Neue"/>
                <a:sym typeface="Helvetica Neue"/>
              </a:rPr>
              <a:t> e </a:t>
            </a:r>
            <a:r>
              <a:rPr lang="en-GB" sz="2800" dirty="0" err="1">
                <a:solidFill>
                  <a:schemeClr val="dk1"/>
                </a:solidFill>
                <a:latin typeface="Helvetica Neue"/>
                <a:ea typeface="Helvetica Neue"/>
                <a:cs typeface="Helvetica Neue"/>
                <a:sym typeface="Helvetica Neue"/>
              </a:rPr>
              <a:t>su</a:t>
            </a:r>
            <a:r>
              <a:rPr lang="en-GB" sz="2800" dirty="0">
                <a:solidFill>
                  <a:schemeClr val="dk1"/>
                </a:solidFill>
                <a:latin typeface="Helvetica Neue"/>
                <a:ea typeface="Helvetica Neue"/>
                <a:cs typeface="Helvetica Neue"/>
                <a:sym typeface="Helvetica Neue"/>
              </a:rPr>
              <a:t> come </a:t>
            </a:r>
            <a:r>
              <a:rPr lang="en-GB" sz="2800" dirty="0" err="1">
                <a:solidFill>
                  <a:schemeClr val="dk1"/>
                </a:solidFill>
                <a:latin typeface="Helvetica Neue"/>
                <a:ea typeface="Helvetica Neue"/>
                <a:cs typeface="Helvetica Neue"/>
                <a:sym typeface="Helvetica Neue"/>
              </a:rPr>
              <a:t>egli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stesso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vede</a:t>
            </a:r>
            <a:r>
              <a:rPr lang="en-GB" sz="2800" dirty="0">
                <a:solidFill>
                  <a:schemeClr val="dk1"/>
                </a:solidFill>
                <a:latin typeface="Helvetica Neue"/>
                <a:ea typeface="Helvetica Neue"/>
                <a:cs typeface="Helvetica Neue"/>
                <a:sym typeface="Helvetica Neue"/>
              </a:rPr>
              <a:t> la </a:t>
            </a:r>
            <a:r>
              <a:rPr lang="en-GB" sz="2800" dirty="0" err="1">
                <a:solidFill>
                  <a:schemeClr val="dk1"/>
                </a:solidFill>
                <a:latin typeface="Helvetica Neue"/>
                <a:ea typeface="Helvetica Neue"/>
                <a:cs typeface="Helvetica Neue"/>
                <a:sym typeface="Helvetica Neue"/>
              </a:rPr>
              <a:t>sua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relazione</a:t>
            </a:r>
            <a:r>
              <a:rPr lang="en-GB" sz="2800" dirty="0">
                <a:solidFill>
                  <a:schemeClr val="dk1"/>
                </a:solidFill>
                <a:latin typeface="Helvetica Neue"/>
                <a:ea typeface="Helvetica Neue"/>
                <a:cs typeface="Helvetica Neue"/>
                <a:sym typeface="Helvetica Neue"/>
              </a:rPr>
              <a:t> con il </a:t>
            </a:r>
            <a:r>
              <a:rPr lang="en-GB" sz="2800" dirty="0" err="1">
                <a:solidFill>
                  <a:schemeClr val="dk1"/>
                </a:solidFill>
                <a:latin typeface="Helvetica Neue"/>
                <a:ea typeface="Helvetica Neue"/>
                <a:cs typeface="Helvetica Neue"/>
                <a:sym typeface="Helvetica Neue"/>
              </a:rPr>
              <a:t>destinatario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dell'informazione</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La </a:t>
            </a:r>
            <a:r>
              <a:rPr lang="en-GB" sz="2800" dirty="0" err="1">
                <a:solidFill>
                  <a:schemeClr val="dk1"/>
                </a:solidFill>
                <a:latin typeface="Helvetica Neue"/>
                <a:ea typeface="Helvetica Neue"/>
                <a:cs typeface="Helvetica Neue"/>
                <a:sym typeface="Helvetica Neue"/>
              </a:rPr>
              <a:t>relazione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la </a:t>
            </a:r>
            <a:r>
              <a:rPr lang="en-GB" sz="2800" dirty="0" err="1">
                <a:solidFill>
                  <a:schemeClr val="dk1"/>
                </a:solidFill>
                <a:latin typeface="Helvetica Neue"/>
                <a:ea typeface="Helvetica Neue"/>
                <a:cs typeface="Helvetica Neue"/>
                <a:sym typeface="Helvetica Neue"/>
              </a:rPr>
              <a:t>parte</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comando</a:t>
            </a:r>
            <a:r>
              <a:rPr lang="en-GB" sz="2800" dirty="0">
                <a:solidFill>
                  <a:schemeClr val="dk1"/>
                </a:solidFill>
                <a:latin typeface="Helvetica Neue"/>
                <a:ea typeface="Helvetica Neue"/>
                <a:cs typeface="Helvetica Neue"/>
                <a:sym typeface="Helvetica Neue"/>
              </a:rPr>
              <a:t> del </a:t>
            </a:r>
            <a:r>
              <a:rPr lang="en-GB" sz="2800" dirty="0" err="1">
                <a:solidFill>
                  <a:schemeClr val="dk1"/>
                </a:solidFill>
                <a:latin typeface="Helvetica Neue"/>
                <a:ea typeface="Helvetica Neue"/>
                <a:cs typeface="Helvetica Neue"/>
                <a:sym typeface="Helvetica Neue"/>
              </a:rPr>
              <a:t>messaggio</a:t>
            </a:r>
            <a:r>
              <a:rPr lang="en-GB" sz="2800" dirty="0">
                <a:solidFill>
                  <a:schemeClr val="dk1"/>
                </a:solidFill>
                <a:latin typeface="Helvetica Neue"/>
                <a:ea typeface="Helvetica Neue"/>
                <a:cs typeface="Helvetica Neue"/>
                <a:sym typeface="Helvetica Neue"/>
              </a:rPr>
              <a:t> o il modo in cui </a:t>
            </a:r>
            <a:r>
              <a:rPr lang="en-GB" sz="2800" dirty="0" err="1">
                <a:solidFill>
                  <a:schemeClr val="dk1"/>
                </a:solidFill>
                <a:latin typeface="Helvetica Neue"/>
                <a:ea typeface="Helvetica Neue"/>
                <a:cs typeface="Helvetica Neue"/>
                <a:sym typeface="Helvetica Neue"/>
              </a:rPr>
              <a:t>viene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detto</a:t>
            </a:r>
            <a:r>
              <a:rPr lang="en-GB" sz="2800" dirty="0">
                <a:solidFill>
                  <a:schemeClr val="dk1"/>
                </a:solidFill>
                <a:latin typeface="Helvetica Neue"/>
                <a:ea typeface="Helvetica Neue"/>
                <a:cs typeface="Helvetica Neue"/>
                <a:sym typeface="Helvetica Neue"/>
              </a:rPr>
              <a:t> non </a:t>
            </a:r>
            <a:r>
              <a:rPr lang="en-GB" sz="2800" dirty="0" err="1">
                <a:solidFill>
                  <a:schemeClr val="dk1"/>
                </a:solidFill>
                <a:latin typeface="Helvetica Neue"/>
                <a:ea typeface="Helvetica Neue"/>
                <a:cs typeface="Helvetica Neue"/>
                <a:sym typeface="Helvetica Neue"/>
              </a:rPr>
              <a:t>verbalmente</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Il </a:t>
            </a:r>
            <a:r>
              <a:rPr lang="en-GB" sz="2800" dirty="0" err="1">
                <a:solidFill>
                  <a:schemeClr val="dk1"/>
                </a:solidFill>
                <a:latin typeface="Helvetica Neue"/>
                <a:ea typeface="Helvetica Neue"/>
                <a:cs typeface="Helvetica Neue"/>
                <a:sym typeface="Helvetica Neue"/>
              </a:rPr>
              <a:t>contenuto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la </a:t>
            </a:r>
            <a:r>
              <a:rPr lang="en-GB" sz="2800" dirty="0" err="1">
                <a:solidFill>
                  <a:schemeClr val="dk1"/>
                </a:solidFill>
                <a:latin typeface="Helvetica Neue"/>
                <a:ea typeface="Helvetica Neue"/>
                <a:cs typeface="Helvetica Neue"/>
                <a:sym typeface="Helvetica Neue"/>
              </a:rPr>
              <a:t>relazione</a:t>
            </a:r>
            <a:r>
              <a:rPr lang="en-GB" sz="2800" dirty="0">
                <a:solidFill>
                  <a:schemeClr val="dk1"/>
                </a:solidFill>
                <a:latin typeface="Helvetica Neue"/>
                <a:ea typeface="Helvetica Neue"/>
                <a:cs typeface="Helvetica Neue"/>
                <a:sym typeface="Helvetica Neue"/>
              </a:rPr>
              <a:t> o </a:t>
            </a:r>
            <a:r>
              <a:rPr lang="en-GB" sz="2800" dirty="0" err="1">
                <a:solidFill>
                  <a:schemeClr val="dk1"/>
                </a:solidFill>
                <a:latin typeface="Helvetica Neue"/>
                <a:ea typeface="Helvetica Neue"/>
                <a:cs typeface="Helvetica Neue"/>
                <a:sym typeface="Helvetica Neue"/>
              </a:rPr>
              <a:t>ciò</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che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viene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detto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verbalmente</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err="1">
                <a:solidFill>
                  <a:schemeClr val="dk1"/>
                </a:solidFill>
                <a:latin typeface="Helvetica Neue"/>
                <a:ea typeface="Helvetica Neue"/>
                <a:cs typeface="Helvetica Neue"/>
                <a:sym typeface="Helvetica Neue"/>
              </a:rPr>
              <a:t>Essere</a:t>
            </a:r>
            <a:r>
              <a:rPr lang="en-GB" sz="2800" dirty="0">
                <a:solidFill>
                  <a:schemeClr val="dk1"/>
                </a:solidFill>
                <a:latin typeface="Helvetica Neue"/>
                <a:ea typeface="Helvetica Neue"/>
                <a:cs typeface="Helvetica Neue"/>
                <a:sym typeface="Helvetica Neue"/>
              </a:rPr>
              <a:t> in </a:t>
            </a:r>
            <a:r>
              <a:rPr lang="en-GB" sz="2800" dirty="0" err="1">
                <a:solidFill>
                  <a:schemeClr val="dk1"/>
                </a:solidFill>
                <a:latin typeface="Helvetica Neue"/>
                <a:ea typeface="Helvetica Neue"/>
                <a:cs typeface="Helvetica Neue"/>
                <a:sym typeface="Helvetica Neue"/>
              </a:rPr>
              <a:t>grado</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interpretare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entrambi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questi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aspetti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essenziale</a:t>
            </a:r>
            <a:r>
              <a:rPr lang="en-GB" sz="2800" dirty="0">
                <a:solidFill>
                  <a:schemeClr val="dk1"/>
                </a:solidFill>
                <a:latin typeface="Helvetica Neue"/>
                <a:ea typeface="Helvetica Neue"/>
                <a:cs typeface="Helvetica Neue"/>
                <a:sym typeface="Helvetica Neue"/>
              </a:rPr>
              <a:t> per </a:t>
            </a:r>
            <a:r>
              <a:rPr lang="en-GB" sz="2800" dirty="0" err="1">
                <a:solidFill>
                  <a:schemeClr val="dk1"/>
                </a:solidFill>
                <a:latin typeface="Helvetica Neue"/>
                <a:ea typeface="Helvetica Neue"/>
                <a:cs typeface="Helvetica Neue"/>
                <a:sym typeface="Helvetica Neue"/>
              </a:rPr>
              <a:t>capire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qualcosa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che</a:t>
            </a:r>
            <a:r>
              <a:rPr lang="en-GB" sz="2800" dirty="0">
                <a:solidFill>
                  <a:schemeClr val="dk1"/>
                </a:solidFill>
                <a:latin typeface="Helvetica Neue"/>
                <a:ea typeface="Helvetica Neue"/>
                <a:cs typeface="Helvetica Neue"/>
                <a:sym typeface="Helvetica Neue"/>
              </a:rPr>
              <a:t> un </a:t>
            </a:r>
            <a:r>
              <a:rPr lang="en-GB" sz="2800" dirty="0" err="1">
                <a:solidFill>
                  <a:schemeClr val="dk1"/>
                </a:solidFill>
                <a:latin typeface="Helvetica Neue"/>
                <a:ea typeface="Helvetica Neue"/>
                <a:cs typeface="Helvetica Neue"/>
                <a:sym typeface="Helvetica Neue"/>
              </a:rPr>
              <a:t>comunicatore</a:t>
            </a:r>
            <a:r>
              <a:rPr lang="en-GB" sz="2800" dirty="0">
                <a:solidFill>
                  <a:schemeClr val="dk1"/>
                </a:solidFill>
                <a:latin typeface="Helvetica Neue"/>
                <a:ea typeface="Helvetica Neue"/>
                <a:cs typeface="Helvetica Neue"/>
                <a:sym typeface="Helvetica Neue"/>
              </a:rPr>
              <a:t> ha </a:t>
            </a:r>
            <a:r>
              <a:rPr lang="en-GB" sz="2800" dirty="0" err="1">
                <a:solidFill>
                  <a:schemeClr val="dk1"/>
                </a:solidFill>
                <a:latin typeface="Helvetica Neue"/>
                <a:ea typeface="Helvetica Neue"/>
                <a:cs typeface="Helvetica Neue"/>
                <a:sym typeface="Helvetica Neue"/>
              </a:rPr>
              <a:t>detto</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err="1">
                <a:solidFill>
                  <a:schemeClr val="dk1"/>
                </a:solidFill>
                <a:latin typeface="Helvetica Neue"/>
                <a:ea typeface="Helvetica Neue"/>
                <a:cs typeface="Helvetica Neue"/>
                <a:sym typeface="Helvetica Neue"/>
              </a:rPr>
              <a:t>L'aspetto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relazionale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dell'interazione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noto</a:t>
            </a:r>
            <a:r>
              <a:rPr lang="en-GB" sz="2800" dirty="0">
                <a:solidFill>
                  <a:schemeClr val="dk1"/>
                </a:solidFill>
                <a:latin typeface="Helvetica Neue"/>
                <a:ea typeface="Helvetica Neue"/>
                <a:cs typeface="Helvetica Neue"/>
                <a:sym typeface="Helvetica Neue"/>
              </a:rPr>
              <a:t> come </a:t>
            </a:r>
            <a:r>
              <a:rPr lang="en-GB" sz="2800" dirty="0" err="1">
                <a:solidFill>
                  <a:schemeClr val="dk1"/>
                </a:solidFill>
                <a:latin typeface="Helvetica Neue"/>
                <a:ea typeface="Helvetica Neue"/>
                <a:cs typeface="Helvetica Neue"/>
                <a:sym typeface="Helvetica Neue"/>
              </a:rPr>
              <a:t>metacomunicazione</a:t>
            </a:r>
            <a:r>
              <a:rPr lang="en-GB" sz="2800" dirty="0">
                <a:solidFill>
                  <a:schemeClr val="dk1"/>
                </a:solidFill>
                <a:latin typeface="Helvetica Neue"/>
                <a:ea typeface="Helvetica Neue"/>
                <a:cs typeface="Helvetica Neue"/>
                <a:sym typeface="Helvetica Neue"/>
              </a:rPr>
              <a:t>. La </a:t>
            </a:r>
            <a:r>
              <a:rPr lang="en-GB" sz="2800" dirty="0" err="1">
                <a:solidFill>
                  <a:schemeClr val="dk1"/>
                </a:solidFill>
                <a:latin typeface="Helvetica Neue"/>
                <a:ea typeface="Helvetica Neue"/>
                <a:cs typeface="Helvetica Neue"/>
                <a:sym typeface="Helvetica Neue"/>
              </a:rPr>
              <a:t>metacomunicazione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la </a:t>
            </a:r>
            <a:r>
              <a:rPr lang="en-GB" sz="2800" dirty="0" err="1">
                <a:solidFill>
                  <a:schemeClr val="dk1"/>
                </a:solidFill>
                <a:latin typeface="Helvetica Neue"/>
                <a:ea typeface="Helvetica Neue"/>
                <a:cs typeface="Helvetica Neue"/>
                <a:sym typeface="Helvetica Neue"/>
              </a:rPr>
              <a:t>comunicazione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sulla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comunicazione</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I </a:t>
            </a:r>
            <a:r>
              <a:rPr lang="en-GB" sz="2800" dirty="0" err="1">
                <a:solidFill>
                  <a:schemeClr val="dk1"/>
                </a:solidFill>
                <a:latin typeface="Helvetica Neue"/>
                <a:ea typeface="Helvetica Neue"/>
                <a:cs typeface="Helvetica Neue"/>
                <a:sym typeface="Helvetica Neue"/>
              </a:rPr>
              <a:t>messaggi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relazionali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sono</a:t>
            </a:r>
            <a:r>
              <a:rPr lang="en-GB" sz="2800" dirty="0">
                <a:solidFill>
                  <a:schemeClr val="dk1"/>
                </a:solidFill>
                <a:latin typeface="Helvetica Neue"/>
                <a:ea typeface="Helvetica Neue"/>
                <a:cs typeface="Helvetica Neue"/>
                <a:sym typeface="Helvetica Neue"/>
              </a:rPr>
              <a:t> sempre </a:t>
            </a:r>
            <a:r>
              <a:rPr lang="en-GB" sz="2800" dirty="0" err="1">
                <a:solidFill>
                  <a:schemeClr val="dk1"/>
                </a:solidFill>
                <a:latin typeface="Helvetica Neue"/>
                <a:ea typeface="Helvetica Neue"/>
                <a:cs typeface="Helvetica Neue"/>
                <a:sym typeface="Helvetica Neue"/>
              </a:rPr>
              <a:t>l'elemento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più</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importante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della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comunicazione</a:t>
            </a:r>
            <a:r>
              <a:rPr lang="en-GB" sz="28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5403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sz="4400" b="1" dirty="0">
              <a:solidFill>
                <a:srgbClr val="D00B24"/>
              </a:solidFill>
              <a:latin typeface="Arial"/>
              <a:ea typeface="Arial"/>
              <a:cs typeface="Arial"/>
              <a:sym typeface="Arial"/>
            </a:endParaRPr>
          </a:p>
        </p:txBody>
      </p:sp>
      <p:sp>
        <p:nvSpPr>
          <p:cNvPr id="159" name="Google Shape;159;p4"/>
          <p:cNvSpPr txBox="1"/>
          <p:nvPr/>
        </p:nvSpPr>
        <p:spPr>
          <a:xfrm>
            <a:off x="1136072" y="2433290"/>
            <a:ext cx="16015855" cy="3693278"/>
          </a:xfrm>
          <a:prstGeom prst="rect">
            <a:avLst/>
          </a:prstGeom>
          <a:noFill/>
          <a:ln>
            <a:noFill/>
          </a:ln>
        </p:spPr>
        <p:txBody>
          <a:bodyPr spcFirstLastPara="1" wrap="square" lIns="91425" tIns="45700" rIns="91425" bIns="45700" anchor="t" anchorCtr="0">
            <a:spAutoFit/>
          </a:bodyPr>
          <a:lstStyle/>
          <a:p>
            <a:r>
              <a:rPr lang="en-GB" sz="2800" b="1" dirty="0">
                <a:solidFill>
                  <a:srgbClr val="C00000"/>
                </a:solidFill>
                <a:latin typeface="Helvetica Neue"/>
                <a:sym typeface="Helvetica Neue"/>
              </a:rPr>
              <a:t>La natura di </a:t>
            </a:r>
            <a:r>
              <a:rPr lang="en-GB" sz="2800" b="1" dirty="0" err="1">
                <a:solidFill>
                  <a:srgbClr val="C00000"/>
                </a:solidFill>
                <a:latin typeface="Helvetica Neue"/>
                <a:sym typeface="Helvetica Neue"/>
              </a:rPr>
              <a:t>una</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relazione</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dipende</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dalla</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punteggiatura</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delle</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sequenze</a:t>
            </a:r>
            <a:r>
              <a:rPr lang="en-GB" sz="2800" b="1" dirty="0">
                <a:solidFill>
                  <a:srgbClr val="C00000"/>
                </a:solidFill>
                <a:latin typeface="Helvetica Neue"/>
                <a:sym typeface="Helvetica Neue"/>
              </a:rPr>
              <a:t> di </a:t>
            </a:r>
            <a:r>
              <a:rPr lang="en-GB" sz="2800" b="1" dirty="0" err="1">
                <a:solidFill>
                  <a:srgbClr val="C00000"/>
                </a:solidFill>
                <a:latin typeface="Helvetica Neue"/>
                <a:sym typeface="Helvetica Neue"/>
              </a:rPr>
              <a:t>comunicazione</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tra</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i</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comunicanti</a:t>
            </a:r>
            <a:r>
              <a:rPr lang="en-GB" sz="2800" b="1" dirty="0">
                <a:solidFill>
                  <a:srgbClr val="C00000"/>
                </a:solidFill>
                <a:latin typeface="Helvetica Neue"/>
                <a:sym typeface="Helvetica Neue"/>
              </a:rPr>
              <a:t>: </a:t>
            </a: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Sia il mittente che il destinatario dell'informazione strutturano il flusso comunicativo in modo diverso e quindi interpretano il proprio comportamento durante la comunicazione come una semplice reazione al comportamento dell'altro (cioè, ogni partner pensa che l'altro sia la causa di un determinato comportamento).</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“Punteggiare” una comunicazione significa interpretare una sequenza di eventi in corso etichettando un evento come causa e l'evento successivo come risposta.</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una situazione di comunicazione, se succede una cosa, succede sempre qualcos'altro.</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
        <p:nvSpPr>
          <p:cNvPr id="2" name="Rectangle 4">
            <a:extLst>
              <a:ext uri="{FF2B5EF4-FFF2-40B4-BE49-F238E27FC236}">
                <a16:creationId xmlns:a16="http://schemas.microsoft.com/office/drawing/2014/main" id="{69B04369-42C0-27D1-AF0C-BEFE4C9C5F33}"/>
              </a:ext>
            </a:extLst>
          </p:cNvPr>
          <p:cNvSpPr>
            <a:spLocks noChangeArrowheads="1"/>
          </p:cNvSpPr>
          <p:nvPr/>
        </p:nvSpPr>
        <p:spPr bwMode="auto">
          <a:xfrm>
            <a:off x="7734293" y="5850083"/>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sz="2700"/>
          </a:p>
        </p:txBody>
      </p:sp>
      <p:sp>
        <p:nvSpPr>
          <p:cNvPr id="3" name="Line 9">
            <a:extLst>
              <a:ext uri="{FF2B5EF4-FFF2-40B4-BE49-F238E27FC236}">
                <a16:creationId xmlns:a16="http://schemas.microsoft.com/office/drawing/2014/main" id="{EA9C6F89-0B44-E6DA-9FA4-9D16378AD672}"/>
              </a:ext>
            </a:extLst>
          </p:cNvPr>
          <p:cNvSpPr>
            <a:spLocks noChangeShapeType="1"/>
          </p:cNvSpPr>
          <p:nvPr/>
        </p:nvSpPr>
        <p:spPr bwMode="auto">
          <a:xfrm rot="21378151">
            <a:off x="4876791" y="5964382"/>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4" name="Line 10">
            <a:extLst>
              <a:ext uri="{FF2B5EF4-FFF2-40B4-BE49-F238E27FC236}">
                <a16:creationId xmlns:a16="http://schemas.microsoft.com/office/drawing/2014/main" id="{CF5E9C46-20CB-D45F-F374-897EE313A74A}"/>
              </a:ext>
            </a:extLst>
          </p:cNvPr>
          <p:cNvSpPr>
            <a:spLocks noChangeShapeType="1"/>
          </p:cNvSpPr>
          <p:nvPr/>
        </p:nvSpPr>
        <p:spPr bwMode="auto">
          <a:xfrm flipV="1">
            <a:off x="5905491" y="5984064"/>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10" name="Text Box 16">
            <a:extLst>
              <a:ext uri="{FF2B5EF4-FFF2-40B4-BE49-F238E27FC236}">
                <a16:creationId xmlns:a16="http://schemas.microsoft.com/office/drawing/2014/main" id="{C6A11DF3-A063-D040-70B7-CDBE9FAF75A9}"/>
              </a:ext>
            </a:extLst>
          </p:cNvPr>
          <p:cNvSpPr txBox="1">
            <a:spLocks noChangeArrowheads="1"/>
          </p:cNvSpPr>
          <p:nvPr/>
        </p:nvSpPr>
        <p:spPr bwMode="auto">
          <a:xfrm>
            <a:off x="2027665" y="5984065"/>
            <a:ext cx="28677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it-IT" sz="3600" b="1" dirty="0">
                <a:solidFill>
                  <a:srgbClr val="0432FF"/>
                </a:solidFill>
                <a:latin typeface="Arial" panose="020B0604020202020204" pitchFamily="34" charset="0"/>
                <a:cs typeface="Arial" panose="020B0604020202020204" pitchFamily="34" charset="0"/>
              </a:rPr>
              <a:t>husband</a:t>
            </a:r>
          </a:p>
          <a:p>
            <a:pPr>
              <a:spcBef>
                <a:spcPct val="50000"/>
              </a:spcBef>
            </a:pPr>
            <a:endParaRPr lang="en-US" altLang="it-IT" sz="3600" dirty="0">
              <a:latin typeface="Arial" panose="020B0604020202020204" pitchFamily="34" charset="0"/>
              <a:cs typeface="Arial" panose="020B0604020202020204" pitchFamily="34" charset="0"/>
            </a:endParaRPr>
          </a:p>
          <a:p>
            <a:pPr>
              <a:spcBef>
                <a:spcPct val="50000"/>
              </a:spcBef>
            </a:pPr>
            <a:r>
              <a:rPr lang="en-US" altLang="it-IT" sz="3600" b="1" dirty="0">
                <a:solidFill>
                  <a:srgbClr val="FF40FF"/>
                </a:solidFill>
                <a:latin typeface="Arial" panose="020B0604020202020204" pitchFamily="34" charset="0"/>
                <a:cs typeface="Arial" panose="020B0604020202020204" pitchFamily="34" charset="0"/>
              </a:rPr>
              <a:t>wife</a:t>
            </a:r>
          </a:p>
        </p:txBody>
      </p:sp>
      <p:sp>
        <p:nvSpPr>
          <p:cNvPr id="12" name="Text Box 18">
            <a:extLst>
              <a:ext uri="{FF2B5EF4-FFF2-40B4-BE49-F238E27FC236}">
                <a16:creationId xmlns:a16="http://schemas.microsoft.com/office/drawing/2014/main" id="{AD56A74F-1936-EDB4-526F-4FBE6407C2EF}"/>
              </a:ext>
            </a:extLst>
          </p:cNvPr>
          <p:cNvSpPr txBox="1">
            <a:spLocks noChangeArrowheads="1"/>
          </p:cNvSpPr>
          <p:nvPr/>
        </p:nvSpPr>
        <p:spPr bwMode="auto">
          <a:xfrm rot="4189097">
            <a:off x="3522703" y="6954776"/>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
        <p:nvSpPr>
          <p:cNvPr id="13" name="Text Box 26">
            <a:extLst>
              <a:ext uri="{FF2B5EF4-FFF2-40B4-BE49-F238E27FC236}">
                <a16:creationId xmlns:a16="http://schemas.microsoft.com/office/drawing/2014/main" id="{CEF49DE3-ACE0-2B59-4406-8018FFB007A5}"/>
              </a:ext>
            </a:extLst>
          </p:cNvPr>
          <p:cNvSpPr txBox="1">
            <a:spLocks noChangeArrowheads="1"/>
          </p:cNvSpPr>
          <p:nvPr/>
        </p:nvSpPr>
        <p:spPr bwMode="auto">
          <a:xfrm>
            <a:off x="4356699" y="5646421"/>
            <a:ext cx="35939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700" dirty="0"/>
              <a:t>1</a:t>
            </a:r>
          </a:p>
        </p:txBody>
      </p:sp>
      <p:sp>
        <p:nvSpPr>
          <p:cNvPr id="14" name="Text Box 28">
            <a:extLst>
              <a:ext uri="{FF2B5EF4-FFF2-40B4-BE49-F238E27FC236}">
                <a16:creationId xmlns:a16="http://schemas.microsoft.com/office/drawing/2014/main" id="{72E96BB1-B3DB-64E0-9CFC-6B937228BF99}"/>
              </a:ext>
            </a:extLst>
          </p:cNvPr>
          <p:cNvSpPr txBox="1">
            <a:spLocks noChangeArrowheads="1"/>
          </p:cNvSpPr>
          <p:nvPr/>
        </p:nvSpPr>
        <p:spPr bwMode="auto">
          <a:xfrm>
            <a:off x="7352311" y="5670234"/>
            <a:ext cx="2762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700"/>
              <a:t>3</a:t>
            </a:r>
          </a:p>
        </p:txBody>
      </p:sp>
      <p:sp>
        <p:nvSpPr>
          <p:cNvPr id="15" name="Text Box 32">
            <a:extLst>
              <a:ext uri="{FF2B5EF4-FFF2-40B4-BE49-F238E27FC236}">
                <a16:creationId xmlns:a16="http://schemas.microsoft.com/office/drawing/2014/main" id="{65B919DA-5251-DFD9-AA21-513C456C296B}"/>
              </a:ext>
            </a:extLst>
          </p:cNvPr>
          <p:cNvSpPr txBox="1">
            <a:spLocks noChangeArrowheads="1"/>
          </p:cNvSpPr>
          <p:nvPr/>
        </p:nvSpPr>
        <p:spPr bwMode="auto">
          <a:xfrm>
            <a:off x="6019791" y="8250383"/>
            <a:ext cx="2762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700"/>
              <a:t>2</a:t>
            </a:r>
          </a:p>
        </p:txBody>
      </p:sp>
      <p:sp>
        <p:nvSpPr>
          <p:cNvPr id="16" name="Text Box 18">
            <a:extLst>
              <a:ext uri="{FF2B5EF4-FFF2-40B4-BE49-F238E27FC236}">
                <a16:creationId xmlns:a16="http://schemas.microsoft.com/office/drawing/2014/main" id="{CB55FAAF-2601-F317-A3E1-C9C483EF7DDC}"/>
              </a:ext>
            </a:extLst>
          </p:cNvPr>
          <p:cNvSpPr txBox="1">
            <a:spLocks noChangeArrowheads="1"/>
          </p:cNvSpPr>
          <p:nvPr/>
        </p:nvSpPr>
        <p:spPr bwMode="auto">
          <a:xfrm rot="4189097">
            <a:off x="6003503" y="7051513"/>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
        <p:nvSpPr>
          <p:cNvPr id="17" name="CasellaDiTesto 25">
            <a:extLst>
              <a:ext uri="{FF2B5EF4-FFF2-40B4-BE49-F238E27FC236}">
                <a16:creationId xmlns:a16="http://schemas.microsoft.com/office/drawing/2014/main" id="{47D51509-7B4E-1DC0-AB96-B62B73279256}"/>
              </a:ext>
            </a:extLst>
          </p:cNvPr>
          <p:cNvSpPr txBox="1"/>
          <p:nvPr/>
        </p:nvSpPr>
        <p:spPr>
          <a:xfrm>
            <a:off x="14401800" y="6197516"/>
            <a:ext cx="3886200" cy="2246769"/>
          </a:xfrm>
          <a:prstGeom prst="rect">
            <a:avLst/>
          </a:prstGeom>
          <a:solidFill>
            <a:schemeClr val="bg2">
              <a:lumMod val="20000"/>
              <a:lumOff val="80000"/>
            </a:schemeClr>
          </a:solidFill>
        </p:spPr>
        <p:txBody>
          <a:bodyPr wrap="square">
            <a:spAutoFit/>
          </a:bodyPr>
          <a:lstStyle/>
          <a:p>
            <a:r>
              <a:rPr lang="en-GB" sz="1400" dirty="0">
                <a:solidFill>
                  <a:srgbClr val="000000"/>
                </a:solidFill>
              </a:rPr>
              <a:t>In </a:t>
            </a:r>
            <a:r>
              <a:rPr lang="en-GB" sz="1400" dirty="0" err="1">
                <a:solidFill>
                  <a:srgbClr val="000000"/>
                </a:solidFill>
              </a:rPr>
              <a:t>questo</a:t>
            </a:r>
            <a:r>
              <a:rPr lang="en-GB" sz="1400" dirty="0">
                <a:solidFill>
                  <a:srgbClr val="000000"/>
                </a:solidFill>
              </a:rPr>
              <a:t> </a:t>
            </a:r>
            <a:r>
              <a:rPr lang="en-GB" sz="1400" dirty="0" err="1">
                <a:solidFill>
                  <a:srgbClr val="000000"/>
                </a:solidFill>
              </a:rPr>
              <a:t>caso</a:t>
            </a:r>
            <a:r>
              <a:rPr lang="en-GB" sz="1400" dirty="0">
                <a:solidFill>
                  <a:srgbClr val="000000"/>
                </a:solidFill>
              </a:rPr>
              <a:t>, </a:t>
            </a:r>
            <a:r>
              <a:rPr lang="en-GB" sz="1400" dirty="0" err="1">
                <a:solidFill>
                  <a:srgbClr val="000000"/>
                </a:solidFill>
              </a:rPr>
              <a:t>quindi</a:t>
            </a:r>
            <a:r>
              <a:rPr lang="en-GB" sz="1400" dirty="0">
                <a:solidFill>
                  <a:srgbClr val="000000"/>
                </a:solidFill>
              </a:rPr>
              <a:t>, </a:t>
            </a:r>
            <a:r>
              <a:rPr lang="en-GB" sz="1400" dirty="0" err="1">
                <a:solidFill>
                  <a:srgbClr val="000000"/>
                </a:solidFill>
              </a:rPr>
              <a:t>può</a:t>
            </a:r>
            <a:r>
              <a:rPr lang="en-GB" sz="1400" dirty="0">
                <a:solidFill>
                  <a:srgbClr val="000000"/>
                </a:solidFill>
              </a:rPr>
              <a:t> </a:t>
            </a:r>
            <a:r>
              <a:rPr lang="en-GB" sz="1400" dirty="0" err="1">
                <a:solidFill>
                  <a:srgbClr val="000000"/>
                </a:solidFill>
              </a:rPr>
              <a:t>sorgere</a:t>
            </a:r>
            <a:r>
              <a:rPr lang="en-GB" sz="1400" dirty="0">
                <a:solidFill>
                  <a:srgbClr val="000000"/>
                </a:solidFill>
              </a:rPr>
              <a:t> un </a:t>
            </a:r>
            <a:r>
              <a:rPr lang="en-GB" sz="1400" dirty="0" err="1">
                <a:solidFill>
                  <a:srgbClr val="000000"/>
                </a:solidFill>
              </a:rPr>
              <a:t>conflitto</a:t>
            </a:r>
            <a:r>
              <a:rPr lang="en-GB" sz="1400" dirty="0">
                <a:solidFill>
                  <a:srgbClr val="000000"/>
                </a:solidFill>
              </a:rPr>
              <a:t> </a:t>
            </a:r>
            <a:r>
              <a:rPr lang="en-GB" sz="1400" dirty="0" err="1">
                <a:solidFill>
                  <a:srgbClr val="000000"/>
                </a:solidFill>
              </a:rPr>
              <a:t>su</a:t>
            </a:r>
            <a:r>
              <a:rPr lang="en-GB" sz="1400" dirty="0">
                <a:solidFill>
                  <a:srgbClr val="000000"/>
                </a:solidFill>
              </a:rPr>
              <a:t> </a:t>
            </a:r>
            <a:r>
              <a:rPr lang="en-GB" sz="1400" dirty="0" err="1">
                <a:solidFill>
                  <a:srgbClr val="000000"/>
                </a:solidFill>
              </a:rPr>
              <a:t>ciò</a:t>
            </a:r>
            <a:r>
              <a:rPr lang="en-GB" sz="1400" dirty="0">
                <a:solidFill>
                  <a:srgbClr val="000000"/>
                </a:solidFill>
              </a:rPr>
              <a:t> </a:t>
            </a:r>
            <a:r>
              <a:rPr lang="en-GB" sz="1400" dirty="0" err="1">
                <a:solidFill>
                  <a:srgbClr val="000000"/>
                </a:solidFill>
              </a:rPr>
              <a:t>che</a:t>
            </a:r>
            <a:r>
              <a:rPr lang="en-GB" sz="1400" dirty="0">
                <a:solidFill>
                  <a:srgbClr val="000000"/>
                </a:solidFill>
              </a:rPr>
              <a:t> </a:t>
            </a:r>
            <a:r>
              <a:rPr lang="en-GB" sz="1400" dirty="0" err="1">
                <a:solidFill>
                  <a:srgbClr val="000000"/>
                </a:solidFill>
              </a:rPr>
              <a:t>si</a:t>
            </a:r>
            <a:r>
              <a:rPr lang="en-GB" sz="1400" dirty="0">
                <a:solidFill>
                  <a:srgbClr val="000000"/>
                </a:solidFill>
              </a:rPr>
              <a:t> </a:t>
            </a:r>
            <a:r>
              <a:rPr lang="en-GB" sz="1400" dirty="0" err="1">
                <a:solidFill>
                  <a:srgbClr val="000000"/>
                </a:solidFill>
              </a:rPr>
              <a:t>ritiene</a:t>
            </a:r>
            <a:r>
              <a:rPr lang="en-GB" sz="1400" dirty="0">
                <a:solidFill>
                  <a:srgbClr val="000000"/>
                </a:solidFill>
              </a:rPr>
              <a:t> </a:t>
            </a:r>
            <a:r>
              <a:rPr lang="en-GB" sz="1400" dirty="0" err="1">
                <a:solidFill>
                  <a:srgbClr val="000000"/>
                </a:solidFill>
              </a:rPr>
              <a:t>essere</a:t>
            </a:r>
            <a:r>
              <a:rPr lang="en-GB" sz="1400" dirty="0">
                <a:solidFill>
                  <a:srgbClr val="000000"/>
                </a:solidFill>
              </a:rPr>
              <a:t> la causa e </a:t>
            </a:r>
            <a:r>
              <a:rPr lang="en-GB" sz="1400" dirty="0" err="1">
                <a:solidFill>
                  <a:srgbClr val="000000"/>
                </a:solidFill>
              </a:rPr>
              <a:t>ciò</a:t>
            </a:r>
            <a:r>
              <a:rPr lang="en-GB" sz="1400" dirty="0">
                <a:solidFill>
                  <a:srgbClr val="000000"/>
                </a:solidFill>
              </a:rPr>
              <a:t> </a:t>
            </a:r>
            <a:r>
              <a:rPr lang="en-GB" sz="1400" dirty="0" err="1">
                <a:solidFill>
                  <a:srgbClr val="000000"/>
                </a:solidFill>
              </a:rPr>
              <a:t>che</a:t>
            </a:r>
            <a:r>
              <a:rPr lang="en-GB" sz="1400" dirty="0">
                <a:solidFill>
                  <a:srgbClr val="000000"/>
                </a:solidFill>
              </a:rPr>
              <a:t> </a:t>
            </a:r>
            <a:r>
              <a:rPr lang="en-GB" sz="1400" dirty="0" err="1">
                <a:solidFill>
                  <a:srgbClr val="000000"/>
                </a:solidFill>
              </a:rPr>
              <a:t>si</a:t>
            </a:r>
            <a:r>
              <a:rPr lang="en-GB" sz="1400" dirty="0">
                <a:solidFill>
                  <a:srgbClr val="000000"/>
                </a:solidFill>
              </a:rPr>
              <a:t> </a:t>
            </a:r>
            <a:r>
              <a:rPr lang="en-GB" sz="1400" dirty="0" err="1">
                <a:solidFill>
                  <a:srgbClr val="000000"/>
                </a:solidFill>
              </a:rPr>
              <a:t>considera</a:t>
            </a:r>
            <a:r>
              <a:rPr lang="en-GB" sz="1400" dirty="0">
                <a:solidFill>
                  <a:srgbClr val="000000"/>
                </a:solidFill>
              </a:rPr>
              <a:t> </a:t>
            </a:r>
            <a:r>
              <a:rPr lang="en-GB" sz="1400" dirty="0" err="1">
                <a:solidFill>
                  <a:srgbClr val="000000"/>
                </a:solidFill>
              </a:rPr>
              <a:t>l'effetto</a:t>
            </a:r>
            <a:r>
              <a:rPr lang="en-GB" sz="1400" dirty="0">
                <a:solidFill>
                  <a:srgbClr val="000000"/>
                </a:solidFill>
              </a:rPr>
              <a:t> </a:t>
            </a:r>
            <a:r>
              <a:rPr lang="en-GB" sz="1400" dirty="0" err="1">
                <a:solidFill>
                  <a:srgbClr val="000000"/>
                </a:solidFill>
              </a:rPr>
              <a:t>dei</a:t>
            </a:r>
            <a:r>
              <a:rPr lang="en-GB" sz="1400" dirty="0">
                <a:solidFill>
                  <a:srgbClr val="000000"/>
                </a:solidFill>
              </a:rPr>
              <a:t> </a:t>
            </a:r>
            <a:r>
              <a:rPr lang="en-GB" sz="1400" dirty="0" err="1">
                <a:solidFill>
                  <a:srgbClr val="000000"/>
                </a:solidFill>
              </a:rPr>
              <a:t>reciproci</a:t>
            </a:r>
            <a:r>
              <a:rPr lang="en-GB" sz="1400" dirty="0">
                <a:solidFill>
                  <a:srgbClr val="000000"/>
                </a:solidFill>
              </a:rPr>
              <a:t> </a:t>
            </a:r>
            <a:r>
              <a:rPr lang="en-GB" sz="1400" dirty="0" err="1">
                <a:solidFill>
                  <a:srgbClr val="000000"/>
                </a:solidFill>
              </a:rPr>
              <a:t>comportamenti</a:t>
            </a:r>
            <a:r>
              <a:rPr lang="en-GB" sz="1400" dirty="0">
                <a:solidFill>
                  <a:srgbClr val="000000"/>
                </a:solidFill>
              </a:rPr>
              <a:t>, </a:t>
            </a:r>
            <a:r>
              <a:rPr lang="en-GB" sz="1400" dirty="0" err="1">
                <a:solidFill>
                  <a:srgbClr val="000000"/>
                </a:solidFill>
              </a:rPr>
              <a:t>quando</a:t>
            </a:r>
            <a:r>
              <a:rPr lang="en-GB" sz="1400" dirty="0">
                <a:solidFill>
                  <a:srgbClr val="000000"/>
                </a:solidFill>
              </a:rPr>
              <a:t> </a:t>
            </a:r>
            <a:r>
              <a:rPr lang="en-GB" sz="1400" dirty="0" err="1">
                <a:solidFill>
                  <a:srgbClr val="000000"/>
                </a:solidFill>
              </a:rPr>
              <a:t>invece</a:t>
            </a:r>
            <a:r>
              <a:rPr lang="en-GB" sz="1400" dirty="0">
                <a:solidFill>
                  <a:srgbClr val="000000"/>
                </a:solidFill>
              </a:rPr>
              <a:t> </a:t>
            </a:r>
            <a:r>
              <a:rPr lang="en-GB" sz="1400" dirty="0" err="1">
                <a:solidFill>
                  <a:srgbClr val="000000"/>
                </a:solidFill>
              </a:rPr>
              <a:t>l'interazione</a:t>
            </a:r>
            <a:r>
              <a:rPr lang="en-GB" sz="1400" dirty="0">
                <a:solidFill>
                  <a:srgbClr val="000000"/>
                </a:solidFill>
              </a:rPr>
              <a:t> </a:t>
            </a:r>
            <a:r>
              <a:rPr lang="en-GB" sz="1400" dirty="0" err="1">
                <a:solidFill>
                  <a:srgbClr val="000000"/>
                </a:solidFill>
              </a:rPr>
              <a:t>è</a:t>
            </a:r>
            <a:r>
              <a:rPr lang="en-GB" sz="1400" dirty="0">
                <a:solidFill>
                  <a:srgbClr val="000000"/>
                </a:solidFill>
              </a:rPr>
              <a:t> </a:t>
            </a:r>
            <a:r>
              <a:rPr lang="en-GB" sz="1400" dirty="0" err="1">
                <a:solidFill>
                  <a:srgbClr val="000000"/>
                </a:solidFill>
              </a:rPr>
              <a:t>circolare</a:t>
            </a:r>
            <a:r>
              <a:rPr lang="en-GB" sz="1400" dirty="0">
                <a:solidFill>
                  <a:srgbClr val="000000"/>
                </a:solidFill>
              </a:rPr>
              <a:t>!  </a:t>
            </a:r>
          </a:p>
          <a:p>
            <a:r>
              <a:rPr lang="en-GB" sz="1400" dirty="0" err="1">
                <a:solidFill>
                  <a:srgbClr val="000000"/>
                </a:solidFill>
              </a:rPr>
              <a:t>Pertanto</a:t>
            </a:r>
            <a:r>
              <a:rPr lang="en-GB" sz="1400" dirty="0">
                <a:solidFill>
                  <a:srgbClr val="000000"/>
                </a:solidFill>
              </a:rPr>
              <a:t>, </a:t>
            </a:r>
            <a:r>
              <a:rPr lang="en-GB" sz="1400" dirty="0" err="1">
                <a:solidFill>
                  <a:srgbClr val="000000"/>
                </a:solidFill>
              </a:rPr>
              <a:t>nessuna</a:t>
            </a:r>
            <a:r>
              <a:rPr lang="en-GB" sz="1400" dirty="0">
                <a:solidFill>
                  <a:srgbClr val="000000"/>
                </a:solidFill>
              </a:rPr>
              <a:t> </a:t>
            </a:r>
            <a:r>
              <a:rPr lang="en-GB" sz="1400" dirty="0" err="1">
                <a:solidFill>
                  <a:srgbClr val="000000"/>
                </a:solidFill>
              </a:rPr>
              <a:t>delle</a:t>
            </a:r>
            <a:r>
              <a:rPr lang="en-GB" sz="1400" dirty="0">
                <a:solidFill>
                  <a:srgbClr val="000000"/>
                </a:solidFill>
              </a:rPr>
              <a:t> </a:t>
            </a:r>
            <a:r>
              <a:rPr lang="en-GB" sz="1400" dirty="0" err="1">
                <a:solidFill>
                  <a:srgbClr val="000000"/>
                </a:solidFill>
              </a:rPr>
              <a:t>versioni</a:t>
            </a:r>
            <a:r>
              <a:rPr lang="en-GB" sz="1400" dirty="0">
                <a:solidFill>
                  <a:srgbClr val="000000"/>
                </a:solidFill>
              </a:rPr>
              <a:t> </a:t>
            </a:r>
            <a:r>
              <a:rPr lang="en-GB" sz="1400" dirty="0" err="1">
                <a:solidFill>
                  <a:srgbClr val="000000"/>
                </a:solidFill>
              </a:rPr>
              <a:t>dei</a:t>
            </a:r>
            <a:r>
              <a:rPr lang="en-GB" sz="1400" dirty="0">
                <a:solidFill>
                  <a:srgbClr val="000000"/>
                </a:solidFill>
              </a:rPr>
              <a:t> partner </a:t>
            </a:r>
            <a:r>
              <a:rPr lang="en-GB" sz="1400" dirty="0" err="1">
                <a:solidFill>
                  <a:srgbClr val="000000"/>
                </a:solidFill>
              </a:rPr>
              <a:t>può</a:t>
            </a:r>
            <a:r>
              <a:rPr lang="en-GB" sz="1400" dirty="0">
                <a:solidFill>
                  <a:srgbClr val="000000"/>
                </a:solidFill>
              </a:rPr>
              <a:t> </a:t>
            </a:r>
            <a:r>
              <a:rPr lang="en-GB" sz="1400" dirty="0" err="1">
                <a:solidFill>
                  <a:srgbClr val="000000"/>
                </a:solidFill>
              </a:rPr>
              <a:t>essere</a:t>
            </a:r>
            <a:r>
              <a:rPr lang="en-GB" sz="1400" dirty="0">
                <a:solidFill>
                  <a:srgbClr val="000000"/>
                </a:solidFill>
              </a:rPr>
              <a:t> </a:t>
            </a:r>
            <a:r>
              <a:rPr lang="en-GB" sz="1400" dirty="0" err="1">
                <a:solidFill>
                  <a:srgbClr val="000000"/>
                </a:solidFill>
              </a:rPr>
              <a:t>considerata</a:t>
            </a:r>
            <a:r>
              <a:rPr lang="en-GB" sz="1400" dirty="0">
                <a:solidFill>
                  <a:srgbClr val="000000"/>
                </a:solidFill>
              </a:rPr>
              <a:t> </a:t>
            </a:r>
            <a:r>
              <a:rPr lang="en-GB" sz="1400" dirty="0" err="1">
                <a:solidFill>
                  <a:srgbClr val="000000"/>
                </a:solidFill>
              </a:rPr>
              <a:t>corretta</a:t>
            </a:r>
            <a:r>
              <a:rPr lang="en-GB" sz="1400" dirty="0">
                <a:solidFill>
                  <a:srgbClr val="000000"/>
                </a:solidFill>
              </a:rPr>
              <a:t> (il </a:t>
            </a:r>
            <a:r>
              <a:rPr lang="en-GB" sz="1400" dirty="0" err="1">
                <a:solidFill>
                  <a:srgbClr val="000000"/>
                </a:solidFill>
              </a:rPr>
              <a:t>marito</a:t>
            </a:r>
            <a:r>
              <a:rPr lang="en-GB" sz="1400" dirty="0">
                <a:solidFill>
                  <a:srgbClr val="000000"/>
                </a:solidFill>
              </a:rPr>
              <a:t> </a:t>
            </a:r>
            <a:r>
              <a:rPr lang="en-GB" sz="1400" dirty="0" err="1">
                <a:solidFill>
                  <a:srgbClr val="000000"/>
                </a:solidFill>
              </a:rPr>
              <a:t>trascura</a:t>
            </a:r>
            <a:r>
              <a:rPr lang="en-GB" sz="1400" dirty="0">
                <a:solidFill>
                  <a:srgbClr val="000000"/>
                </a:solidFill>
              </a:rPr>
              <a:t> la </a:t>
            </a:r>
            <a:r>
              <a:rPr lang="en-GB" sz="1400" dirty="0" err="1">
                <a:solidFill>
                  <a:srgbClr val="000000"/>
                </a:solidFill>
              </a:rPr>
              <a:t>moglie</a:t>
            </a:r>
            <a:r>
              <a:rPr lang="en-GB" sz="1400" dirty="0">
                <a:solidFill>
                  <a:srgbClr val="000000"/>
                </a:solidFill>
              </a:rPr>
              <a:t> </a:t>
            </a:r>
            <a:r>
              <a:rPr lang="en-GB" sz="1400" dirty="0" err="1">
                <a:solidFill>
                  <a:srgbClr val="000000"/>
                </a:solidFill>
              </a:rPr>
              <a:t>perché</a:t>
            </a:r>
            <a:r>
              <a:rPr lang="en-GB" sz="1400" dirty="0">
                <a:solidFill>
                  <a:srgbClr val="000000"/>
                </a:solidFill>
              </a:rPr>
              <a:t> lei non ha </a:t>
            </a:r>
            <a:r>
              <a:rPr lang="en-GB" sz="1400" dirty="0" err="1">
                <a:solidFill>
                  <a:srgbClr val="000000"/>
                </a:solidFill>
              </a:rPr>
              <a:t>cura</a:t>
            </a:r>
            <a:r>
              <a:rPr lang="en-GB" sz="1400" dirty="0">
                <a:solidFill>
                  <a:srgbClr val="000000"/>
                </a:solidFill>
              </a:rPr>
              <a:t> di </a:t>
            </a:r>
            <a:r>
              <a:rPr lang="en-GB" sz="1400" dirty="0" err="1">
                <a:solidFill>
                  <a:srgbClr val="000000"/>
                </a:solidFill>
              </a:rPr>
              <a:t>sé</a:t>
            </a:r>
            <a:r>
              <a:rPr lang="en-GB" sz="1400" dirty="0">
                <a:solidFill>
                  <a:srgbClr val="000000"/>
                </a:solidFill>
              </a:rPr>
              <a:t> e la </a:t>
            </a:r>
            <a:r>
              <a:rPr lang="en-GB" sz="1400" dirty="0" err="1">
                <a:solidFill>
                  <a:srgbClr val="000000"/>
                </a:solidFill>
              </a:rPr>
              <a:t>moglie</a:t>
            </a:r>
            <a:r>
              <a:rPr lang="en-GB" sz="1400" dirty="0">
                <a:solidFill>
                  <a:srgbClr val="000000"/>
                </a:solidFill>
              </a:rPr>
              <a:t> non ha </a:t>
            </a:r>
            <a:r>
              <a:rPr lang="en-GB" sz="1400" dirty="0" err="1">
                <a:solidFill>
                  <a:srgbClr val="000000"/>
                </a:solidFill>
              </a:rPr>
              <a:t>cura</a:t>
            </a:r>
            <a:r>
              <a:rPr lang="en-GB" sz="1400" dirty="0">
                <a:solidFill>
                  <a:srgbClr val="000000"/>
                </a:solidFill>
              </a:rPr>
              <a:t> di </a:t>
            </a:r>
            <a:r>
              <a:rPr lang="en-GB" sz="1400" dirty="0" err="1">
                <a:solidFill>
                  <a:srgbClr val="000000"/>
                </a:solidFill>
              </a:rPr>
              <a:t>sé</a:t>
            </a:r>
            <a:r>
              <a:rPr lang="en-GB" sz="1400" dirty="0">
                <a:solidFill>
                  <a:srgbClr val="000000"/>
                </a:solidFill>
              </a:rPr>
              <a:t> </a:t>
            </a:r>
            <a:r>
              <a:rPr lang="en-GB" sz="1400" dirty="0" err="1">
                <a:solidFill>
                  <a:srgbClr val="000000"/>
                </a:solidFill>
              </a:rPr>
              <a:t>perché</a:t>
            </a:r>
            <a:r>
              <a:rPr lang="en-GB" sz="1400" dirty="0">
                <a:solidFill>
                  <a:srgbClr val="000000"/>
                </a:solidFill>
              </a:rPr>
              <a:t> il </a:t>
            </a:r>
            <a:r>
              <a:rPr lang="en-GB" sz="1400" dirty="0" err="1">
                <a:solidFill>
                  <a:srgbClr val="000000"/>
                </a:solidFill>
              </a:rPr>
              <a:t>marito</a:t>
            </a:r>
            <a:r>
              <a:rPr lang="en-GB" sz="1400" dirty="0">
                <a:solidFill>
                  <a:srgbClr val="000000"/>
                </a:solidFill>
              </a:rPr>
              <a:t> la </a:t>
            </a:r>
            <a:r>
              <a:rPr lang="en-GB" sz="1400" dirty="0" err="1">
                <a:solidFill>
                  <a:srgbClr val="000000"/>
                </a:solidFill>
              </a:rPr>
              <a:t>trascura</a:t>
            </a:r>
            <a:r>
              <a:rPr lang="en-GB" sz="1400">
                <a:solidFill>
                  <a:srgbClr val="000000"/>
                </a:solidFill>
              </a:rPr>
              <a:t>)!</a:t>
            </a:r>
          </a:p>
        </p:txBody>
      </p:sp>
      <p:sp>
        <p:nvSpPr>
          <p:cNvPr id="18" name="Line 9">
            <a:extLst>
              <a:ext uri="{FF2B5EF4-FFF2-40B4-BE49-F238E27FC236}">
                <a16:creationId xmlns:a16="http://schemas.microsoft.com/office/drawing/2014/main" id="{8132A62B-5EC2-538E-0350-0262EC7CB47B}"/>
              </a:ext>
            </a:extLst>
          </p:cNvPr>
          <p:cNvSpPr>
            <a:spLocks noChangeShapeType="1"/>
          </p:cNvSpPr>
          <p:nvPr/>
        </p:nvSpPr>
        <p:spPr bwMode="auto">
          <a:xfrm rot="21378151">
            <a:off x="7310461" y="5964382"/>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19" name="Line 10">
            <a:extLst>
              <a:ext uri="{FF2B5EF4-FFF2-40B4-BE49-F238E27FC236}">
                <a16:creationId xmlns:a16="http://schemas.microsoft.com/office/drawing/2014/main" id="{DA7A833D-B976-10C6-1B11-CF5D76930D63}"/>
              </a:ext>
            </a:extLst>
          </p:cNvPr>
          <p:cNvSpPr>
            <a:spLocks noChangeShapeType="1"/>
          </p:cNvSpPr>
          <p:nvPr/>
        </p:nvSpPr>
        <p:spPr bwMode="auto">
          <a:xfrm flipV="1">
            <a:off x="8339161" y="5984064"/>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0" name="Line 9">
            <a:extLst>
              <a:ext uri="{FF2B5EF4-FFF2-40B4-BE49-F238E27FC236}">
                <a16:creationId xmlns:a16="http://schemas.microsoft.com/office/drawing/2014/main" id="{618171E1-5248-764C-5440-0AC77A0FB82E}"/>
              </a:ext>
            </a:extLst>
          </p:cNvPr>
          <p:cNvSpPr>
            <a:spLocks noChangeShapeType="1"/>
          </p:cNvSpPr>
          <p:nvPr/>
        </p:nvSpPr>
        <p:spPr bwMode="auto">
          <a:xfrm rot="21378151">
            <a:off x="9759180" y="5964381"/>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1" name="Line 10">
            <a:extLst>
              <a:ext uri="{FF2B5EF4-FFF2-40B4-BE49-F238E27FC236}">
                <a16:creationId xmlns:a16="http://schemas.microsoft.com/office/drawing/2014/main" id="{03D343FD-656D-C4FD-FB53-CDF97E79AEB8}"/>
              </a:ext>
            </a:extLst>
          </p:cNvPr>
          <p:cNvSpPr>
            <a:spLocks noChangeShapeType="1"/>
          </p:cNvSpPr>
          <p:nvPr/>
        </p:nvSpPr>
        <p:spPr bwMode="auto">
          <a:xfrm flipV="1">
            <a:off x="10787880" y="5984063"/>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2" name="Line 9">
            <a:extLst>
              <a:ext uri="{FF2B5EF4-FFF2-40B4-BE49-F238E27FC236}">
                <a16:creationId xmlns:a16="http://schemas.microsoft.com/office/drawing/2014/main" id="{8DFC3740-097B-E5F3-5112-80560DC4F304}"/>
              </a:ext>
            </a:extLst>
          </p:cNvPr>
          <p:cNvSpPr>
            <a:spLocks noChangeShapeType="1"/>
          </p:cNvSpPr>
          <p:nvPr/>
        </p:nvSpPr>
        <p:spPr bwMode="auto">
          <a:xfrm rot="21378151">
            <a:off x="12215481" y="5971519"/>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3" name="Line 10">
            <a:extLst>
              <a:ext uri="{FF2B5EF4-FFF2-40B4-BE49-F238E27FC236}">
                <a16:creationId xmlns:a16="http://schemas.microsoft.com/office/drawing/2014/main" id="{C58C81EE-7FD5-A1A0-55EA-F08DF477F49D}"/>
              </a:ext>
            </a:extLst>
          </p:cNvPr>
          <p:cNvSpPr>
            <a:spLocks noChangeShapeType="1"/>
          </p:cNvSpPr>
          <p:nvPr/>
        </p:nvSpPr>
        <p:spPr bwMode="auto">
          <a:xfrm flipV="1">
            <a:off x="13244181" y="5991201"/>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5" name="Rettangolo 4">
            <a:extLst>
              <a:ext uri="{FF2B5EF4-FFF2-40B4-BE49-F238E27FC236}">
                <a16:creationId xmlns:a16="http://schemas.microsoft.com/office/drawing/2014/main" id="{E499E1EE-A52F-0DB3-A92D-6E511F9055F3}"/>
              </a:ext>
            </a:extLst>
          </p:cNvPr>
          <p:cNvSpPr/>
          <p:nvPr/>
        </p:nvSpPr>
        <p:spPr>
          <a:xfrm rot="-3898423">
            <a:off x="5947515" y="5767676"/>
            <a:ext cx="2560687"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Constantia" panose="02030602050306030303" pitchFamily="18" charset="0"/>
                <a:ea typeface="Calibri" panose="020F0502020204030204" pitchFamily="34" charset="0"/>
                <a:cs typeface="Arial MT"/>
              </a:rPr>
              <a:t>she does not take care of herself</a:t>
            </a:r>
            <a:endParaRPr lang="it-IT" sz="2400" dirty="0">
              <a:effectLst/>
              <a:latin typeface="Constantia" panose="02030602050306030303" pitchFamily="18" charset="0"/>
              <a:ea typeface="Arial MT"/>
              <a:cs typeface="Arial MT"/>
            </a:endParaRPr>
          </a:p>
        </p:txBody>
      </p:sp>
      <p:sp>
        <p:nvSpPr>
          <p:cNvPr id="7" name="Rettangolo 6">
            <a:extLst>
              <a:ext uri="{FF2B5EF4-FFF2-40B4-BE49-F238E27FC236}">
                <a16:creationId xmlns:a16="http://schemas.microsoft.com/office/drawing/2014/main" id="{945DD5F7-685D-4836-16FF-03C3626BC09B}"/>
              </a:ext>
            </a:extLst>
          </p:cNvPr>
          <p:cNvSpPr/>
          <p:nvPr/>
        </p:nvSpPr>
        <p:spPr>
          <a:xfrm rot="-3898423">
            <a:off x="8338125" y="5661834"/>
            <a:ext cx="2818422"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Constantia" panose="02030602050306030303" pitchFamily="18" charset="0"/>
                <a:ea typeface="Calibri" panose="020F0502020204030204" pitchFamily="34" charset="0"/>
                <a:cs typeface="Arial MT"/>
              </a:rPr>
              <a:t>she does not take care of herself</a:t>
            </a:r>
            <a:endParaRPr lang="it-IT" sz="2400" dirty="0">
              <a:effectLst/>
              <a:latin typeface="Constantia" panose="02030602050306030303" pitchFamily="18" charset="0"/>
              <a:ea typeface="Arial MT"/>
              <a:cs typeface="Arial MT"/>
            </a:endParaRPr>
          </a:p>
        </p:txBody>
      </p:sp>
      <p:sp>
        <p:nvSpPr>
          <p:cNvPr id="8" name="Rettangolo 7">
            <a:extLst>
              <a:ext uri="{FF2B5EF4-FFF2-40B4-BE49-F238E27FC236}">
                <a16:creationId xmlns:a16="http://schemas.microsoft.com/office/drawing/2014/main" id="{90D22927-3360-D471-95F5-8F1601880AF2}"/>
              </a:ext>
            </a:extLst>
          </p:cNvPr>
          <p:cNvSpPr/>
          <p:nvPr/>
        </p:nvSpPr>
        <p:spPr>
          <a:xfrm rot="-3898423">
            <a:off x="10639195" y="5800202"/>
            <a:ext cx="3125611"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Constantia" panose="02030602050306030303" pitchFamily="18" charset="0"/>
                <a:ea typeface="Calibri" panose="020F0502020204030204" pitchFamily="34" charset="0"/>
                <a:cs typeface="Arial MT"/>
              </a:rPr>
              <a:t>she does not take care of herself</a:t>
            </a:r>
            <a:endParaRPr lang="it-IT" sz="2400" dirty="0">
              <a:effectLst/>
              <a:latin typeface="Constantia" panose="02030602050306030303" pitchFamily="18" charset="0"/>
              <a:ea typeface="Arial MT"/>
              <a:cs typeface="Arial MT"/>
            </a:endParaRPr>
          </a:p>
        </p:txBody>
      </p:sp>
      <p:sp>
        <p:nvSpPr>
          <p:cNvPr id="9" name="Rettangolo 8">
            <a:extLst>
              <a:ext uri="{FF2B5EF4-FFF2-40B4-BE49-F238E27FC236}">
                <a16:creationId xmlns:a16="http://schemas.microsoft.com/office/drawing/2014/main" id="{D9D628FF-97B2-A147-919B-93A3AF2781F0}"/>
              </a:ext>
            </a:extLst>
          </p:cNvPr>
          <p:cNvSpPr/>
          <p:nvPr/>
        </p:nvSpPr>
        <p:spPr>
          <a:xfrm rot="-3898423">
            <a:off x="13179041" y="5941956"/>
            <a:ext cx="3149108"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Constantia" panose="02030602050306030303" pitchFamily="18" charset="0"/>
                <a:ea typeface="Calibri" panose="020F0502020204030204" pitchFamily="34" charset="0"/>
                <a:cs typeface="Arial MT"/>
              </a:rPr>
              <a:t>she does not take care of herself</a:t>
            </a:r>
            <a:endParaRPr lang="it-IT" sz="2400" dirty="0">
              <a:effectLst/>
              <a:latin typeface="Constantia" panose="02030602050306030303" pitchFamily="18" charset="0"/>
              <a:ea typeface="Arial MT"/>
              <a:cs typeface="Arial MT"/>
            </a:endParaRPr>
          </a:p>
        </p:txBody>
      </p:sp>
      <p:sp>
        <p:nvSpPr>
          <p:cNvPr id="24" name="Text Box 18">
            <a:extLst>
              <a:ext uri="{FF2B5EF4-FFF2-40B4-BE49-F238E27FC236}">
                <a16:creationId xmlns:a16="http://schemas.microsoft.com/office/drawing/2014/main" id="{EC470EAA-5915-4E16-D6B8-D5F5B735DE0E}"/>
              </a:ext>
            </a:extLst>
          </p:cNvPr>
          <p:cNvSpPr txBox="1">
            <a:spLocks noChangeArrowheads="1"/>
          </p:cNvSpPr>
          <p:nvPr/>
        </p:nvSpPr>
        <p:spPr bwMode="auto">
          <a:xfrm rot="4189097">
            <a:off x="8399732" y="6975714"/>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
        <p:nvSpPr>
          <p:cNvPr id="25" name="Text Box 18">
            <a:extLst>
              <a:ext uri="{FF2B5EF4-FFF2-40B4-BE49-F238E27FC236}">
                <a16:creationId xmlns:a16="http://schemas.microsoft.com/office/drawing/2014/main" id="{9E9699E1-6C9C-1864-90C5-1B8D7B67769B}"/>
              </a:ext>
            </a:extLst>
          </p:cNvPr>
          <p:cNvSpPr txBox="1">
            <a:spLocks noChangeArrowheads="1"/>
          </p:cNvSpPr>
          <p:nvPr/>
        </p:nvSpPr>
        <p:spPr bwMode="auto">
          <a:xfrm rot="4189097">
            <a:off x="10841913" y="7014623"/>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Tree>
    <p:extLst>
      <p:ext uri="{BB962C8B-B14F-4D97-AF65-F5344CB8AC3E}">
        <p14:creationId xmlns:p14="http://schemas.microsoft.com/office/powerpoint/2010/main" val="156460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sz="4400" b="1" dirty="0">
              <a:solidFill>
                <a:srgbClr val="D00B24"/>
              </a:solidFill>
              <a:latin typeface="Arial"/>
              <a:ea typeface="Arial"/>
              <a:cs typeface="Arial"/>
              <a:sym typeface="Arial"/>
            </a:endParaRPr>
          </a:p>
        </p:txBody>
      </p:sp>
      <p:sp>
        <p:nvSpPr>
          <p:cNvPr id="159" name="Google Shape;159;p4"/>
          <p:cNvSpPr txBox="1"/>
          <p:nvPr/>
        </p:nvSpPr>
        <p:spPr>
          <a:xfrm>
            <a:off x="615820" y="2291924"/>
            <a:ext cx="16847835" cy="3262391"/>
          </a:xfrm>
          <a:prstGeom prst="rect">
            <a:avLst/>
          </a:prstGeom>
          <a:noFill/>
          <a:ln>
            <a:noFill/>
          </a:ln>
        </p:spPr>
        <p:txBody>
          <a:bodyPr spcFirstLastPara="1" wrap="square" lIns="91425" tIns="45700" rIns="91425" bIns="45700" anchor="t" anchorCtr="0">
            <a:spAutoFit/>
          </a:bodyPr>
          <a:lstStyle/>
          <a:p>
            <a:r>
              <a:rPr lang="en-GB" sz="2800" b="1" dirty="0">
                <a:solidFill>
                  <a:srgbClr val="C00000"/>
                </a:solidFill>
                <a:latin typeface="Helvetica Neue"/>
                <a:sym typeface="Helvetica Neue"/>
              </a:rPr>
              <a:t>Le procedure di </a:t>
            </a:r>
            <a:r>
              <a:rPr lang="en-GB" sz="2800" b="1" dirty="0" err="1">
                <a:solidFill>
                  <a:srgbClr val="C00000"/>
                </a:solidFill>
                <a:latin typeface="Helvetica Neue"/>
                <a:sym typeface="Helvetica Neue"/>
              </a:rPr>
              <a:t>comunicazione</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interumana</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sono</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simmetriche</a:t>
            </a:r>
            <a:r>
              <a:rPr lang="en-GB" sz="2800" b="1" dirty="0">
                <a:solidFill>
                  <a:srgbClr val="C00000"/>
                </a:solidFill>
                <a:latin typeface="Helvetica Neue"/>
                <a:sym typeface="Helvetica Neue"/>
              </a:rPr>
              <a:t> o </a:t>
            </a:r>
            <a:r>
              <a:rPr lang="en-GB" sz="2800" b="1" dirty="0" err="1">
                <a:solidFill>
                  <a:srgbClr val="C00000"/>
                </a:solidFill>
                <a:latin typeface="Helvetica Neue"/>
                <a:sym typeface="Helvetica Neue"/>
              </a:rPr>
              <a:t>complementari</a:t>
            </a:r>
            <a:r>
              <a:rPr lang="en-GB" sz="2800" b="1" dirty="0">
                <a:solidFill>
                  <a:srgbClr val="C00000"/>
                </a:solidFill>
                <a:latin typeface="Helvetica Neue"/>
                <a:sym typeface="Helvetica Neue"/>
              </a:rPr>
              <a:t>!</a:t>
            </a: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Questo assioma si concentra sulla metacomunicazione con due componenti principali chiamate interscambio simmetrico e complementare.</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L'interscambio simmetrico è un'interazione basata sulla parità di potere tra i comunicanti.</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L'interscambio complementare è un'interazione basata su differenze di potere.</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All'interno di questi due tipi di interscambio, ci sono tre modi diversi in cui possono essere utilizzati: one-up, one-down e one-</a:t>
            </a:r>
            <a:r>
              <a:rPr lang="it-IT" sz="25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across</a:t>
            </a: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IT" sz="2500" dirty="0">
              <a:effectLst/>
              <a:latin typeface="Arial" panose="020B0604020202020204" pitchFamily="34" charset="0"/>
              <a:ea typeface="Arial" panose="020B0604020202020204" pitchFamily="34" charset="0"/>
              <a:cs typeface="Arial" panose="020B0604020202020204" pitchFamily="34" charset="0"/>
            </a:endParaRPr>
          </a:p>
          <a:p>
            <a:endParaRPr lang="en-GB" sz="2800" b="1" dirty="0">
              <a:solidFill>
                <a:srgbClr val="C00000"/>
              </a:solidFill>
              <a:latin typeface="Helvetica Neue"/>
              <a:sym typeface="Helvetica Neue"/>
            </a:endParaRPr>
          </a:p>
        </p:txBody>
      </p:sp>
      <p:sp>
        <p:nvSpPr>
          <p:cNvPr id="2" name="Google Shape;159;p4">
            <a:extLst>
              <a:ext uri="{FF2B5EF4-FFF2-40B4-BE49-F238E27FC236}">
                <a16:creationId xmlns:a16="http://schemas.microsoft.com/office/drawing/2014/main" id="{1B840261-B158-2E07-3F06-46561CF4BB45}"/>
              </a:ext>
            </a:extLst>
          </p:cNvPr>
          <p:cNvSpPr txBox="1"/>
          <p:nvPr/>
        </p:nvSpPr>
        <p:spPr>
          <a:xfrm>
            <a:off x="1877291" y="4641123"/>
            <a:ext cx="15981501" cy="3939500"/>
          </a:xfrm>
          <a:prstGeom prst="rect">
            <a:avLst/>
          </a:prstGeom>
          <a:noFill/>
          <a:ln>
            <a:solidFill>
              <a:schemeClr val="accent1"/>
            </a:solidFill>
          </a:ln>
        </p:spPr>
        <p:txBody>
          <a:bodyPr spcFirstLastPara="1" wrap="square" lIns="91425" tIns="45700" rIns="91425" bIns="45700" anchor="t" anchorCtr="0">
            <a:spAutoFit/>
          </a:bodyPr>
          <a:lstStyle/>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 la comunicazione one-up, un comunicatore cerca di ottenere il controllo dello scambio dominando l'intera comunicazione.</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Una comunicazione one-down ha l'effetto opposto. Un comunicatore cerca di cedere il controllo di un'interazione o di sottomettersi a qualcuno.</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Il messaggio finale è una comunicazione one-</a:t>
            </a:r>
            <a:r>
              <a:rPr lang="it-IT" sz="25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across</a:t>
            </a: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Questa comunicazione si muove per neutralizzare una situazione.</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228600" algn="just"/>
            <a:r>
              <a:rPr lang="it-IT" sz="2500" dirty="0">
                <a:solidFill>
                  <a:srgbClr val="000000"/>
                </a:solidFill>
                <a:effectLst/>
                <a:latin typeface="Calibri" panose="020F0502020204030204" pitchFamily="34" charset="0"/>
                <a:ea typeface="Calibri" panose="020F0502020204030204" pitchFamily="34" charset="0"/>
                <a:cs typeface="Arial MT"/>
              </a:rPr>
              <a:t>Questo stile è chiamato anche transitorio se solo un comunicatore sta tentando questo stile.</a:t>
            </a:r>
            <a:endParaRPr lang="en-IT" sz="2500" dirty="0">
              <a:effectLst/>
              <a:latin typeface="Arial MT"/>
              <a:ea typeface="Arial MT"/>
              <a:cs typeface="Arial MT"/>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Quando due comunicatori utilizzano lo stesso stile di one-up, one-down o one-</a:t>
            </a:r>
            <a:r>
              <a:rPr lang="it-IT" sz="25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across</a:t>
            </a: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si parla di simmetria.</a:t>
            </a:r>
            <a:endParaRPr lang="en-IT" sz="2500" dirty="0">
              <a:effectLst/>
              <a:latin typeface="Arial" panose="020B0604020202020204" pitchFamily="34" charset="0"/>
              <a:ea typeface="Arial" panose="020B0604020202020204" pitchFamily="34" charset="0"/>
              <a:cs typeface="Arial" panose="020B0604020202020204" pitchFamily="34" charset="0"/>
            </a:endParaRPr>
          </a:p>
          <a:p>
            <a:pPr marL="228600" algn="just"/>
            <a:r>
              <a:rPr lang="it-IT" sz="2500" dirty="0">
                <a:solidFill>
                  <a:srgbClr val="000000"/>
                </a:solidFill>
                <a:effectLst/>
                <a:latin typeface="Calibri" panose="020F0502020204030204" pitchFamily="34" charset="0"/>
                <a:ea typeface="Calibri" panose="020F0502020204030204" pitchFamily="34" charset="0"/>
                <a:cs typeface="Arial MT"/>
              </a:rPr>
              <a:t>Se si oppongono l'uno all'altro, si parla di complementarietà.</a:t>
            </a:r>
            <a:endParaRPr lang="en-IT" sz="2500" dirty="0">
              <a:effectLst/>
              <a:latin typeface="Arial MT"/>
              <a:ea typeface="Arial MT"/>
              <a:cs typeface="Arial MT"/>
            </a:endParaRPr>
          </a:p>
          <a:p>
            <a:pPr marL="342900" lvl="0" indent="-342900" algn="just">
              <a:buFont typeface="Arial" panose="020B0604020202020204" pitchFamily="34" charset="0"/>
              <a:buChar char="•"/>
            </a:pPr>
            <a:r>
              <a:rPr lang="it-IT" sz="2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Questo assioma ci permette di capire come un'interazione possa essere percepita in base agli stili utilizzati da un comunicatore.</a:t>
            </a:r>
            <a:endParaRPr lang="en-IT" sz="25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67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lang="en-US"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62478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err="1">
                <a:solidFill>
                  <a:srgbClr val="C00000"/>
                </a:solidFill>
                <a:latin typeface="Helvetica Neue"/>
                <a:sym typeface="Helvetica Neue"/>
              </a:rPr>
              <a:t>Comunicazione</a:t>
            </a:r>
            <a:r>
              <a:rPr lang="en-GB" sz="2800" b="1" dirty="0">
                <a:solidFill>
                  <a:srgbClr val="C00000"/>
                </a:solidFill>
                <a:latin typeface="Helvetica Neue"/>
                <a:sym typeface="Helvetica Neue"/>
              </a:rPr>
              <a:t> non verbale (CNV)</a:t>
            </a:r>
          </a:p>
          <a:p>
            <a:pPr marL="457200" marR="0" lvl="0" indent="-457200" algn="l" rtl="0">
              <a:spcBef>
                <a:spcPts val="0"/>
              </a:spcBef>
              <a:spcAft>
                <a:spcPts val="0"/>
              </a:spcAft>
              <a:buFont typeface="Arial" panose="020B0604020202020204" pitchFamily="34" charset="0"/>
              <a:buChar char="•"/>
            </a:pPr>
            <a:r>
              <a:rPr lang="en-GB" sz="2400" dirty="0" err="1">
                <a:solidFill>
                  <a:schemeClr val="dk1"/>
                </a:solidFill>
                <a:latin typeface="Helvetica Neue"/>
                <a:ea typeface="Helvetica Neue"/>
                <a:cs typeface="Helvetica Neue"/>
                <a:sym typeface="Helvetica Neue"/>
              </a:rPr>
              <a:t>Comunicazione</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corporea</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diversa</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dalla</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parola</a:t>
            </a:r>
            <a:r>
              <a:rPr lang="en-GB" sz="2400" dirty="0">
                <a:solidFill>
                  <a:schemeClr val="dk1"/>
                </a:solidFill>
                <a:latin typeface="Helvetica Neue"/>
                <a:ea typeface="Helvetica Neue"/>
                <a:cs typeface="Helvetica Neue"/>
                <a:sym typeface="Helvetica Neue"/>
              </a:rPr>
              <a:t> e dal </a:t>
            </a:r>
            <a:r>
              <a:rPr lang="en-GB" sz="2400" dirty="0" err="1">
                <a:solidFill>
                  <a:schemeClr val="dk1"/>
                </a:solidFill>
                <a:latin typeface="Helvetica Neue"/>
                <a:ea typeface="Helvetica Neue"/>
                <a:cs typeface="Helvetica Neue"/>
                <a:sym typeface="Helvetica Neue"/>
              </a:rPr>
              <a:t>linguaggio</a:t>
            </a: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GB" sz="2400" b="1" dirty="0" err="1">
                <a:solidFill>
                  <a:schemeClr val="tx1"/>
                </a:solidFill>
                <a:latin typeface="Helvetica Neue"/>
                <a:ea typeface="Helvetica Neue"/>
                <a:cs typeface="Helvetica Neue"/>
                <a:sym typeface="Helvetica Neue"/>
              </a:rPr>
              <a:t>Categorie</a:t>
            </a:r>
            <a:r>
              <a:rPr lang="en-GB" sz="2400" b="1" dirty="0">
                <a:solidFill>
                  <a:schemeClr val="tx1"/>
                </a:solidFill>
                <a:latin typeface="Helvetica Neue"/>
                <a:ea typeface="Helvetica Neue"/>
                <a:cs typeface="Helvetica Neue"/>
                <a:sym typeface="Helvetica Neue"/>
              </a:rPr>
              <a:t> </a:t>
            </a:r>
            <a:r>
              <a:rPr lang="en-GB" sz="2400" b="1" dirty="0" err="1">
                <a:solidFill>
                  <a:schemeClr val="tx1"/>
                </a:solidFill>
                <a:latin typeface="Helvetica Neue"/>
                <a:ea typeface="Helvetica Neue"/>
                <a:cs typeface="Helvetica Neue"/>
                <a:sym typeface="Helvetica Neue"/>
              </a:rPr>
              <a:t>della</a:t>
            </a:r>
            <a:r>
              <a:rPr lang="en-GB" sz="2400" b="1" dirty="0">
                <a:solidFill>
                  <a:schemeClr val="tx1"/>
                </a:solidFill>
                <a:latin typeface="Helvetica Neue"/>
                <a:ea typeface="Helvetica Neue"/>
                <a:cs typeface="Helvetica Neue"/>
                <a:sym typeface="Helvetica Neue"/>
              </a:rPr>
              <a:t> CNV (i.e., </a:t>
            </a:r>
            <a:r>
              <a:rPr lang="en-GB" sz="2400" b="1" dirty="0" err="1">
                <a:solidFill>
                  <a:schemeClr val="tx1"/>
                </a:solidFill>
                <a:latin typeface="Helvetica Neue"/>
                <a:ea typeface="Helvetica Neue"/>
                <a:cs typeface="Helvetica Neue"/>
                <a:sym typeface="Helvetica Neue"/>
              </a:rPr>
              <a:t>Paralinguistica</a:t>
            </a:r>
            <a:r>
              <a:rPr lang="en-GB" sz="2400" b="1" dirty="0">
                <a:solidFill>
                  <a:schemeClr val="tx1"/>
                </a:solidFill>
                <a:latin typeface="Helvetica Neue"/>
                <a:ea typeface="Helvetica Neue"/>
                <a:cs typeface="Helvetica Neue"/>
                <a:sym typeface="Helvetica Neue"/>
              </a:rPr>
              <a:t>). </a:t>
            </a:r>
          </a:p>
          <a:p>
            <a:pPr algn="just"/>
            <a:r>
              <a:rPr lang="it-IT" sz="2900" dirty="0">
                <a:solidFill>
                  <a:srgbClr val="000000"/>
                </a:solidFill>
                <a:effectLst/>
                <a:latin typeface="Calibri" panose="020F0502020204030204" pitchFamily="34" charset="0"/>
                <a:ea typeface="Calibri" panose="020F0502020204030204" pitchFamily="34" charset="0"/>
                <a:cs typeface="Arial MT"/>
              </a:rPr>
              <a:t>Il paralinguaggio è costituito dagli elementi non verbali che accompagnano il linguaggio. Comprende:</a:t>
            </a:r>
            <a:endParaRPr lang="en-IT" sz="2900" dirty="0">
              <a:effectLst/>
              <a:latin typeface="Arial MT"/>
              <a:ea typeface="Arial MT"/>
              <a:cs typeface="Arial MT"/>
            </a:endParaRPr>
          </a:p>
          <a:p>
            <a:pPr algn="just"/>
            <a:r>
              <a:rPr lang="it-IT" sz="2900" dirty="0">
                <a:solidFill>
                  <a:srgbClr val="000000"/>
                </a:solidFill>
                <a:effectLst/>
                <a:latin typeface="Calibri" panose="020F0502020204030204" pitchFamily="34" charset="0"/>
                <a:ea typeface="Calibri" panose="020F0502020204030204" pitchFamily="34" charset="0"/>
                <a:cs typeface="Arial MT"/>
              </a:rPr>
              <a:t>- Il modo in cui parliamo (noto anche come caratteristiche prosodiche).</a:t>
            </a:r>
            <a:endParaRPr lang="en-IT" sz="2900" dirty="0">
              <a:effectLst/>
              <a:latin typeface="Arial MT"/>
              <a:ea typeface="Arial MT"/>
              <a:cs typeface="Arial MT"/>
            </a:endParaRPr>
          </a:p>
          <a:p>
            <a:pPr algn="just"/>
            <a:r>
              <a:rPr lang="it-IT" sz="2900" dirty="0">
                <a:solidFill>
                  <a:srgbClr val="000000"/>
                </a:solidFill>
                <a:effectLst/>
                <a:latin typeface="Calibri" panose="020F0502020204030204" pitchFamily="34" charset="0"/>
                <a:ea typeface="Calibri" panose="020F0502020204030204" pitchFamily="34" charset="0"/>
                <a:cs typeface="Arial MT"/>
              </a:rPr>
              <a:t>- Volume, altezza, intonazione, velocità di pronuncia, articolazione, ritmo.</a:t>
            </a:r>
            <a:endParaRPr lang="en-IT" sz="2900" dirty="0">
              <a:effectLst/>
              <a:latin typeface="Arial MT"/>
              <a:ea typeface="Arial MT"/>
              <a:cs typeface="Arial MT"/>
            </a:endParaRPr>
          </a:p>
          <a:p>
            <a:pPr algn="just"/>
            <a:r>
              <a:rPr lang="it-IT" sz="2900" dirty="0">
                <a:solidFill>
                  <a:srgbClr val="000000"/>
                </a:solidFill>
                <a:effectLst/>
                <a:latin typeface="Calibri" panose="020F0502020204030204" pitchFamily="34" charset="0"/>
                <a:ea typeface="Calibri" panose="020F0502020204030204" pitchFamily="34" charset="0"/>
                <a:cs typeface="Arial MT"/>
              </a:rPr>
              <a:t>- I suoni che emettiamo oltre al linguaggio</a:t>
            </a:r>
            <a:endParaRPr lang="en-IT" sz="2900" dirty="0">
              <a:effectLst/>
              <a:latin typeface="Arial MT"/>
              <a:ea typeface="Arial MT"/>
              <a:cs typeface="Arial MT"/>
            </a:endParaRPr>
          </a:p>
          <a:p>
            <a:pPr algn="just"/>
            <a:r>
              <a:rPr lang="it-IT" sz="2900" dirty="0">
                <a:solidFill>
                  <a:srgbClr val="000000"/>
                </a:solidFill>
                <a:effectLst/>
                <a:latin typeface="Calibri" panose="020F0502020204030204" pitchFamily="34" charset="0"/>
                <a:ea typeface="Calibri" panose="020F0502020204030204" pitchFamily="34" charset="0"/>
                <a:cs typeface="Arial MT"/>
              </a:rPr>
              <a:t>- Risate, pianti, sbadigli, sospiri, strilli, colpi di tosse.</a:t>
            </a:r>
            <a:endParaRPr lang="en-IT" sz="2900" dirty="0">
              <a:effectLst/>
              <a:latin typeface="Arial MT"/>
              <a:ea typeface="Arial MT"/>
              <a:cs typeface="Arial MT"/>
            </a:endParaRPr>
          </a:p>
          <a:p>
            <a:pPr algn="just"/>
            <a:r>
              <a:rPr lang="it-IT" sz="2900" dirty="0">
                <a:solidFill>
                  <a:srgbClr val="000000"/>
                </a:solidFill>
                <a:effectLst/>
                <a:latin typeface="Calibri" panose="020F0502020204030204" pitchFamily="34" charset="0"/>
                <a:ea typeface="Calibri" panose="020F0502020204030204" pitchFamily="34" charset="0"/>
                <a:cs typeface="Arial MT"/>
              </a:rPr>
              <a:t>- Pause piene come "</a:t>
            </a:r>
            <a:r>
              <a:rPr lang="it-IT" sz="2900" dirty="0" err="1">
                <a:solidFill>
                  <a:srgbClr val="000000"/>
                </a:solidFill>
                <a:effectLst/>
                <a:latin typeface="Calibri" panose="020F0502020204030204" pitchFamily="34" charset="0"/>
                <a:ea typeface="Calibri" panose="020F0502020204030204" pitchFamily="34" charset="0"/>
                <a:cs typeface="Arial MT"/>
              </a:rPr>
              <a:t>Ummm</a:t>
            </a:r>
            <a:r>
              <a:rPr lang="it-IT" sz="2900" dirty="0">
                <a:solidFill>
                  <a:srgbClr val="000000"/>
                </a:solidFill>
                <a:effectLst/>
                <a:latin typeface="Calibri" panose="020F0502020204030204" pitchFamily="34" charset="0"/>
                <a:ea typeface="Calibri" panose="020F0502020204030204" pitchFamily="34" charset="0"/>
                <a:cs typeface="Arial MT"/>
              </a:rPr>
              <a:t>", "beh".</a:t>
            </a:r>
            <a:endParaRPr lang="en-IT" sz="2900" dirty="0">
              <a:effectLst/>
              <a:latin typeface="Arial MT"/>
              <a:ea typeface="Arial MT"/>
              <a:cs typeface="Arial MT"/>
            </a:endParaRPr>
          </a:p>
          <a:p>
            <a:pPr algn="just"/>
            <a:r>
              <a:rPr lang="it-IT" sz="2900" dirty="0">
                <a:solidFill>
                  <a:srgbClr val="000000"/>
                </a:solidFill>
                <a:effectLst/>
                <a:latin typeface="Calibri" panose="020F0502020204030204" pitchFamily="34" charset="0"/>
                <a:ea typeface="Calibri" panose="020F0502020204030204" pitchFamily="34" charset="0"/>
                <a:cs typeface="Arial MT"/>
              </a:rPr>
              <a:t>- Pause non riempite</a:t>
            </a:r>
            <a:endParaRPr lang="en-IT" sz="2900" dirty="0">
              <a:effectLst/>
              <a:latin typeface="Arial MT"/>
              <a:ea typeface="Arial MT"/>
              <a:cs typeface="Arial MT"/>
            </a:endParaRPr>
          </a:p>
          <a:p>
            <a:pPr algn="just"/>
            <a:r>
              <a:rPr lang="it-IT" sz="2900" dirty="0">
                <a:solidFill>
                  <a:srgbClr val="000000"/>
                </a:solidFill>
                <a:effectLst/>
                <a:latin typeface="Calibri" panose="020F0502020204030204" pitchFamily="34" charset="0"/>
                <a:ea typeface="Calibri" panose="020F0502020204030204" pitchFamily="34" charset="0"/>
                <a:cs typeface="Arial MT"/>
              </a:rPr>
              <a:t>- Aspetto fisico (basta pensare alle enormi industrie associate agli esempi precedenti per riconoscere l'importanza culturale dell'aspetto fisico). È la capacità del corpo di comunicare aspetti dell'identità di un individuo che ci rende così consapevoli del nostro aspetto fisico.</a:t>
            </a:r>
            <a:endParaRPr lang="en-IT" sz="2900" dirty="0">
              <a:effectLst/>
              <a:latin typeface="Arial MT"/>
              <a:ea typeface="Arial MT"/>
              <a:cs typeface="Arial MT"/>
            </a:endParaRPr>
          </a:p>
        </p:txBody>
      </p:sp>
    </p:spTree>
    <p:extLst>
      <p:ext uri="{BB962C8B-B14F-4D97-AF65-F5344CB8AC3E}">
        <p14:creationId xmlns:p14="http://schemas.microsoft.com/office/powerpoint/2010/main" val="84634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lang="en-US"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err="1">
                <a:solidFill>
                  <a:srgbClr val="C00000"/>
                </a:solidFill>
                <a:latin typeface="Helvetica Neue"/>
                <a:sym typeface="Helvetica Neue"/>
              </a:rPr>
              <a:t>Funzioni</a:t>
            </a:r>
            <a:r>
              <a:rPr lang="en-GB" sz="2800" b="1" dirty="0">
                <a:solidFill>
                  <a:srgbClr val="C00000"/>
                </a:solidFill>
                <a:latin typeface="Helvetica Neue"/>
                <a:sym typeface="Helvetica Neue"/>
              </a:rPr>
              <a:t> </a:t>
            </a:r>
            <a:r>
              <a:rPr lang="en-GB" sz="2800" b="1" dirty="0" err="1">
                <a:solidFill>
                  <a:srgbClr val="C00000"/>
                </a:solidFill>
                <a:latin typeface="Helvetica Neue"/>
                <a:sym typeface="Helvetica Neue"/>
              </a:rPr>
              <a:t>della</a:t>
            </a:r>
            <a:r>
              <a:rPr lang="en-GB" sz="2800" b="1" dirty="0">
                <a:solidFill>
                  <a:srgbClr val="C00000"/>
                </a:solidFill>
                <a:latin typeface="Helvetica Neue"/>
                <a:sym typeface="Helvetica Neue"/>
              </a:rPr>
              <a:t> CNV</a:t>
            </a:r>
          </a:p>
          <a:p>
            <a:endParaRPr lang="en-GB" sz="2400" dirty="0">
              <a:solidFill>
                <a:schemeClr val="dk1"/>
              </a:solidFill>
              <a:latin typeface="Helvetica Neue"/>
            </a:endParaRPr>
          </a:p>
          <a:p>
            <a:r>
              <a:rPr lang="en-GB" sz="2800" dirty="0">
                <a:solidFill>
                  <a:schemeClr val="dk1"/>
                </a:solidFill>
                <a:latin typeface="Helvetica Neue"/>
              </a:rPr>
              <a:t>La CNV ha un </a:t>
            </a:r>
            <a:r>
              <a:rPr lang="en-GB" sz="2800" dirty="0" err="1">
                <a:solidFill>
                  <a:schemeClr val="dk1"/>
                </a:solidFill>
                <a:latin typeface="Helvetica Neue"/>
              </a:rPr>
              <a:t>ruolo</a:t>
            </a:r>
            <a:r>
              <a:rPr lang="en-GB" sz="2800" dirty="0">
                <a:solidFill>
                  <a:schemeClr val="dk1"/>
                </a:solidFill>
                <a:latin typeface="Helvetica Neue"/>
              </a:rPr>
              <a:t> </a:t>
            </a:r>
            <a:r>
              <a:rPr lang="en-GB" sz="2800" dirty="0" err="1">
                <a:solidFill>
                  <a:schemeClr val="dk1"/>
                </a:solidFill>
                <a:latin typeface="Helvetica Neue"/>
              </a:rPr>
              <a:t>particolarmente</a:t>
            </a:r>
            <a:r>
              <a:rPr lang="en-GB" sz="2800" dirty="0">
                <a:solidFill>
                  <a:schemeClr val="dk1"/>
                </a:solidFill>
                <a:latin typeface="Helvetica Neue"/>
              </a:rPr>
              <a:t> </a:t>
            </a:r>
            <a:r>
              <a:rPr lang="en-GB" sz="2800" dirty="0" err="1">
                <a:solidFill>
                  <a:schemeClr val="dk1"/>
                </a:solidFill>
                <a:latin typeface="Helvetica Neue"/>
              </a:rPr>
              <a:t>importante</a:t>
            </a:r>
            <a:r>
              <a:rPr lang="en-GB" sz="2800" dirty="0">
                <a:solidFill>
                  <a:schemeClr val="dk1"/>
                </a:solidFill>
                <a:latin typeface="Helvetica Neue"/>
              </a:rPr>
              <a:t> </a:t>
            </a:r>
            <a:r>
              <a:rPr lang="en-GB" sz="2800" dirty="0" err="1">
                <a:solidFill>
                  <a:schemeClr val="dk1"/>
                </a:solidFill>
                <a:latin typeface="Helvetica Neue"/>
              </a:rPr>
              <a:t>nello</a:t>
            </a:r>
            <a:r>
              <a:rPr lang="en-GB" sz="2800" dirty="0">
                <a:solidFill>
                  <a:schemeClr val="dk1"/>
                </a:solidFill>
                <a:latin typeface="Helvetica Neue"/>
              </a:rPr>
              <a:t> </a:t>
            </a:r>
            <a:r>
              <a:rPr lang="en-GB" sz="2800" dirty="0" err="1">
                <a:solidFill>
                  <a:schemeClr val="dk1"/>
                </a:solidFill>
                <a:latin typeface="Helvetica Neue"/>
              </a:rPr>
              <a:t>stabilire</a:t>
            </a:r>
            <a:r>
              <a:rPr lang="en-GB" sz="2800" dirty="0">
                <a:solidFill>
                  <a:schemeClr val="dk1"/>
                </a:solidFill>
                <a:latin typeface="Helvetica Neue"/>
              </a:rPr>
              <a:t> e </a:t>
            </a:r>
            <a:r>
              <a:rPr lang="en-GB" sz="2800" dirty="0" err="1">
                <a:solidFill>
                  <a:schemeClr val="dk1"/>
                </a:solidFill>
                <a:latin typeface="Helvetica Neue"/>
              </a:rPr>
              <a:t>mantenere</a:t>
            </a:r>
            <a:r>
              <a:rPr lang="en-GB" sz="2800" dirty="0">
                <a:solidFill>
                  <a:schemeClr val="dk1"/>
                </a:solidFill>
                <a:latin typeface="Helvetica Neue"/>
              </a:rPr>
              <a:t> </a:t>
            </a:r>
            <a:r>
              <a:rPr lang="en-GB" sz="2800" dirty="0" err="1">
                <a:solidFill>
                  <a:schemeClr val="dk1"/>
                </a:solidFill>
                <a:latin typeface="Helvetica Neue"/>
              </a:rPr>
              <a:t>relazioni</a:t>
            </a:r>
            <a:r>
              <a:rPr lang="en-GB" sz="2800" dirty="0">
                <a:solidFill>
                  <a:schemeClr val="dk1"/>
                </a:solidFill>
                <a:latin typeface="Helvetica Neue"/>
              </a:rPr>
              <a:t>, </a:t>
            </a:r>
            <a:r>
              <a:rPr lang="en-GB" sz="2800" dirty="0" err="1">
                <a:solidFill>
                  <a:schemeClr val="dk1"/>
                </a:solidFill>
                <a:latin typeface="Helvetica Neue"/>
              </a:rPr>
              <a:t>altrimenti</a:t>
            </a:r>
            <a:r>
              <a:rPr lang="en-GB" sz="2800" dirty="0">
                <a:solidFill>
                  <a:schemeClr val="dk1"/>
                </a:solidFill>
                <a:latin typeface="Helvetica Neue"/>
              </a:rPr>
              <a:t> </a:t>
            </a:r>
            <a:r>
              <a:rPr lang="en-GB" sz="2800" dirty="0" err="1">
                <a:solidFill>
                  <a:schemeClr val="dk1"/>
                </a:solidFill>
                <a:latin typeface="Helvetica Neue"/>
              </a:rPr>
              <a:t>noto</a:t>
            </a:r>
            <a:r>
              <a:rPr lang="en-GB" sz="2800" dirty="0">
                <a:solidFill>
                  <a:schemeClr val="dk1"/>
                </a:solidFill>
                <a:latin typeface="Helvetica Neue"/>
              </a:rPr>
              <a:t> come </a:t>
            </a:r>
            <a:r>
              <a:rPr lang="en-GB" sz="2800" dirty="0" err="1">
                <a:solidFill>
                  <a:schemeClr val="dk1"/>
                </a:solidFill>
                <a:latin typeface="Helvetica Neue"/>
              </a:rPr>
              <a:t>funzione</a:t>
            </a:r>
            <a:r>
              <a:rPr lang="en-GB" sz="2800" dirty="0">
                <a:solidFill>
                  <a:schemeClr val="dk1"/>
                </a:solidFill>
                <a:latin typeface="Helvetica Neue"/>
              </a:rPr>
              <a:t> </a:t>
            </a:r>
            <a:r>
              <a:rPr lang="en-GB" sz="2800" dirty="0" err="1">
                <a:solidFill>
                  <a:schemeClr val="dk1"/>
                </a:solidFill>
                <a:latin typeface="Helvetica Neue"/>
              </a:rPr>
              <a:t>affettiva</a:t>
            </a:r>
            <a:r>
              <a:rPr lang="en-GB" sz="2800" dirty="0">
                <a:solidFill>
                  <a:schemeClr val="dk1"/>
                </a:solidFill>
                <a:latin typeface="Helvetica Neue"/>
              </a:rPr>
              <a:t>. </a:t>
            </a:r>
          </a:p>
          <a:p>
            <a:r>
              <a:rPr lang="en-GB" sz="2800" dirty="0">
                <a:solidFill>
                  <a:schemeClr val="dk1"/>
                </a:solidFill>
                <a:latin typeface="Helvetica Neue"/>
              </a:rPr>
              <a:t>- In </a:t>
            </a:r>
            <a:r>
              <a:rPr lang="en-GB" sz="2800" dirty="0" err="1">
                <a:solidFill>
                  <a:schemeClr val="dk1"/>
                </a:solidFill>
                <a:latin typeface="Helvetica Neue"/>
              </a:rPr>
              <a:t>quest'area</a:t>
            </a:r>
            <a:r>
              <a:rPr lang="en-GB" sz="2800" dirty="0">
                <a:solidFill>
                  <a:schemeClr val="dk1"/>
                </a:solidFill>
                <a:latin typeface="Helvetica Neue"/>
              </a:rPr>
              <a:t> </a:t>
            </a:r>
            <a:r>
              <a:rPr lang="en-GB" sz="2800" dirty="0" err="1">
                <a:solidFill>
                  <a:schemeClr val="dk1"/>
                </a:solidFill>
                <a:latin typeface="Helvetica Neue"/>
              </a:rPr>
              <a:t>della</a:t>
            </a:r>
            <a:r>
              <a:rPr lang="en-GB" sz="2800" dirty="0">
                <a:solidFill>
                  <a:schemeClr val="dk1"/>
                </a:solidFill>
                <a:latin typeface="Helvetica Neue"/>
              </a:rPr>
              <a:t> </a:t>
            </a:r>
            <a:r>
              <a:rPr lang="en-GB" sz="2800" dirty="0" err="1">
                <a:solidFill>
                  <a:schemeClr val="dk1"/>
                </a:solidFill>
                <a:latin typeface="Helvetica Neue"/>
              </a:rPr>
              <a:t>comunicazione</a:t>
            </a:r>
            <a:r>
              <a:rPr lang="en-GB" sz="2800" dirty="0">
                <a:solidFill>
                  <a:schemeClr val="dk1"/>
                </a:solidFill>
                <a:latin typeface="Helvetica Neue"/>
              </a:rPr>
              <a:t> </a:t>
            </a:r>
            <a:r>
              <a:rPr lang="en-GB" sz="2800" dirty="0" err="1">
                <a:solidFill>
                  <a:schemeClr val="dk1"/>
                </a:solidFill>
                <a:latin typeface="Helvetica Neue"/>
              </a:rPr>
              <a:t>personale</a:t>
            </a:r>
            <a:r>
              <a:rPr lang="en-GB" sz="2800" dirty="0">
                <a:solidFill>
                  <a:schemeClr val="dk1"/>
                </a:solidFill>
                <a:latin typeface="Helvetica Neue"/>
              </a:rPr>
              <a:t> </a:t>
            </a:r>
            <a:r>
              <a:rPr lang="en-GB" sz="2800" dirty="0" err="1">
                <a:solidFill>
                  <a:schemeClr val="dk1"/>
                </a:solidFill>
                <a:latin typeface="Helvetica Neue"/>
              </a:rPr>
              <a:t>facciamo</a:t>
            </a:r>
            <a:r>
              <a:rPr lang="en-GB" sz="2800" dirty="0">
                <a:solidFill>
                  <a:schemeClr val="dk1"/>
                </a:solidFill>
                <a:latin typeface="Helvetica Neue"/>
              </a:rPr>
              <a:t> </a:t>
            </a:r>
            <a:r>
              <a:rPr lang="en-GB" sz="2800" dirty="0" err="1">
                <a:solidFill>
                  <a:schemeClr val="dk1"/>
                </a:solidFill>
                <a:latin typeface="Helvetica Neue"/>
              </a:rPr>
              <a:t>maggiore</a:t>
            </a:r>
            <a:r>
              <a:rPr lang="en-GB" sz="2800" dirty="0">
                <a:solidFill>
                  <a:schemeClr val="dk1"/>
                </a:solidFill>
                <a:latin typeface="Helvetica Neue"/>
              </a:rPr>
              <a:t> </a:t>
            </a:r>
            <a:r>
              <a:rPr lang="en-GB" sz="2800" dirty="0" err="1">
                <a:solidFill>
                  <a:schemeClr val="dk1"/>
                </a:solidFill>
                <a:latin typeface="Helvetica Neue"/>
              </a:rPr>
              <a:t>affidamento</a:t>
            </a:r>
            <a:r>
              <a:rPr lang="en-GB" sz="2800" dirty="0">
                <a:solidFill>
                  <a:schemeClr val="dk1"/>
                </a:solidFill>
                <a:latin typeface="Helvetica Neue"/>
              </a:rPr>
              <a:t> </a:t>
            </a:r>
            <a:r>
              <a:rPr lang="en-GB" sz="2800" dirty="0" err="1">
                <a:solidFill>
                  <a:schemeClr val="dk1"/>
                </a:solidFill>
                <a:latin typeface="Helvetica Neue"/>
              </a:rPr>
              <a:t>sulla</a:t>
            </a:r>
            <a:r>
              <a:rPr lang="en-GB" sz="2800" dirty="0">
                <a:solidFill>
                  <a:schemeClr val="dk1"/>
                </a:solidFill>
                <a:latin typeface="Helvetica Neue"/>
              </a:rPr>
              <a:t> CNV.</a:t>
            </a:r>
          </a:p>
          <a:p>
            <a:r>
              <a:rPr lang="en-GB" sz="2800" dirty="0">
                <a:solidFill>
                  <a:schemeClr val="dk1"/>
                </a:solidFill>
                <a:latin typeface="Helvetica Neue"/>
              </a:rPr>
              <a:t>- </a:t>
            </a:r>
            <a:r>
              <a:rPr lang="en-GB" sz="2800" dirty="0" err="1">
                <a:solidFill>
                  <a:schemeClr val="dk1"/>
                </a:solidFill>
                <a:latin typeface="Helvetica Neue"/>
              </a:rPr>
              <a:t>Sguardi</a:t>
            </a:r>
            <a:r>
              <a:rPr lang="en-GB" sz="2800" dirty="0">
                <a:solidFill>
                  <a:schemeClr val="dk1"/>
                </a:solidFill>
                <a:latin typeface="Helvetica Neue"/>
              </a:rPr>
              <a:t>, </a:t>
            </a:r>
            <a:r>
              <a:rPr lang="en-GB" sz="2800" dirty="0" err="1">
                <a:solidFill>
                  <a:schemeClr val="dk1"/>
                </a:solidFill>
                <a:latin typeface="Helvetica Neue"/>
              </a:rPr>
              <a:t>occhiate</a:t>
            </a:r>
            <a:r>
              <a:rPr lang="en-GB" sz="2800" dirty="0">
                <a:solidFill>
                  <a:schemeClr val="dk1"/>
                </a:solidFill>
                <a:latin typeface="Helvetica Neue"/>
              </a:rPr>
              <a:t> e </a:t>
            </a:r>
            <a:r>
              <a:rPr lang="en-GB" sz="2800" dirty="0" err="1">
                <a:solidFill>
                  <a:schemeClr val="dk1"/>
                </a:solidFill>
                <a:latin typeface="Helvetica Neue"/>
              </a:rPr>
              <a:t>cambiamenti</a:t>
            </a:r>
            <a:r>
              <a:rPr lang="en-GB" sz="2800" dirty="0">
                <a:solidFill>
                  <a:schemeClr val="dk1"/>
                </a:solidFill>
                <a:latin typeface="Helvetica Neue"/>
              </a:rPr>
              <a:t> di </a:t>
            </a:r>
            <a:r>
              <a:rPr lang="en-GB" sz="2800" dirty="0" err="1">
                <a:solidFill>
                  <a:schemeClr val="dk1"/>
                </a:solidFill>
                <a:latin typeface="Helvetica Neue"/>
              </a:rPr>
              <a:t>orientamento</a:t>
            </a:r>
            <a:r>
              <a:rPr lang="en-GB" sz="2800" dirty="0">
                <a:solidFill>
                  <a:schemeClr val="dk1"/>
                </a:solidFill>
                <a:latin typeface="Helvetica Neue"/>
              </a:rPr>
              <a:t> </a:t>
            </a:r>
            <a:r>
              <a:rPr lang="en-GB" sz="2800" dirty="0" err="1">
                <a:solidFill>
                  <a:schemeClr val="dk1"/>
                </a:solidFill>
                <a:latin typeface="Helvetica Neue"/>
              </a:rPr>
              <a:t>permettono</a:t>
            </a:r>
            <a:r>
              <a:rPr lang="en-GB" sz="2800" dirty="0">
                <a:solidFill>
                  <a:schemeClr val="dk1"/>
                </a:solidFill>
                <a:latin typeface="Helvetica Neue"/>
              </a:rPr>
              <a:t> </a:t>
            </a:r>
            <a:r>
              <a:rPr lang="en-GB" sz="2800" dirty="0" err="1">
                <a:solidFill>
                  <a:schemeClr val="dk1"/>
                </a:solidFill>
                <a:latin typeface="Helvetica Neue"/>
              </a:rPr>
              <a:t>agli</a:t>
            </a:r>
            <a:r>
              <a:rPr lang="en-GB" sz="2800" dirty="0">
                <a:solidFill>
                  <a:schemeClr val="dk1"/>
                </a:solidFill>
                <a:latin typeface="Helvetica Neue"/>
              </a:rPr>
              <a:t> </a:t>
            </a:r>
            <a:r>
              <a:rPr lang="en-GB" sz="2800" dirty="0" err="1">
                <a:solidFill>
                  <a:schemeClr val="dk1"/>
                </a:solidFill>
                <a:latin typeface="Helvetica Neue"/>
              </a:rPr>
              <a:t>altri</a:t>
            </a:r>
            <a:r>
              <a:rPr lang="en-GB" sz="2800" dirty="0">
                <a:solidFill>
                  <a:schemeClr val="dk1"/>
                </a:solidFill>
                <a:latin typeface="Helvetica Neue"/>
              </a:rPr>
              <a:t> di </a:t>
            </a:r>
            <a:r>
              <a:rPr lang="en-GB" sz="2800" dirty="0" err="1">
                <a:solidFill>
                  <a:schemeClr val="dk1"/>
                </a:solidFill>
                <a:latin typeface="Helvetica Neue"/>
              </a:rPr>
              <a:t>capire</a:t>
            </a:r>
            <a:r>
              <a:rPr lang="en-GB" sz="2800" dirty="0">
                <a:solidFill>
                  <a:schemeClr val="dk1"/>
                </a:solidFill>
                <a:latin typeface="Helvetica Neue"/>
              </a:rPr>
              <a:t> </a:t>
            </a:r>
            <a:r>
              <a:rPr lang="en-GB" sz="2800" dirty="0" err="1">
                <a:solidFill>
                  <a:schemeClr val="dk1"/>
                </a:solidFill>
                <a:latin typeface="Helvetica Neue"/>
              </a:rPr>
              <a:t>che</a:t>
            </a:r>
            <a:r>
              <a:rPr lang="en-GB" sz="2800" dirty="0">
                <a:solidFill>
                  <a:schemeClr val="dk1"/>
                </a:solidFill>
                <a:latin typeface="Helvetica Neue"/>
              </a:rPr>
              <a:t> </a:t>
            </a:r>
            <a:r>
              <a:rPr lang="en-GB" sz="2800" dirty="0" err="1">
                <a:solidFill>
                  <a:schemeClr val="dk1"/>
                </a:solidFill>
                <a:latin typeface="Helvetica Neue"/>
              </a:rPr>
              <a:t>tipo</a:t>
            </a:r>
            <a:r>
              <a:rPr lang="en-GB" sz="2800" dirty="0">
                <a:solidFill>
                  <a:schemeClr val="dk1"/>
                </a:solidFill>
                <a:latin typeface="Helvetica Neue"/>
              </a:rPr>
              <a:t> di </a:t>
            </a:r>
            <a:r>
              <a:rPr lang="en-GB" sz="2800" dirty="0" err="1">
                <a:solidFill>
                  <a:schemeClr val="dk1"/>
                </a:solidFill>
                <a:latin typeface="Helvetica Neue"/>
              </a:rPr>
              <a:t>relazione</a:t>
            </a:r>
            <a:r>
              <a:rPr lang="en-GB" sz="2800" dirty="0">
                <a:solidFill>
                  <a:schemeClr val="dk1"/>
                </a:solidFill>
                <a:latin typeface="Helvetica Neue"/>
              </a:rPr>
              <a:t> </a:t>
            </a:r>
            <a:r>
              <a:rPr lang="en-GB" sz="2800" dirty="0" err="1">
                <a:solidFill>
                  <a:schemeClr val="dk1"/>
                </a:solidFill>
                <a:latin typeface="Helvetica Neue"/>
              </a:rPr>
              <a:t>vogliamo</a:t>
            </a:r>
            <a:r>
              <a:rPr lang="en-GB" sz="2800" dirty="0">
                <a:solidFill>
                  <a:schemeClr val="dk1"/>
                </a:solidFill>
                <a:latin typeface="Helvetica Neue"/>
              </a:rPr>
              <a:t> </a:t>
            </a:r>
            <a:r>
              <a:rPr lang="en-GB" sz="2800" dirty="0" err="1">
                <a:solidFill>
                  <a:schemeClr val="dk1"/>
                </a:solidFill>
                <a:latin typeface="Helvetica Neue"/>
              </a:rPr>
              <a:t>avere</a:t>
            </a:r>
            <a:r>
              <a:rPr lang="en-GB" sz="2800" dirty="0">
                <a:solidFill>
                  <a:schemeClr val="dk1"/>
                </a:solidFill>
                <a:latin typeface="Helvetica Neue"/>
              </a:rPr>
              <a:t>.</a:t>
            </a:r>
          </a:p>
          <a:p>
            <a:r>
              <a:rPr lang="en-GB" sz="2800" dirty="0">
                <a:solidFill>
                  <a:schemeClr val="dk1"/>
                </a:solidFill>
                <a:latin typeface="Helvetica Neue"/>
              </a:rPr>
              <a:t>- </a:t>
            </a:r>
            <a:r>
              <a:rPr lang="en-GB" sz="2800" dirty="0" err="1">
                <a:solidFill>
                  <a:schemeClr val="dk1"/>
                </a:solidFill>
                <a:latin typeface="Helvetica Neue"/>
              </a:rPr>
              <a:t>Usiamo</a:t>
            </a:r>
            <a:r>
              <a:rPr lang="en-GB" sz="2800" dirty="0">
                <a:solidFill>
                  <a:schemeClr val="dk1"/>
                </a:solidFill>
                <a:latin typeface="Helvetica Neue"/>
              </a:rPr>
              <a:t> la CNV per </a:t>
            </a:r>
            <a:r>
              <a:rPr lang="en-GB" sz="2800" dirty="0" err="1">
                <a:solidFill>
                  <a:schemeClr val="dk1"/>
                </a:solidFill>
                <a:latin typeface="Helvetica Neue"/>
              </a:rPr>
              <a:t>stabilire</a:t>
            </a:r>
            <a:r>
              <a:rPr lang="en-GB" sz="2800" dirty="0">
                <a:solidFill>
                  <a:schemeClr val="dk1"/>
                </a:solidFill>
                <a:latin typeface="Helvetica Neue"/>
              </a:rPr>
              <a:t> un </a:t>
            </a:r>
            <a:r>
              <a:rPr lang="en-GB" sz="2800" dirty="0" err="1">
                <a:solidFill>
                  <a:schemeClr val="dk1"/>
                </a:solidFill>
                <a:latin typeface="Helvetica Neue"/>
              </a:rPr>
              <a:t>livello</a:t>
            </a:r>
            <a:r>
              <a:rPr lang="en-GB" sz="2800" dirty="0">
                <a:solidFill>
                  <a:schemeClr val="dk1"/>
                </a:solidFill>
                <a:latin typeface="Helvetica Neue"/>
              </a:rPr>
              <a:t> di </a:t>
            </a:r>
            <a:r>
              <a:rPr lang="en-GB" sz="2800" dirty="0" err="1">
                <a:solidFill>
                  <a:schemeClr val="dk1"/>
                </a:solidFill>
                <a:latin typeface="Helvetica Neue"/>
              </a:rPr>
              <a:t>intimità</a:t>
            </a:r>
            <a:r>
              <a:rPr lang="en-GB" sz="2800" dirty="0">
                <a:solidFill>
                  <a:schemeClr val="dk1"/>
                </a:solidFill>
                <a:latin typeface="Helvetica Neue"/>
              </a:rPr>
              <a:t> </a:t>
            </a:r>
            <a:r>
              <a:rPr lang="en-GB" sz="2800" dirty="0" err="1">
                <a:solidFill>
                  <a:schemeClr val="dk1"/>
                </a:solidFill>
                <a:latin typeface="Helvetica Neue"/>
              </a:rPr>
              <a:t>reciprocamente</a:t>
            </a:r>
            <a:r>
              <a:rPr lang="en-GB" sz="2800" dirty="0">
                <a:solidFill>
                  <a:schemeClr val="dk1"/>
                </a:solidFill>
                <a:latin typeface="Helvetica Neue"/>
              </a:rPr>
              <a:t> </a:t>
            </a:r>
            <a:r>
              <a:rPr lang="en-GB" sz="2800" dirty="0" err="1">
                <a:solidFill>
                  <a:schemeClr val="dk1"/>
                </a:solidFill>
                <a:latin typeface="Helvetica Neue"/>
              </a:rPr>
              <a:t>accettabile</a:t>
            </a:r>
            <a:r>
              <a:rPr lang="en-GB" sz="2800" dirty="0">
                <a:solidFill>
                  <a:schemeClr val="dk1"/>
                </a:solidFill>
                <a:latin typeface="Helvetica Neue"/>
              </a:rPr>
              <a:t>).</a:t>
            </a:r>
          </a:p>
          <a:p>
            <a:r>
              <a:rPr lang="en-GB" sz="2800" dirty="0">
                <a:solidFill>
                  <a:schemeClr val="dk1"/>
                </a:solidFill>
                <a:latin typeface="Helvetica Neue"/>
              </a:rPr>
              <a:t>- </a:t>
            </a:r>
            <a:r>
              <a:rPr lang="en-GB" sz="2800" dirty="0" err="1">
                <a:solidFill>
                  <a:schemeClr val="dk1"/>
                </a:solidFill>
                <a:latin typeface="Helvetica Neue"/>
              </a:rPr>
              <a:t>Sostituzione</a:t>
            </a:r>
            <a:r>
              <a:rPr lang="en-GB" sz="2800" dirty="0">
                <a:solidFill>
                  <a:schemeClr val="dk1"/>
                </a:solidFill>
                <a:latin typeface="Helvetica Neue"/>
              </a:rPr>
              <a:t> e </a:t>
            </a:r>
            <a:r>
              <a:rPr lang="en-GB" sz="2800" dirty="0" err="1">
                <a:solidFill>
                  <a:schemeClr val="dk1"/>
                </a:solidFill>
                <a:latin typeface="Helvetica Neue"/>
              </a:rPr>
              <a:t>regolazione</a:t>
            </a:r>
            <a:r>
              <a:rPr lang="en-GB" sz="2800" dirty="0">
                <a:solidFill>
                  <a:schemeClr val="dk1"/>
                </a:solidFill>
                <a:latin typeface="Helvetica Neue"/>
              </a:rPr>
              <a:t> del </a:t>
            </a:r>
            <a:r>
              <a:rPr lang="en-GB" sz="2800" dirty="0" err="1">
                <a:solidFill>
                  <a:schemeClr val="dk1"/>
                </a:solidFill>
                <a:latin typeface="Helvetica Neue"/>
              </a:rPr>
              <a:t>linguaggio</a:t>
            </a:r>
            <a:r>
              <a:rPr lang="en-GB" sz="2800" dirty="0">
                <a:solidFill>
                  <a:schemeClr val="dk1"/>
                </a:solidFill>
                <a:latin typeface="Helvetica Neue"/>
              </a:rPr>
              <a:t> (ad </a:t>
            </a:r>
            <a:r>
              <a:rPr lang="en-GB" sz="2800" dirty="0" err="1">
                <a:solidFill>
                  <a:schemeClr val="dk1"/>
                </a:solidFill>
                <a:latin typeface="Helvetica Neue"/>
              </a:rPr>
              <a:t>esempio</a:t>
            </a:r>
            <a:r>
              <a:rPr lang="en-GB" sz="2800" dirty="0">
                <a:solidFill>
                  <a:schemeClr val="dk1"/>
                </a:solidFill>
                <a:latin typeface="Helvetica Neue"/>
              </a:rPr>
              <a:t>, il </a:t>
            </a:r>
            <a:r>
              <a:rPr lang="en-GB" sz="2800" dirty="0" err="1">
                <a:solidFill>
                  <a:schemeClr val="dk1"/>
                </a:solidFill>
                <a:latin typeface="Helvetica Neue"/>
              </a:rPr>
              <a:t>ruolo</a:t>
            </a:r>
            <a:r>
              <a:rPr lang="en-GB" sz="2800" dirty="0">
                <a:solidFill>
                  <a:schemeClr val="dk1"/>
                </a:solidFill>
                <a:latin typeface="Helvetica Neue"/>
              </a:rPr>
              <a:t> </a:t>
            </a:r>
            <a:r>
              <a:rPr lang="en-GB" sz="2800" dirty="0" err="1">
                <a:solidFill>
                  <a:schemeClr val="dk1"/>
                </a:solidFill>
                <a:latin typeface="Helvetica Neue"/>
              </a:rPr>
              <a:t>della</a:t>
            </a:r>
            <a:r>
              <a:rPr lang="en-GB" sz="2800" dirty="0">
                <a:solidFill>
                  <a:schemeClr val="dk1"/>
                </a:solidFill>
                <a:latin typeface="Helvetica Neue"/>
              </a:rPr>
              <a:t> CNV </a:t>
            </a:r>
            <a:r>
              <a:rPr lang="en-GB" sz="2800" dirty="0" err="1">
                <a:solidFill>
                  <a:schemeClr val="dk1"/>
                </a:solidFill>
                <a:latin typeface="Helvetica Neue"/>
              </a:rPr>
              <a:t>nell'inflessione</a:t>
            </a:r>
            <a:r>
              <a:rPr lang="en-GB" sz="2800" dirty="0">
                <a:solidFill>
                  <a:schemeClr val="dk1"/>
                </a:solidFill>
                <a:latin typeface="Helvetica Neue"/>
              </a:rPr>
              <a:t> del </a:t>
            </a:r>
            <a:r>
              <a:rPr lang="en-GB" sz="2800" dirty="0" err="1">
                <a:solidFill>
                  <a:schemeClr val="dk1"/>
                </a:solidFill>
                <a:latin typeface="Helvetica Neue"/>
              </a:rPr>
              <a:t>significato</a:t>
            </a:r>
            <a:r>
              <a:rPr lang="en-GB" sz="2800" dirty="0">
                <a:solidFill>
                  <a:schemeClr val="dk1"/>
                </a:solidFill>
                <a:latin typeface="Helvetica Neue"/>
              </a:rPr>
              <a:t> di </a:t>
            </a:r>
            <a:r>
              <a:rPr lang="en-GB" sz="2800" dirty="0" err="1">
                <a:solidFill>
                  <a:schemeClr val="dk1"/>
                </a:solidFill>
                <a:latin typeface="Helvetica Neue"/>
              </a:rPr>
              <a:t>una</a:t>
            </a:r>
            <a:r>
              <a:rPr lang="en-GB" sz="2800" dirty="0">
                <a:solidFill>
                  <a:schemeClr val="dk1"/>
                </a:solidFill>
                <a:latin typeface="Helvetica Neue"/>
              </a:rPr>
              <a:t> </a:t>
            </a:r>
            <a:r>
              <a:rPr lang="en-GB" sz="2800" dirty="0" err="1">
                <a:solidFill>
                  <a:schemeClr val="dk1"/>
                </a:solidFill>
                <a:latin typeface="Helvetica Neue"/>
              </a:rPr>
              <a:t>frase</a:t>
            </a:r>
            <a:r>
              <a:rPr lang="en-GB" sz="2800" dirty="0">
                <a:solidFill>
                  <a:schemeClr val="dk1"/>
                </a:solidFill>
                <a:latin typeface="Helvetica Neue"/>
              </a:rPr>
              <a:t> </a:t>
            </a:r>
            <a:r>
              <a:rPr lang="en-GB" sz="2800" dirty="0" err="1">
                <a:solidFill>
                  <a:schemeClr val="dk1"/>
                </a:solidFill>
                <a:latin typeface="Helvetica Neue"/>
              </a:rPr>
              <a:t>può</a:t>
            </a:r>
            <a:r>
              <a:rPr lang="en-GB" sz="2800" dirty="0">
                <a:solidFill>
                  <a:schemeClr val="dk1"/>
                </a:solidFill>
                <a:latin typeface="Helvetica Neue"/>
              </a:rPr>
              <a:t> </a:t>
            </a:r>
            <a:r>
              <a:rPr lang="en-GB" sz="2800" dirty="0" err="1">
                <a:solidFill>
                  <a:schemeClr val="dk1"/>
                </a:solidFill>
                <a:latin typeface="Helvetica Neue"/>
              </a:rPr>
              <a:t>essere</a:t>
            </a:r>
            <a:r>
              <a:rPr lang="en-GB" sz="2800" dirty="0">
                <a:solidFill>
                  <a:schemeClr val="dk1"/>
                </a:solidFill>
                <a:latin typeface="Helvetica Neue"/>
              </a:rPr>
              <a:t> </a:t>
            </a:r>
            <a:r>
              <a:rPr lang="en-GB" sz="2800" dirty="0" err="1">
                <a:solidFill>
                  <a:schemeClr val="dk1"/>
                </a:solidFill>
                <a:latin typeface="Helvetica Neue"/>
              </a:rPr>
              <a:t>esplorato</a:t>
            </a:r>
            <a:r>
              <a:rPr lang="en-GB" sz="2800" dirty="0">
                <a:solidFill>
                  <a:schemeClr val="dk1"/>
                </a:solidFill>
                <a:latin typeface="Helvetica Neue"/>
              </a:rPr>
              <a:t> "</a:t>
            </a:r>
            <a:r>
              <a:rPr lang="en-GB" sz="2800" dirty="0" err="1">
                <a:solidFill>
                  <a:schemeClr val="dk1"/>
                </a:solidFill>
                <a:latin typeface="Helvetica Neue"/>
              </a:rPr>
              <a:t>eseguendo</a:t>
            </a:r>
            <a:r>
              <a:rPr lang="en-GB" sz="2800" dirty="0">
                <a:solidFill>
                  <a:schemeClr val="dk1"/>
                </a:solidFill>
                <a:latin typeface="Helvetica Neue"/>
              </a:rPr>
              <a:t>" la </a:t>
            </a:r>
            <a:r>
              <a:rPr lang="en-GB" sz="2800" dirty="0" err="1">
                <a:solidFill>
                  <a:schemeClr val="dk1"/>
                </a:solidFill>
                <a:latin typeface="Helvetica Neue"/>
              </a:rPr>
              <a:t>frase</a:t>
            </a:r>
            <a:r>
              <a:rPr lang="en-GB" sz="2800" dirty="0">
                <a:solidFill>
                  <a:schemeClr val="dk1"/>
                </a:solidFill>
                <a:latin typeface="Helvetica Neue"/>
              </a:rPr>
              <a:t> </a:t>
            </a:r>
            <a:r>
              <a:rPr lang="en-GB" sz="2800" dirty="0" err="1">
                <a:solidFill>
                  <a:schemeClr val="dk1"/>
                </a:solidFill>
                <a:latin typeface="Helvetica Neue"/>
              </a:rPr>
              <a:t>seguente</a:t>
            </a:r>
            <a:r>
              <a:rPr lang="en-GB" sz="2800" dirty="0">
                <a:solidFill>
                  <a:schemeClr val="dk1"/>
                </a:solidFill>
                <a:latin typeface="Helvetica Neue"/>
              </a:rPr>
              <a:t> in </a:t>
            </a:r>
            <a:r>
              <a:rPr lang="en-GB" sz="2800" dirty="0" err="1">
                <a:solidFill>
                  <a:schemeClr val="dk1"/>
                </a:solidFill>
                <a:latin typeface="Helvetica Neue"/>
              </a:rPr>
              <a:t>modi</a:t>
            </a:r>
            <a:r>
              <a:rPr lang="en-GB" sz="2800" dirty="0">
                <a:solidFill>
                  <a:schemeClr val="dk1"/>
                </a:solidFill>
                <a:latin typeface="Helvetica Neue"/>
              </a:rPr>
              <a:t> </a:t>
            </a:r>
            <a:r>
              <a:rPr lang="en-GB" sz="2800" dirty="0" err="1">
                <a:solidFill>
                  <a:schemeClr val="dk1"/>
                </a:solidFill>
                <a:latin typeface="Helvetica Neue"/>
              </a:rPr>
              <a:t>diversi</a:t>
            </a:r>
            <a:r>
              <a:rPr lang="en-GB" sz="2800" dirty="0">
                <a:solidFill>
                  <a:schemeClr val="dk1"/>
                </a:solidFill>
                <a:latin typeface="Helvetica Neue"/>
              </a:rPr>
              <a:t>).</a:t>
            </a:r>
          </a:p>
        </p:txBody>
      </p:sp>
    </p:spTree>
    <p:extLst>
      <p:ext uri="{BB962C8B-B14F-4D97-AF65-F5344CB8AC3E}">
        <p14:creationId xmlns:p14="http://schemas.microsoft.com/office/powerpoint/2010/main" val="301563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3970277"/>
          </a:xfrm>
          <a:prstGeom prst="rect">
            <a:avLst/>
          </a:prstGeom>
          <a:noFill/>
          <a:ln>
            <a:noFill/>
          </a:ln>
        </p:spPr>
        <p:txBody>
          <a:bodyPr spcFirstLastPara="1" wrap="square" lIns="91425" tIns="45700" rIns="91425" bIns="45700" anchor="t" anchorCtr="0">
            <a:spAutoFit/>
          </a:bodyPr>
          <a:lstStyle/>
          <a:p>
            <a:r>
              <a:rPr lang="en-US" sz="2800" b="1" dirty="0" err="1">
                <a:solidFill>
                  <a:srgbClr val="C00000"/>
                </a:solidFill>
                <a:latin typeface="Helvetica Neue"/>
                <a:ea typeface="Helvetica Neue"/>
                <a:cs typeface="Helvetica Neue"/>
                <a:sym typeface="Helvetica Neue"/>
              </a:rPr>
              <a:t>Comunicazione</a:t>
            </a:r>
            <a:r>
              <a:rPr lang="en-US" sz="2800" b="1" dirty="0">
                <a:solidFill>
                  <a:srgbClr val="C00000"/>
                </a:solidFill>
                <a:latin typeface="Helvetica Neue"/>
                <a:ea typeface="Helvetica Neue"/>
                <a:cs typeface="Helvetica Neue"/>
                <a:sym typeface="Helvetica Neue"/>
              </a:rPr>
              <a:t> e il </a:t>
            </a:r>
            <a:r>
              <a:rPr lang="en-US" sz="2800" b="1" dirty="0" err="1">
                <a:solidFill>
                  <a:srgbClr val="C00000"/>
                </a:solidFill>
                <a:latin typeface="Helvetica Neue"/>
                <a:ea typeface="Helvetica Neue"/>
                <a:cs typeface="Helvetica Neue"/>
                <a:sym typeface="Helvetica Neue"/>
              </a:rPr>
              <a:t>comunitore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competente</a:t>
            </a:r>
            <a:r>
              <a:rPr lang="en-US" sz="2800" b="1" dirty="0">
                <a:solidFill>
                  <a:srgbClr val="C00000"/>
                </a:solidFill>
                <a:latin typeface="Helvetica Neue"/>
                <a:ea typeface="Helvetica Neue"/>
                <a:cs typeface="Helvetica Neue"/>
                <a:sym typeface="Helvetica Neue"/>
              </a:rPr>
              <a:t> </a:t>
            </a:r>
          </a:p>
          <a:p>
            <a:endParaRPr lang="en-GB" sz="2800" dirty="0">
              <a:solidFill>
                <a:schemeClr val="dk1"/>
              </a:solidFill>
              <a:latin typeface="Helvetica Neue"/>
            </a:endParaRPr>
          </a:p>
          <a:p>
            <a:r>
              <a:rPr lang="en-GB" sz="2800" dirty="0">
                <a:solidFill>
                  <a:schemeClr val="dk1"/>
                </a:solidFill>
                <a:latin typeface="Helvetica Neue"/>
              </a:rPr>
              <a:t>Un </a:t>
            </a:r>
            <a:r>
              <a:rPr lang="en-GB" sz="2800" dirty="0" err="1">
                <a:solidFill>
                  <a:schemeClr val="dk1"/>
                </a:solidFill>
                <a:latin typeface="Helvetica Neue"/>
              </a:rPr>
              <a:t>comunicatore</a:t>
            </a:r>
            <a:r>
              <a:rPr lang="en-GB" sz="2800" dirty="0">
                <a:solidFill>
                  <a:schemeClr val="dk1"/>
                </a:solidFill>
                <a:latin typeface="Helvetica Neue"/>
              </a:rPr>
              <a:t> </a:t>
            </a:r>
            <a:r>
              <a:rPr lang="en-GB" sz="2800" dirty="0" err="1">
                <a:solidFill>
                  <a:schemeClr val="dk1"/>
                </a:solidFill>
                <a:latin typeface="Helvetica Neue"/>
              </a:rPr>
              <a:t>competente</a:t>
            </a:r>
            <a:r>
              <a:rPr lang="en-GB" sz="2800" dirty="0">
                <a:solidFill>
                  <a:schemeClr val="dk1"/>
                </a:solidFill>
                <a:latin typeface="Helvetica Neue"/>
              </a:rPr>
              <a:t>:</a:t>
            </a:r>
          </a:p>
          <a:p>
            <a:endParaRPr lang="en-GB" sz="2800" dirty="0">
              <a:solidFill>
                <a:schemeClr val="dk1"/>
              </a:solidFill>
              <a:latin typeface="Helvetica Neue"/>
            </a:endParaRPr>
          </a:p>
          <a:p>
            <a:pPr marL="457200" indent="-457200">
              <a:buFont typeface="Arial" panose="020B0604020202020204" pitchFamily="34" charset="0"/>
              <a:buChar char="•"/>
            </a:pPr>
            <a:r>
              <a:rPr lang="en-GB" sz="2800" dirty="0" err="1">
                <a:solidFill>
                  <a:schemeClr val="dk1"/>
                </a:solidFill>
                <a:latin typeface="Helvetica Neue"/>
              </a:rPr>
              <a:t>Riconoscere</a:t>
            </a:r>
            <a:r>
              <a:rPr lang="en-GB" sz="2800" dirty="0">
                <a:solidFill>
                  <a:schemeClr val="dk1"/>
                </a:solidFill>
                <a:latin typeface="Helvetica Neue"/>
              </a:rPr>
              <a:t> e </a:t>
            </a:r>
            <a:r>
              <a:rPr lang="en-GB" sz="2800" dirty="0" err="1">
                <a:solidFill>
                  <a:schemeClr val="dk1"/>
                </a:solidFill>
                <a:latin typeface="Helvetica Neue"/>
              </a:rPr>
              <a:t>utilizzare</a:t>
            </a:r>
            <a:r>
              <a:rPr lang="en-GB" sz="2800" dirty="0">
                <a:solidFill>
                  <a:schemeClr val="dk1"/>
                </a:solidFill>
                <a:latin typeface="Helvetica Neue"/>
              </a:rPr>
              <a:t> </a:t>
            </a:r>
            <a:r>
              <a:rPr lang="en-GB" sz="2800" dirty="0" err="1">
                <a:solidFill>
                  <a:schemeClr val="dk1"/>
                </a:solidFill>
                <a:latin typeface="Helvetica Neue"/>
              </a:rPr>
              <a:t>diversi</a:t>
            </a:r>
            <a:r>
              <a:rPr lang="en-GB" sz="2800" dirty="0">
                <a:solidFill>
                  <a:schemeClr val="dk1"/>
                </a:solidFill>
                <a:latin typeface="Helvetica Neue"/>
              </a:rPr>
              <a:t> </a:t>
            </a:r>
            <a:r>
              <a:rPr lang="en-GB" sz="2800" dirty="0" err="1">
                <a:solidFill>
                  <a:schemeClr val="dk1"/>
                </a:solidFill>
                <a:latin typeface="Helvetica Neue"/>
              </a:rPr>
              <a:t>stili</a:t>
            </a:r>
            <a:r>
              <a:rPr lang="en-GB" sz="2800" dirty="0">
                <a:solidFill>
                  <a:schemeClr val="dk1"/>
                </a:solidFill>
                <a:latin typeface="Helvetica Neue"/>
              </a:rPr>
              <a:t> </a:t>
            </a:r>
            <a:r>
              <a:rPr lang="en-GB" sz="2800" dirty="0" err="1">
                <a:solidFill>
                  <a:schemeClr val="dk1"/>
                </a:solidFill>
                <a:latin typeface="Helvetica Neue"/>
              </a:rPr>
              <a:t>verbali</a:t>
            </a:r>
            <a:r>
              <a:rPr lang="en-GB" sz="2800" dirty="0">
                <a:solidFill>
                  <a:schemeClr val="dk1"/>
                </a:solidFill>
                <a:latin typeface="Helvetica Neue"/>
              </a:rPr>
              <a:t> e non </a:t>
            </a:r>
            <a:r>
              <a:rPr lang="en-GB" sz="2800" dirty="0" err="1">
                <a:solidFill>
                  <a:schemeClr val="dk1"/>
                </a:solidFill>
                <a:latin typeface="Helvetica Neue"/>
              </a:rPr>
              <a:t>verbali</a:t>
            </a:r>
            <a:r>
              <a:rPr lang="en-GB" sz="2800" dirty="0">
                <a:solidFill>
                  <a:schemeClr val="dk1"/>
                </a:solidFill>
                <a:latin typeface="Helvetica Neue"/>
              </a:rPr>
              <a:t> in </a:t>
            </a:r>
            <a:r>
              <a:rPr lang="en-GB" sz="2800" dirty="0" err="1">
                <a:solidFill>
                  <a:schemeClr val="dk1"/>
                </a:solidFill>
                <a:latin typeface="Helvetica Neue"/>
              </a:rPr>
              <a:t>quanto</a:t>
            </a:r>
            <a:r>
              <a:rPr lang="en-GB" sz="2800" dirty="0">
                <a:solidFill>
                  <a:schemeClr val="dk1"/>
                </a:solidFill>
                <a:latin typeface="Helvetica Neue"/>
              </a:rPr>
              <a:t> </a:t>
            </a:r>
            <a:r>
              <a:rPr lang="en-GB" sz="2800" dirty="0" err="1">
                <a:solidFill>
                  <a:schemeClr val="dk1"/>
                </a:solidFill>
                <a:latin typeface="Helvetica Neue"/>
              </a:rPr>
              <a:t>adatti</a:t>
            </a:r>
            <a:r>
              <a:rPr lang="en-GB" sz="2800" dirty="0">
                <a:solidFill>
                  <a:schemeClr val="dk1"/>
                </a:solidFill>
                <a:latin typeface="Helvetica Neue"/>
              </a:rPr>
              <a:t> a diverse </a:t>
            </a:r>
            <a:r>
              <a:rPr lang="en-GB" sz="2800" dirty="0" err="1">
                <a:solidFill>
                  <a:schemeClr val="dk1"/>
                </a:solidFill>
                <a:latin typeface="Helvetica Neue"/>
              </a:rPr>
              <a:t>situazioni</a:t>
            </a:r>
            <a:r>
              <a:rPr lang="en-GB" sz="2800" dirty="0">
                <a:solidFill>
                  <a:schemeClr val="dk1"/>
                </a:solidFill>
                <a:latin typeface="Helvetica Neue"/>
              </a:rPr>
              <a:t> </a:t>
            </a:r>
            <a:r>
              <a:rPr lang="en-GB" sz="2800" dirty="0" err="1">
                <a:solidFill>
                  <a:schemeClr val="dk1"/>
                </a:solidFill>
                <a:latin typeface="Helvetica Neue"/>
              </a:rPr>
              <a:t>sociali</a:t>
            </a:r>
            <a:r>
              <a:rPr lang="en-GB" sz="2800" dirty="0">
                <a:solidFill>
                  <a:schemeClr val="dk1"/>
                </a:solidFill>
                <a:latin typeface="Helvetica Neue"/>
              </a:rPr>
              <a:t>.</a:t>
            </a:r>
          </a:p>
          <a:p>
            <a:pPr marL="457200" indent="-457200">
              <a:buFont typeface="Arial" panose="020B0604020202020204" pitchFamily="34" charset="0"/>
              <a:buChar char="•"/>
            </a:pPr>
            <a:r>
              <a:rPr lang="en-GB" sz="2800" dirty="0" err="1">
                <a:solidFill>
                  <a:schemeClr val="dk1"/>
                </a:solidFill>
                <a:latin typeface="Helvetica Neue"/>
              </a:rPr>
              <a:t>Riconoscere</a:t>
            </a:r>
            <a:r>
              <a:rPr lang="en-GB" sz="2800" dirty="0">
                <a:solidFill>
                  <a:schemeClr val="dk1"/>
                </a:solidFill>
                <a:latin typeface="Helvetica Neue"/>
              </a:rPr>
              <a:t> la </a:t>
            </a:r>
            <a:r>
              <a:rPr lang="en-GB" sz="2800" dirty="0" err="1">
                <a:solidFill>
                  <a:schemeClr val="dk1"/>
                </a:solidFill>
                <a:latin typeface="Helvetica Neue"/>
              </a:rPr>
              <a:t>relazione</a:t>
            </a:r>
            <a:r>
              <a:rPr lang="en-GB" sz="2800" dirty="0">
                <a:solidFill>
                  <a:schemeClr val="dk1"/>
                </a:solidFill>
                <a:latin typeface="Helvetica Neue"/>
              </a:rPr>
              <a:t> </a:t>
            </a:r>
            <a:r>
              <a:rPr lang="en-GB" sz="2800" dirty="0" err="1">
                <a:solidFill>
                  <a:schemeClr val="dk1"/>
                </a:solidFill>
                <a:latin typeface="Helvetica Neue"/>
              </a:rPr>
              <a:t>tra</a:t>
            </a:r>
            <a:r>
              <a:rPr lang="en-GB" sz="2800" dirty="0">
                <a:solidFill>
                  <a:schemeClr val="dk1"/>
                </a:solidFill>
                <a:latin typeface="Helvetica Neue"/>
              </a:rPr>
              <a:t> </a:t>
            </a:r>
            <a:r>
              <a:rPr lang="en-GB" sz="2800" dirty="0" err="1">
                <a:solidFill>
                  <a:schemeClr val="dk1"/>
                </a:solidFill>
                <a:latin typeface="Helvetica Neue"/>
              </a:rPr>
              <a:t>elementi</a:t>
            </a:r>
            <a:r>
              <a:rPr lang="en-GB" sz="2800" dirty="0">
                <a:solidFill>
                  <a:schemeClr val="dk1"/>
                </a:solidFill>
                <a:latin typeface="Helvetica Neue"/>
              </a:rPr>
              <a:t> </a:t>
            </a:r>
            <a:r>
              <a:rPr lang="en-GB" sz="2800" dirty="0" err="1">
                <a:solidFill>
                  <a:schemeClr val="dk1"/>
                </a:solidFill>
                <a:latin typeface="Helvetica Neue"/>
              </a:rPr>
              <a:t>verbali</a:t>
            </a:r>
            <a:r>
              <a:rPr lang="en-GB" sz="2800" dirty="0">
                <a:solidFill>
                  <a:schemeClr val="dk1"/>
                </a:solidFill>
                <a:latin typeface="Helvetica Neue"/>
              </a:rPr>
              <a:t> e non </a:t>
            </a:r>
            <a:r>
              <a:rPr lang="en-GB" sz="2800" dirty="0" err="1">
                <a:solidFill>
                  <a:schemeClr val="dk1"/>
                </a:solidFill>
                <a:latin typeface="Helvetica Neue"/>
              </a:rPr>
              <a:t>verbali</a:t>
            </a:r>
            <a:r>
              <a:rPr lang="en-GB" sz="2800" dirty="0">
                <a:solidFill>
                  <a:schemeClr val="dk1"/>
                </a:solidFill>
                <a:latin typeface="Helvetica Neue"/>
              </a:rPr>
              <a:t> </a:t>
            </a:r>
            <a:r>
              <a:rPr lang="en-GB" sz="2800" dirty="0" err="1">
                <a:solidFill>
                  <a:schemeClr val="dk1"/>
                </a:solidFill>
                <a:latin typeface="Helvetica Neue"/>
              </a:rPr>
              <a:t>nella</a:t>
            </a:r>
            <a:r>
              <a:rPr lang="en-GB" sz="2800" dirty="0">
                <a:solidFill>
                  <a:schemeClr val="dk1"/>
                </a:solidFill>
                <a:latin typeface="Helvetica Neue"/>
              </a:rPr>
              <a:t> </a:t>
            </a:r>
            <a:r>
              <a:rPr lang="en-GB" sz="2800" dirty="0" err="1">
                <a:solidFill>
                  <a:schemeClr val="dk1"/>
                </a:solidFill>
                <a:latin typeface="Helvetica Neue"/>
              </a:rPr>
              <a:t>comunicazione</a:t>
            </a:r>
            <a:r>
              <a:rPr lang="en-GB" sz="2800" dirty="0">
                <a:solidFill>
                  <a:schemeClr val="dk1"/>
                </a:solidFill>
                <a:latin typeface="Helvetica Neue"/>
              </a:rPr>
              <a:t>.</a:t>
            </a:r>
          </a:p>
          <a:p>
            <a:pPr marL="457200" indent="-457200">
              <a:buFont typeface="Arial" panose="020B0604020202020204" pitchFamily="34" charset="0"/>
              <a:buChar char="•"/>
            </a:pPr>
            <a:r>
              <a:rPr lang="en-GB" sz="2800" dirty="0" err="1">
                <a:solidFill>
                  <a:schemeClr val="dk1"/>
                </a:solidFill>
                <a:latin typeface="Helvetica Neue"/>
              </a:rPr>
              <a:t>Compensare</a:t>
            </a:r>
            <a:r>
              <a:rPr lang="en-GB" sz="2800" dirty="0">
                <a:solidFill>
                  <a:schemeClr val="dk1"/>
                </a:solidFill>
                <a:latin typeface="Helvetica Neue"/>
              </a:rPr>
              <a:t> le </a:t>
            </a:r>
            <a:r>
              <a:rPr lang="en-GB" sz="2800" dirty="0" err="1">
                <a:solidFill>
                  <a:schemeClr val="dk1"/>
                </a:solidFill>
                <a:latin typeface="Helvetica Neue"/>
              </a:rPr>
              <a:t>possibili</a:t>
            </a:r>
            <a:r>
              <a:rPr lang="en-GB" sz="2800" dirty="0">
                <a:solidFill>
                  <a:schemeClr val="dk1"/>
                </a:solidFill>
                <a:latin typeface="Helvetica Neue"/>
              </a:rPr>
              <a:t> </a:t>
            </a:r>
            <a:r>
              <a:rPr lang="en-GB" sz="2800" dirty="0" err="1">
                <a:solidFill>
                  <a:schemeClr val="dk1"/>
                </a:solidFill>
                <a:latin typeface="Helvetica Neue"/>
              </a:rPr>
              <a:t>interpretazioni</a:t>
            </a:r>
            <a:r>
              <a:rPr lang="en-GB" sz="2800" dirty="0">
                <a:solidFill>
                  <a:schemeClr val="dk1"/>
                </a:solidFill>
                <a:latin typeface="Helvetica Neue"/>
              </a:rPr>
              <a:t> </a:t>
            </a:r>
            <a:r>
              <a:rPr lang="en-GB" sz="2800" dirty="0" err="1">
                <a:solidFill>
                  <a:schemeClr val="dk1"/>
                </a:solidFill>
                <a:latin typeface="Helvetica Neue"/>
              </a:rPr>
              <a:t>errate</a:t>
            </a:r>
            <a:r>
              <a:rPr lang="en-GB" sz="2800" dirty="0">
                <a:solidFill>
                  <a:schemeClr val="dk1"/>
                </a:solidFill>
                <a:latin typeface="Helvetica Neue"/>
              </a:rPr>
              <a:t> </a:t>
            </a:r>
            <a:r>
              <a:rPr lang="en-GB" sz="2800" dirty="0" err="1">
                <a:solidFill>
                  <a:schemeClr val="dk1"/>
                </a:solidFill>
                <a:latin typeface="Helvetica Neue"/>
              </a:rPr>
              <a:t>nella</a:t>
            </a:r>
            <a:r>
              <a:rPr lang="en-GB" sz="2800" dirty="0">
                <a:solidFill>
                  <a:schemeClr val="dk1"/>
                </a:solidFill>
                <a:latin typeface="Helvetica Neue"/>
              </a:rPr>
              <a:t> </a:t>
            </a:r>
            <a:r>
              <a:rPr lang="en-GB" sz="2800" dirty="0" err="1">
                <a:solidFill>
                  <a:schemeClr val="dk1"/>
                </a:solidFill>
                <a:latin typeface="Helvetica Neue"/>
              </a:rPr>
              <a:t>comunicazione</a:t>
            </a:r>
            <a:r>
              <a:rPr lang="en-GB" sz="2800" dirty="0">
                <a:solidFill>
                  <a:schemeClr val="dk1"/>
                </a:solidFill>
                <a:latin typeface="Helvetica Neue"/>
              </a:rPr>
              <a:t> con </a:t>
            </a:r>
            <a:r>
              <a:rPr lang="en-GB" sz="2800" dirty="0" err="1">
                <a:solidFill>
                  <a:schemeClr val="dk1"/>
                </a:solidFill>
                <a:latin typeface="Helvetica Neue"/>
              </a:rPr>
              <a:t>gli</a:t>
            </a:r>
            <a:r>
              <a:rPr lang="en-GB" sz="2800" dirty="0">
                <a:solidFill>
                  <a:schemeClr val="dk1"/>
                </a:solidFill>
                <a:latin typeface="Helvetica Neue"/>
              </a:rPr>
              <a:t> </a:t>
            </a:r>
            <a:r>
              <a:rPr lang="en-GB" sz="2800" dirty="0" err="1">
                <a:solidFill>
                  <a:schemeClr val="dk1"/>
                </a:solidFill>
                <a:latin typeface="Helvetica Neue"/>
              </a:rPr>
              <a:t>altri</a:t>
            </a:r>
            <a:r>
              <a:rPr lang="en-GB" sz="2800" dirty="0">
                <a:solidFill>
                  <a:schemeClr val="dk1"/>
                </a:solidFill>
                <a:latin typeface="Helvetica Neue"/>
              </a:rPr>
              <a:t>.</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19668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it-IT" sz="4400" b="1" dirty="0">
                <a:solidFill>
                  <a:srgbClr val="C00000"/>
                </a:solidFill>
                <a:effectLst/>
                <a:latin typeface="Calibri" panose="020F0502020204030204" pitchFamily="34" charset="0"/>
                <a:ea typeface="Calibri" panose="020F0502020204030204" pitchFamily="34" charset="0"/>
              </a:rPr>
              <a:t>Come farti comprendere/capire</a:t>
            </a:r>
            <a:r>
              <a:rPr lang="en-IT" sz="4400" dirty="0">
                <a:solidFill>
                  <a:srgbClr val="C00000"/>
                </a:solidFill>
                <a:effectLst/>
              </a:rPr>
              <a:t> </a:t>
            </a:r>
            <a:endParaRPr sz="4400" b="1" dirty="0">
              <a:solidFill>
                <a:srgbClr val="C00000"/>
              </a:solidFill>
              <a:latin typeface="Arial"/>
              <a:ea typeface="Arial"/>
              <a:cs typeface="Arial"/>
              <a:sym typeface="Arial"/>
            </a:endParaRPr>
          </a:p>
        </p:txBody>
      </p:sp>
      <p:sp>
        <p:nvSpPr>
          <p:cNvPr id="159" name="Google Shape;159;p4"/>
          <p:cNvSpPr txBox="1"/>
          <p:nvPr/>
        </p:nvSpPr>
        <p:spPr>
          <a:xfrm>
            <a:off x="1523999" y="2562880"/>
            <a:ext cx="11845637" cy="6432490"/>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Il principio </a:t>
            </a:r>
            <a:r>
              <a:rPr lang="en-US" sz="2800" b="1" dirty="0" err="1">
                <a:solidFill>
                  <a:srgbClr val="C00000"/>
                </a:solidFill>
                <a:latin typeface="Helvetica Neue"/>
                <a:ea typeface="Helvetica Neue"/>
                <a:cs typeface="Helvetica Neue"/>
                <a:sym typeface="Helvetica Neue"/>
              </a:rPr>
              <a:t>piramidale</a:t>
            </a:r>
            <a:r>
              <a:rPr lang="en-US" sz="2800" b="1" dirty="0">
                <a:solidFill>
                  <a:srgbClr val="C00000"/>
                </a:solidFill>
                <a:latin typeface="Helvetica Neue"/>
                <a:ea typeface="Helvetica Neue"/>
                <a:cs typeface="Helvetica Neue"/>
                <a:sym typeface="Helvetica Neue"/>
              </a:rPr>
              <a:t> di Minto: come </a:t>
            </a:r>
            <a:r>
              <a:rPr lang="en-US" sz="2800" b="1" dirty="0" err="1">
                <a:solidFill>
                  <a:srgbClr val="C00000"/>
                </a:solidFill>
                <a:latin typeface="Helvetica Neue"/>
                <a:ea typeface="Helvetica Neue"/>
                <a:cs typeface="Helvetica Neue"/>
                <a:sym typeface="Helvetica Neue"/>
              </a:rPr>
              <a:t>avere</a:t>
            </a:r>
            <a:r>
              <a:rPr lang="en-US" sz="2800" b="1" dirty="0">
                <a:solidFill>
                  <a:srgbClr val="C00000"/>
                </a:solidFill>
                <a:latin typeface="Helvetica Neue"/>
                <a:ea typeface="Helvetica Neue"/>
                <a:cs typeface="Helvetica Neue"/>
                <a:sym typeface="Helvetica Neue"/>
              </a:rPr>
              <a:t> un </a:t>
            </a:r>
            <a:r>
              <a:rPr lang="en-US" sz="2800" b="1" dirty="0" err="1">
                <a:solidFill>
                  <a:srgbClr val="C00000"/>
                </a:solidFill>
                <a:latin typeface="Helvetica Neue"/>
                <a:ea typeface="Helvetica Neue"/>
                <a:cs typeface="Helvetica Neue"/>
                <a:sym typeface="Helvetica Neue"/>
              </a:rPr>
              <a:t>impatto</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nella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comunicazione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aziendale</a:t>
            </a:r>
            <a:endParaRPr lang="en-US" sz="2800" b="1" dirty="0">
              <a:solidFill>
                <a:srgbClr val="C00000"/>
              </a:solidFill>
              <a:latin typeface="Helvetica Neue"/>
              <a:ea typeface="Helvetica Neue"/>
              <a:cs typeface="Helvetica Neue"/>
              <a:sym typeface="Helvetica Neue"/>
            </a:endParaRPr>
          </a:p>
          <a:p>
            <a:endParaRPr lang="en-US" sz="2800" dirty="0">
              <a:solidFill>
                <a:schemeClr val="dk1"/>
              </a:solidFill>
              <a:latin typeface="Helvetica Neue"/>
              <a:ea typeface="Helvetica Neue"/>
              <a:cs typeface="Helvetica Neue"/>
              <a:sym typeface="Helvetica Neue"/>
            </a:endParaRPr>
          </a:p>
          <a:p>
            <a:pPr algn="just"/>
            <a:r>
              <a:rPr lang="it-IT" sz="2500" dirty="0">
                <a:effectLst/>
                <a:latin typeface="Calibri" panose="020F0502020204030204" pitchFamily="34" charset="0"/>
                <a:ea typeface="Calibri" panose="020F0502020204030204" pitchFamily="34" charset="0"/>
                <a:cs typeface="Arial MT"/>
              </a:rPr>
              <a:t>La comunicazione è una cosa seria: il modo in cui trasmettete le vostre idee in qualsiasi contesto professionale può fare la differenza tanto quanto la vostra competenza tecnica e la vostra conoscenza del settore.</a:t>
            </a:r>
            <a:endParaRPr lang="en-IT" sz="2500" dirty="0">
              <a:effectLst/>
              <a:latin typeface="Arial MT"/>
              <a:ea typeface="Arial MT"/>
              <a:cs typeface="Arial MT"/>
            </a:endParaRPr>
          </a:p>
          <a:p>
            <a:pPr algn="just"/>
            <a:r>
              <a:rPr lang="it-IT" sz="2500" dirty="0">
                <a:effectLst/>
                <a:latin typeface="Calibri" panose="020F0502020204030204" pitchFamily="34" charset="0"/>
                <a:ea typeface="Calibri" panose="020F0502020204030204" pitchFamily="34" charset="0"/>
                <a:cs typeface="Arial MT"/>
              </a:rPr>
              <a:t> </a:t>
            </a:r>
            <a:endParaRPr lang="en-IT" sz="2500" dirty="0">
              <a:effectLst/>
              <a:latin typeface="Arial MT"/>
              <a:ea typeface="Arial MT"/>
              <a:cs typeface="Arial MT"/>
            </a:endParaRPr>
          </a:p>
          <a:p>
            <a:pPr algn="just"/>
            <a:r>
              <a:rPr lang="it-IT" sz="2500" dirty="0">
                <a:effectLst/>
                <a:latin typeface="Calibri" panose="020F0502020204030204" pitchFamily="34" charset="0"/>
                <a:ea typeface="Calibri" panose="020F0502020204030204" pitchFamily="34" charset="0"/>
                <a:cs typeface="Arial MT"/>
              </a:rPr>
              <a:t>Le grandi idee sembrano davvero grandi grazie al modo in cui vengono presentate.</a:t>
            </a:r>
            <a:endParaRPr lang="en-IT" sz="2500" dirty="0">
              <a:effectLst/>
              <a:latin typeface="Arial MT"/>
              <a:ea typeface="Arial MT"/>
              <a:cs typeface="Arial MT"/>
            </a:endParaRPr>
          </a:p>
          <a:p>
            <a:pPr algn="just"/>
            <a:r>
              <a:rPr lang="it-IT" sz="2500" dirty="0">
                <a:effectLst/>
                <a:latin typeface="Calibri" panose="020F0502020204030204" pitchFamily="34" charset="0"/>
                <a:ea typeface="Calibri" panose="020F0502020204030204" pitchFamily="34" charset="0"/>
                <a:cs typeface="Arial MT"/>
              </a:rPr>
              <a:t> </a:t>
            </a:r>
            <a:endParaRPr lang="en-IT" sz="2500" dirty="0">
              <a:effectLst/>
              <a:latin typeface="Arial MT"/>
              <a:ea typeface="Arial MT"/>
              <a:cs typeface="Arial MT"/>
            </a:endParaRPr>
          </a:p>
          <a:p>
            <a:pPr algn="just"/>
            <a:r>
              <a:rPr lang="it-IT" sz="2500" dirty="0">
                <a:effectLst/>
                <a:latin typeface="Calibri" panose="020F0502020204030204" pitchFamily="34" charset="0"/>
                <a:ea typeface="Calibri" panose="020F0502020204030204" pitchFamily="34" charset="0"/>
                <a:cs typeface="Arial MT"/>
              </a:rPr>
              <a:t>In questo contesto, nelle prossime diapositive vi verranno presentati alcuni suggerimenti e trucchi che vi aiuteranno a padroneggiare l'arte della comunicazione e a capire come i professionisti strutturano e trasmettono i loro messaggi in modo efficace e d'impatto.</a:t>
            </a:r>
            <a:endParaRPr lang="en-IT" sz="2500" dirty="0">
              <a:effectLst/>
              <a:latin typeface="Arial MT"/>
              <a:ea typeface="Arial MT"/>
              <a:cs typeface="Arial MT"/>
            </a:endParaRPr>
          </a:p>
          <a:p>
            <a:pPr algn="just"/>
            <a:r>
              <a:rPr lang="it-IT" sz="2500" dirty="0">
                <a:solidFill>
                  <a:srgbClr val="000000"/>
                </a:solidFill>
                <a:effectLst/>
                <a:latin typeface="Calibri" panose="020F0502020204030204" pitchFamily="34" charset="0"/>
                <a:ea typeface="Calibri" panose="020F0502020204030204" pitchFamily="34" charset="0"/>
                <a:cs typeface="Arial MT"/>
              </a:rPr>
              <a:t> </a:t>
            </a:r>
            <a:endParaRPr lang="en-IT" sz="2500" dirty="0">
              <a:effectLst/>
              <a:latin typeface="Arial MT"/>
              <a:ea typeface="Arial MT"/>
              <a:cs typeface="Arial MT"/>
            </a:endParaRPr>
          </a:p>
          <a:p>
            <a:pPr algn="just"/>
            <a:r>
              <a:rPr lang="it-IT" sz="2500" dirty="0">
                <a:solidFill>
                  <a:srgbClr val="000000"/>
                </a:solidFill>
                <a:effectLst/>
                <a:latin typeface="Calibri" panose="020F0502020204030204" pitchFamily="34" charset="0"/>
                <a:ea typeface="Calibri" panose="020F0502020204030204" pitchFamily="34" charset="0"/>
                <a:cs typeface="Arial MT"/>
              </a:rPr>
              <a:t>Parleremo del Principio Piramidale di Minto, formalmente sperimentato da Barbara Minto - laureata in economia ad Harvard e consulente McKinsey, dal 1963 al 1973.</a:t>
            </a:r>
            <a:endParaRPr lang="en-IT" sz="2500" dirty="0">
              <a:effectLst/>
              <a:latin typeface="Arial MT"/>
              <a:ea typeface="Arial MT"/>
              <a:cs typeface="Arial MT"/>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pic>
        <p:nvPicPr>
          <p:cNvPr id="2" name="Immagine 2">
            <a:extLst>
              <a:ext uri="{FF2B5EF4-FFF2-40B4-BE49-F238E27FC236}">
                <a16:creationId xmlns:a16="http://schemas.microsoft.com/office/drawing/2014/main" id="{15009A81-8BCF-2A24-77A4-51EB1131EBF3}"/>
              </a:ext>
            </a:extLst>
          </p:cNvPr>
          <p:cNvPicPr>
            <a:picLocks noChangeAspect="1"/>
          </p:cNvPicPr>
          <p:nvPr/>
        </p:nvPicPr>
        <p:blipFill>
          <a:blip r:embed="rId3"/>
          <a:stretch>
            <a:fillRect/>
          </a:stretch>
        </p:blipFill>
        <p:spPr>
          <a:xfrm>
            <a:off x="13875689" y="3183412"/>
            <a:ext cx="3340577" cy="5046189"/>
          </a:xfrm>
          <a:prstGeom prst="rect">
            <a:avLst/>
          </a:prstGeom>
          <a:ln>
            <a:solidFill>
              <a:srgbClr val="002060"/>
            </a:solidFill>
          </a:ln>
        </p:spPr>
      </p:pic>
    </p:spTree>
    <p:extLst>
      <p:ext uri="{BB962C8B-B14F-4D97-AF65-F5344CB8AC3E}">
        <p14:creationId xmlns:p14="http://schemas.microsoft.com/office/powerpoint/2010/main" val="243111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it-IT" sz="4400" b="1" dirty="0">
                <a:solidFill>
                  <a:srgbClr val="C00000"/>
                </a:solidFill>
                <a:effectLst/>
                <a:latin typeface="Calibri" panose="020F0502020204030204" pitchFamily="34" charset="0"/>
                <a:ea typeface="Calibri" panose="020F0502020204030204" pitchFamily="34" charset="0"/>
              </a:rPr>
              <a:t>Come farti comprendere/capire</a:t>
            </a:r>
            <a:r>
              <a:rPr lang="en-IT" sz="4400" dirty="0">
                <a:solidFill>
                  <a:srgbClr val="C00000"/>
                </a:solidFill>
                <a:effectLst/>
              </a:rPr>
              <a:t>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513699" cy="6124713"/>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Il principio </a:t>
            </a:r>
            <a:r>
              <a:rPr lang="en-US" sz="2800" b="1" dirty="0" err="1">
                <a:solidFill>
                  <a:srgbClr val="C00000"/>
                </a:solidFill>
                <a:latin typeface="Helvetica Neue"/>
                <a:ea typeface="Helvetica Neue"/>
                <a:cs typeface="Helvetica Neue"/>
                <a:sym typeface="Helvetica Neue"/>
              </a:rPr>
              <a:t>piramidale</a:t>
            </a:r>
            <a:r>
              <a:rPr lang="en-US" sz="2800" b="1" dirty="0">
                <a:solidFill>
                  <a:srgbClr val="C00000"/>
                </a:solidFill>
                <a:latin typeface="Helvetica Neue"/>
                <a:ea typeface="Helvetica Neue"/>
                <a:cs typeface="Helvetica Neue"/>
                <a:sym typeface="Helvetica Neue"/>
              </a:rPr>
              <a:t> di Minto: </a:t>
            </a:r>
            <a:r>
              <a:rPr lang="en-US" sz="2800" b="1" dirty="0" err="1">
                <a:solidFill>
                  <a:srgbClr val="C00000"/>
                </a:solidFill>
                <a:latin typeface="Helvetica Neue"/>
                <a:ea typeface="Helvetica Neue"/>
                <a:cs typeface="Helvetica Neue"/>
                <a:sym typeface="Helvetica Neue"/>
              </a:rPr>
              <a:t>una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questione</a:t>
            </a:r>
            <a:r>
              <a:rPr lang="en-US" sz="2800" b="1" dirty="0">
                <a:solidFill>
                  <a:srgbClr val="C00000"/>
                </a:solidFill>
                <a:latin typeface="Helvetica Neue"/>
                <a:ea typeface="Helvetica Neue"/>
                <a:cs typeface="Helvetica Neue"/>
                <a:sym typeface="Helvetica Neue"/>
              </a:rPr>
              <a:t> di </a:t>
            </a:r>
            <a:r>
              <a:rPr lang="en-US" sz="2800" b="1" dirty="0" err="1">
                <a:solidFill>
                  <a:srgbClr val="C00000"/>
                </a:solidFill>
                <a:latin typeface="Helvetica Neue"/>
                <a:ea typeface="Helvetica Neue"/>
                <a:cs typeface="Helvetica Neue"/>
                <a:sym typeface="Helvetica Neue"/>
              </a:rPr>
              <a:t>efficienza</a:t>
            </a:r>
            <a:r>
              <a:rPr lang="en-US" sz="2800" b="1" dirty="0">
                <a:solidFill>
                  <a:srgbClr val="C00000"/>
                </a:solidFill>
                <a:latin typeface="Helvetica Neue"/>
                <a:ea typeface="Helvetica Neue"/>
                <a:cs typeface="Helvetica Neue"/>
                <a:sym typeface="Helvetica Neue"/>
              </a:rPr>
              <a:t> ed </a:t>
            </a:r>
            <a:r>
              <a:rPr lang="en-US" sz="2800" b="1" dirty="0" err="1">
                <a:solidFill>
                  <a:srgbClr val="C00000"/>
                </a:solidFill>
                <a:latin typeface="Helvetica Neue"/>
                <a:ea typeface="Helvetica Neue"/>
                <a:cs typeface="Helvetica Neue"/>
                <a:sym typeface="Helvetica Neue"/>
              </a:rPr>
              <a:t>efficacia</a:t>
            </a:r>
            <a:r>
              <a:rPr lang="en-US" sz="2800" b="1" dirty="0">
                <a:solidFill>
                  <a:srgbClr val="C00000"/>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È</a:t>
            </a:r>
            <a:r>
              <a:rPr lang="en-US" sz="2800" dirty="0">
                <a:solidFill>
                  <a:schemeClr val="dk1"/>
                </a:solidFill>
                <a:latin typeface="Helvetica Neue"/>
                <a:ea typeface="Helvetica Neue"/>
                <a:cs typeface="Helvetica Neue"/>
                <a:sym typeface="Helvetica Neue"/>
              </a:rPr>
              <a:t> molto </a:t>
            </a:r>
            <a:r>
              <a:rPr lang="en-US" sz="2800" dirty="0" err="1">
                <a:solidFill>
                  <a:schemeClr val="dk1"/>
                </a:solidFill>
                <a:latin typeface="Helvetica Neue"/>
                <a:ea typeface="Helvetica Neue"/>
                <a:cs typeface="Helvetica Neue"/>
                <a:sym typeface="Helvetica Neue"/>
              </a:rPr>
              <a:t>probabile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non molto tempo dopo </a:t>
            </a:r>
            <a:r>
              <a:rPr lang="en-US" sz="2800" dirty="0" err="1">
                <a:solidFill>
                  <a:schemeClr val="dk1"/>
                </a:solidFill>
                <a:latin typeface="Helvetica Neue"/>
                <a:ea typeface="Helvetica Neue"/>
                <a:cs typeface="Helvetica Neue"/>
                <a:sym typeface="Helvetica Neue"/>
              </a:rPr>
              <a:t>l'inizio</a:t>
            </a:r>
            <a:r>
              <a:rPr lang="en-US" sz="2800" dirty="0">
                <a:solidFill>
                  <a:schemeClr val="dk1"/>
                </a:solidFill>
                <a:latin typeface="Helvetica Neue"/>
                <a:ea typeface="Helvetica Neue"/>
                <a:cs typeface="Helvetica Neue"/>
                <a:sym typeface="Helvetica Neue"/>
              </a:rPr>
              <a:t> del vostro </a:t>
            </a:r>
            <a:r>
              <a:rPr lang="en-US" sz="2800" dirty="0" err="1">
                <a:solidFill>
                  <a:schemeClr val="dk1"/>
                </a:solidFill>
                <a:latin typeface="Helvetica Neue"/>
                <a:ea typeface="Helvetica Neue"/>
                <a:cs typeface="Helvetica Neue"/>
                <a:sym typeface="Helvetica Neue"/>
              </a:rPr>
              <a:t>percorso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professionale</a:t>
            </a:r>
            <a:r>
              <a:rPr lang="en-US" sz="2800" dirty="0">
                <a:solidFill>
                  <a:schemeClr val="dk1"/>
                </a:solidFill>
                <a:latin typeface="Helvetica Neue"/>
                <a:ea typeface="Helvetica Neue"/>
                <a:cs typeface="Helvetica Neue"/>
                <a:sym typeface="Helvetica Neue"/>
              </a:rPr>
              <a:t>, vi </a:t>
            </a:r>
            <a:r>
              <a:rPr lang="en-US" sz="2800" dirty="0" err="1">
                <a:solidFill>
                  <a:schemeClr val="dk1"/>
                </a:solidFill>
                <a:latin typeface="Helvetica Neue"/>
                <a:ea typeface="Helvetica Neue"/>
                <a:cs typeface="Helvetica Neue"/>
                <a:sym typeface="Helvetica Neue"/>
              </a:rPr>
              <a:t>troviate</a:t>
            </a:r>
            <a:r>
              <a:rPr lang="en-US" sz="2800" dirty="0">
                <a:solidFill>
                  <a:schemeClr val="dk1"/>
                </a:solidFill>
                <a:latin typeface="Helvetica Neue"/>
                <a:ea typeface="Helvetica Neue"/>
                <a:cs typeface="Helvetica Neue"/>
                <a:sym typeface="Helvetica Neue"/>
              </a:rPr>
              <a:t> a </a:t>
            </a:r>
            <a:r>
              <a:rPr lang="en-US" sz="2800" dirty="0" err="1">
                <a:solidFill>
                  <a:schemeClr val="dk1"/>
                </a:solidFill>
                <a:latin typeface="Helvetica Neue"/>
                <a:ea typeface="Helvetica Neue"/>
                <a:cs typeface="Helvetica Neue"/>
                <a:sym typeface="Helvetica Neue"/>
              </a:rPr>
              <a:t>proporre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un'idea</a:t>
            </a:r>
            <a:r>
              <a:rPr lang="en-US" sz="2800" dirty="0">
                <a:solidFill>
                  <a:schemeClr val="dk1"/>
                </a:solidFill>
                <a:latin typeface="Helvetica Neue"/>
                <a:ea typeface="Helvetica Neue"/>
                <a:cs typeface="Helvetica Neue"/>
                <a:sym typeface="Helvetica Neue"/>
              </a:rPr>
              <a:t> "frizzante" a un vostro </a:t>
            </a:r>
            <a:r>
              <a:rPr lang="en-US" sz="2800" dirty="0" err="1">
                <a:solidFill>
                  <a:schemeClr val="dk1"/>
                </a:solidFill>
                <a:latin typeface="Helvetica Neue"/>
                <a:ea typeface="Helvetica Neue"/>
                <a:cs typeface="Helvetica Neue"/>
                <a:sym typeface="Helvetica Neue"/>
              </a:rPr>
              <a:t>superiore</a:t>
            </a:r>
            <a:r>
              <a:rPr lang="en-US" sz="2800" dirty="0">
                <a:solidFill>
                  <a:schemeClr val="dk1"/>
                </a:solidFill>
                <a:latin typeface="Helvetica Neue"/>
                <a:ea typeface="Helvetica Neue"/>
                <a:cs typeface="Helvetica Neue"/>
                <a:sym typeface="Helvetica Neue"/>
              </a:rPr>
              <a:t>, a un </a:t>
            </a:r>
            <a:r>
              <a:rPr lang="en-US" sz="2800" dirty="0" err="1">
                <a:solidFill>
                  <a:schemeClr val="dk1"/>
                </a:solidFill>
                <a:latin typeface="Helvetica Neue"/>
                <a:ea typeface="Helvetica Neue"/>
                <a:cs typeface="Helvetica Neue"/>
                <a:sym typeface="Helvetica Neue"/>
              </a:rPr>
              <a:t>potenziale</a:t>
            </a:r>
            <a:r>
              <a:rPr lang="en-US" sz="2800" dirty="0">
                <a:solidFill>
                  <a:schemeClr val="dk1"/>
                </a:solidFill>
                <a:latin typeface="Helvetica Neue"/>
                <a:ea typeface="Helvetica Neue"/>
                <a:cs typeface="Helvetica Neue"/>
                <a:sym typeface="Helvetica Neue"/>
              </a:rPr>
              <a:t> partner o a un </a:t>
            </a:r>
            <a:r>
              <a:rPr lang="en-US" sz="2800" dirty="0" err="1">
                <a:solidFill>
                  <a:schemeClr val="dk1"/>
                </a:solidFill>
                <a:latin typeface="Helvetica Neue"/>
                <a:ea typeface="Helvetica Neue"/>
                <a:cs typeface="Helvetica Neue"/>
                <a:sym typeface="Helvetica Neue"/>
              </a:rPr>
              <a:t>potenziale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cliente</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Di default, </a:t>
            </a:r>
            <a:r>
              <a:rPr lang="en-US" sz="2800" dirty="0" err="1">
                <a:solidFill>
                  <a:schemeClr val="dk1"/>
                </a:solidFill>
                <a:latin typeface="Helvetica Neue"/>
                <a:ea typeface="Helvetica Neue"/>
                <a:cs typeface="Helvetica Neue"/>
                <a:sym typeface="Helvetica Neue"/>
              </a:rPr>
              <a:t>presumete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il vostro </a:t>
            </a:r>
            <a:r>
              <a:rPr lang="en-US" sz="2800" dirty="0" err="1">
                <a:solidFill>
                  <a:schemeClr val="dk1"/>
                </a:solidFill>
                <a:latin typeface="Helvetica Neue"/>
                <a:ea typeface="Helvetica Neue"/>
                <a:cs typeface="Helvetica Neue"/>
                <a:sym typeface="Helvetica Neue"/>
              </a:rPr>
              <a:t>interlocutore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sia</a:t>
            </a:r>
            <a:r>
              <a:rPr lang="en-US" sz="2800" dirty="0">
                <a:solidFill>
                  <a:schemeClr val="dk1"/>
                </a:solidFill>
                <a:latin typeface="Helvetica Neue"/>
                <a:ea typeface="Helvetica Neue"/>
                <a:cs typeface="Helvetica Neue"/>
                <a:sym typeface="Helvetica Neue"/>
              </a:rPr>
              <a:t> molto </a:t>
            </a:r>
            <a:r>
              <a:rPr lang="en-US" sz="2800" dirty="0" err="1">
                <a:solidFill>
                  <a:schemeClr val="dk1"/>
                </a:solidFill>
                <a:latin typeface="Helvetica Neue"/>
                <a:ea typeface="Helvetica Neue"/>
                <a:cs typeface="Helvetica Neue"/>
                <a:sym typeface="Helvetica Neue"/>
              </a:rPr>
              <a:t>impegnato</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potrebbe</a:t>
            </a:r>
            <a:r>
              <a:rPr lang="en-US" sz="2800" dirty="0">
                <a:solidFill>
                  <a:schemeClr val="dk1"/>
                </a:solidFill>
                <a:latin typeface="Helvetica Neue"/>
                <a:ea typeface="Helvetica Neue"/>
                <a:cs typeface="Helvetica Neue"/>
                <a:sym typeface="Helvetica Neue"/>
              </a:rPr>
              <a:t> non </a:t>
            </a:r>
            <a:r>
              <a:rPr lang="en-US" sz="2800" dirty="0" err="1">
                <a:solidFill>
                  <a:schemeClr val="dk1"/>
                </a:solidFill>
                <a:latin typeface="Helvetica Neue"/>
                <a:ea typeface="Helvetica Neue"/>
                <a:cs typeface="Helvetica Neue"/>
                <a:sym typeface="Helvetica Neue"/>
              </a:rPr>
              <a:t>essere</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grado</a:t>
            </a:r>
            <a:r>
              <a:rPr lang="en-US" sz="2800" dirty="0">
                <a:solidFill>
                  <a:schemeClr val="dk1"/>
                </a:solidFill>
                <a:latin typeface="Helvetica Neue"/>
                <a:ea typeface="Helvetica Neue"/>
                <a:cs typeface="Helvetica Neue"/>
                <a:sym typeface="Helvetica Neue"/>
              </a:rPr>
              <a:t> (o </a:t>
            </a:r>
            <a:r>
              <a:rPr lang="en-US" sz="2800" dirty="0" err="1">
                <a:solidFill>
                  <a:schemeClr val="dk1"/>
                </a:solidFill>
                <a:latin typeface="Helvetica Neue"/>
                <a:ea typeface="Helvetica Neue"/>
                <a:cs typeface="Helvetica Neue"/>
                <a:sym typeface="Helvetica Neue"/>
              </a:rPr>
              <a:t>disposto</a:t>
            </a:r>
            <a:r>
              <a:rPr lang="en-US" sz="2800" dirty="0">
                <a:solidFill>
                  <a:schemeClr val="dk1"/>
                </a:solidFill>
                <a:latin typeface="Helvetica Neue"/>
                <a:ea typeface="Helvetica Neue"/>
                <a:cs typeface="Helvetica Neue"/>
                <a:sym typeface="Helvetica Neue"/>
              </a:rPr>
              <a:t>) a </a:t>
            </a:r>
            <a:r>
              <a:rPr lang="en-US" sz="2800" dirty="0" err="1">
                <a:solidFill>
                  <a:schemeClr val="dk1"/>
                </a:solidFill>
                <a:latin typeface="Helvetica Neue"/>
                <a:ea typeface="Helvetica Neue"/>
                <a:cs typeface="Helvetica Neue"/>
                <a:sym typeface="Helvetica Neue"/>
              </a:rPr>
              <a:t>concedervi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più</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qualche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minuto</a:t>
            </a:r>
            <a:r>
              <a:rPr lang="en-US" sz="2800" dirty="0">
                <a:solidFill>
                  <a:schemeClr val="dk1"/>
                </a:solidFill>
                <a:latin typeface="Helvetica Neue"/>
                <a:ea typeface="Helvetica Neue"/>
                <a:cs typeface="Helvetica Neue"/>
                <a:sym typeface="Helvetica Neue"/>
              </a:rPr>
              <a:t> del </a:t>
            </a:r>
            <a:r>
              <a:rPr lang="en-US" sz="2800" dirty="0" err="1">
                <a:solidFill>
                  <a:schemeClr val="dk1"/>
                </a:solidFill>
                <a:latin typeface="Helvetica Neue"/>
                <a:ea typeface="Helvetica Neue"/>
                <a:cs typeface="Helvetica Neue"/>
                <a:sym typeface="Helvetica Neue"/>
              </a:rPr>
              <a:t>suo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prezioso</a:t>
            </a:r>
            <a:r>
              <a:rPr lang="en-US" sz="2800" dirty="0">
                <a:solidFill>
                  <a:schemeClr val="dk1"/>
                </a:solidFill>
                <a:latin typeface="Helvetica Neue"/>
                <a:ea typeface="Helvetica Neue"/>
                <a:cs typeface="Helvetica Neue"/>
                <a:sym typeface="Helvetica Neue"/>
              </a:rPr>
              <a:t> tempo.</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Il vostro interesse </a:t>
            </a:r>
            <a:r>
              <a:rPr lang="en-US" sz="2800" dirty="0" err="1">
                <a:solidFill>
                  <a:schemeClr val="dk1"/>
                </a:solidFill>
                <a:latin typeface="Helvetica Neue"/>
                <a:ea typeface="Helvetica Neue"/>
                <a:cs typeface="Helvetica Neue"/>
                <a:sym typeface="Helvetica Neue"/>
              </a:rPr>
              <a:t>è</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quello</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massimizzare</a:t>
            </a:r>
            <a:r>
              <a:rPr lang="en-US" sz="2800" dirty="0">
                <a:solidFill>
                  <a:schemeClr val="dk1"/>
                </a:solidFill>
                <a:latin typeface="Helvetica Neue"/>
                <a:ea typeface="Helvetica Neue"/>
                <a:cs typeface="Helvetica Neue"/>
                <a:sym typeface="Helvetica Neue"/>
              </a:rPr>
              <a:t> la </a:t>
            </a:r>
            <a:r>
              <a:rPr lang="en-US" sz="2800" dirty="0" err="1">
                <a:solidFill>
                  <a:schemeClr val="dk1"/>
                </a:solidFill>
                <a:latin typeface="Helvetica Neue"/>
                <a:ea typeface="Helvetica Neue"/>
                <a:cs typeface="Helvetica Neue"/>
                <a:sym typeface="Helvetica Neue"/>
              </a:rPr>
              <a:t>qualità</a:t>
            </a:r>
            <a:r>
              <a:rPr lang="en-US" sz="2800" dirty="0">
                <a:solidFill>
                  <a:schemeClr val="dk1"/>
                </a:solidFill>
                <a:latin typeface="Helvetica Neue"/>
                <a:ea typeface="Helvetica Neue"/>
                <a:cs typeface="Helvetica Neue"/>
                <a:sym typeface="Helvetica Neue"/>
              </a:rPr>
              <a:t> del tempo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avete</a:t>
            </a:r>
            <a:r>
              <a:rPr lang="en-US" sz="2800" dirty="0">
                <a:solidFill>
                  <a:schemeClr val="dk1"/>
                </a:solidFill>
                <a:latin typeface="Helvetica Neue"/>
                <a:ea typeface="Helvetica Neue"/>
                <a:cs typeface="Helvetica Neue"/>
                <a:sym typeface="Helvetica Neue"/>
              </a:rPr>
              <a:t> a </a:t>
            </a:r>
            <a:r>
              <a:rPr lang="en-US" sz="2800" dirty="0" err="1">
                <a:solidFill>
                  <a:schemeClr val="dk1"/>
                </a:solidFill>
                <a:latin typeface="Helvetica Neue"/>
                <a:ea typeface="Helvetica Neue"/>
                <a:cs typeface="Helvetica Neue"/>
                <a:sym typeface="Helvetica Neue"/>
              </a:rPr>
              <a:t>disposizione</a:t>
            </a:r>
            <a:r>
              <a:rPr lang="en-US" sz="2800" dirty="0">
                <a:solidFill>
                  <a:schemeClr val="dk1"/>
                </a:solidFill>
                <a:latin typeface="Helvetica Neue"/>
                <a:ea typeface="Helvetica Neue"/>
                <a:cs typeface="Helvetica Neue"/>
                <a:sym typeface="Helvetica Neue"/>
              </a:rPr>
              <a:t> con il vostro </a:t>
            </a:r>
            <a:r>
              <a:rPr lang="en-US" sz="2800" dirty="0" err="1">
                <a:solidFill>
                  <a:schemeClr val="dk1"/>
                </a:solidFill>
                <a:latin typeface="Helvetica Neue"/>
                <a:ea typeface="Helvetica Neue"/>
                <a:cs typeface="Helvetica Neue"/>
                <a:sym typeface="Helvetica Neue"/>
              </a:rPr>
              <a:t>interlocutore</a:t>
            </a:r>
            <a:r>
              <a:rPr lang="en-US" sz="2800" dirty="0">
                <a:solidFill>
                  <a:schemeClr val="dk1"/>
                </a:solidFill>
                <a:latin typeface="Helvetica Neue"/>
                <a:ea typeface="Helvetica Neue"/>
                <a:cs typeface="Helvetica Neue"/>
                <a:sym typeface="Helvetica Neue"/>
              </a:rPr>
              <a:t> senza "</a:t>
            </a:r>
            <a:r>
              <a:rPr lang="en-US" sz="2800" dirty="0" err="1">
                <a:solidFill>
                  <a:schemeClr val="dk1"/>
                </a:solidFill>
                <a:latin typeface="Helvetica Neue"/>
                <a:ea typeface="Helvetica Neue"/>
                <a:cs typeface="Helvetica Neue"/>
                <a:sym typeface="Helvetica Neue"/>
              </a:rPr>
              <a:t>sacrificare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nessuno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dettagli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portano</a:t>
            </a:r>
            <a:r>
              <a:rPr lang="en-US" sz="2800" dirty="0">
                <a:solidFill>
                  <a:schemeClr val="dk1"/>
                </a:solidFill>
                <a:latin typeface="Helvetica Neue"/>
                <a:ea typeface="Helvetica Neue"/>
                <a:cs typeface="Helvetica Neue"/>
                <a:sym typeface="Helvetica Neue"/>
              </a:rPr>
              <a:t> alle </a:t>
            </a:r>
            <a:r>
              <a:rPr lang="en-US" sz="2800" dirty="0" err="1">
                <a:solidFill>
                  <a:schemeClr val="dk1"/>
                </a:solidFill>
                <a:latin typeface="Helvetica Neue"/>
                <a:ea typeface="Helvetica Neue"/>
                <a:cs typeface="Helvetica Neue"/>
                <a:sym typeface="Helvetica Neue"/>
              </a:rPr>
              <a:t>vostre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conclusioni</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Le </a:t>
            </a:r>
            <a:r>
              <a:rPr lang="en-US" sz="2800" dirty="0" err="1">
                <a:solidFill>
                  <a:schemeClr val="dk1"/>
                </a:solidFill>
                <a:latin typeface="Helvetica Neue"/>
                <a:ea typeface="Helvetica Neue"/>
                <a:cs typeface="Helvetica Neue"/>
                <a:sym typeface="Helvetica Neue"/>
              </a:rPr>
              <a:t>regole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sono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semplici</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40511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it-IT" sz="4400" b="1" dirty="0">
                <a:solidFill>
                  <a:srgbClr val="C00000"/>
                </a:solidFill>
                <a:effectLst/>
                <a:latin typeface="Calibri" panose="020F0502020204030204" pitchFamily="34" charset="0"/>
                <a:ea typeface="Calibri" panose="020F0502020204030204" pitchFamily="34" charset="0"/>
              </a:rPr>
              <a:t>Come farti comprendere/capire</a:t>
            </a:r>
            <a:r>
              <a:rPr lang="en-IT" sz="4400" dirty="0">
                <a:solidFill>
                  <a:srgbClr val="C00000"/>
                </a:solidFill>
                <a:effectLst/>
              </a:rPr>
              <a:t> </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1815841"/>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Il principio </a:t>
            </a:r>
            <a:r>
              <a:rPr lang="en-US" sz="2800" b="1" dirty="0" err="1">
                <a:solidFill>
                  <a:srgbClr val="C00000"/>
                </a:solidFill>
                <a:latin typeface="Helvetica Neue"/>
                <a:ea typeface="Helvetica Neue"/>
                <a:cs typeface="Helvetica Neue"/>
                <a:sym typeface="Helvetica Neue"/>
              </a:rPr>
              <a:t>piramidale</a:t>
            </a:r>
            <a:r>
              <a:rPr lang="en-US" sz="2800" b="1" dirty="0">
                <a:solidFill>
                  <a:srgbClr val="C00000"/>
                </a:solidFill>
                <a:latin typeface="Helvetica Neue"/>
                <a:ea typeface="Helvetica Neue"/>
                <a:cs typeface="Helvetica Neue"/>
                <a:sym typeface="Helvetica Neue"/>
              </a:rPr>
              <a:t> di Minto: </a:t>
            </a:r>
            <a:r>
              <a:rPr lang="en-US" sz="2800" b="1" dirty="0" err="1">
                <a:solidFill>
                  <a:srgbClr val="C00000"/>
                </a:solidFill>
                <a:latin typeface="Helvetica Neue"/>
                <a:ea typeface="Helvetica Neue"/>
                <a:cs typeface="Helvetica Neue"/>
                <a:sym typeface="Helvetica Neue"/>
              </a:rPr>
              <a:t>una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questione</a:t>
            </a:r>
            <a:r>
              <a:rPr lang="en-US" sz="2800" b="1" dirty="0">
                <a:solidFill>
                  <a:srgbClr val="C00000"/>
                </a:solidFill>
                <a:latin typeface="Helvetica Neue"/>
                <a:ea typeface="Helvetica Neue"/>
                <a:cs typeface="Helvetica Neue"/>
                <a:sym typeface="Helvetica Neue"/>
              </a:rPr>
              <a:t> di </a:t>
            </a:r>
            <a:r>
              <a:rPr lang="en-US" sz="2800" b="1" dirty="0" err="1">
                <a:solidFill>
                  <a:srgbClr val="C00000"/>
                </a:solidFill>
                <a:latin typeface="Helvetica Neue"/>
                <a:ea typeface="Helvetica Neue"/>
                <a:cs typeface="Helvetica Neue"/>
                <a:sym typeface="Helvetica Neue"/>
              </a:rPr>
              <a:t>efficienza</a:t>
            </a:r>
            <a:r>
              <a:rPr lang="en-US" sz="2800" b="1" dirty="0">
                <a:solidFill>
                  <a:srgbClr val="C00000"/>
                </a:solidFill>
                <a:latin typeface="Helvetica Neue"/>
                <a:ea typeface="Helvetica Neue"/>
                <a:cs typeface="Helvetica Neue"/>
                <a:sym typeface="Helvetica Neue"/>
              </a:rPr>
              <a:t> ed </a:t>
            </a:r>
            <a:r>
              <a:rPr lang="en-US" sz="2800" b="1" dirty="0" err="1">
                <a:solidFill>
                  <a:srgbClr val="C00000"/>
                </a:solidFill>
                <a:latin typeface="Helvetica Neue"/>
                <a:ea typeface="Helvetica Neue"/>
                <a:cs typeface="Helvetica Neue"/>
                <a:sym typeface="Helvetica Neue"/>
              </a:rPr>
              <a:t>efficacia</a:t>
            </a:r>
            <a:r>
              <a:rPr lang="en-US" sz="2800" b="1" dirty="0">
                <a:solidFill>
                  <a:srgbClr val="C00000"/>
                </a:solidFill>
                <a:latin typeface="Helvetica Neue"/>
                <a:ea typeface="Helvetica Neue"/>
                <a:cs typeface="Helvetica Neue"/>
                <a:sym typeface="Helvetica Neue"/>
              </a:rPr>
              <a:t>.</a:t>
            </a:r>
          </a:p>
          <a:p>
            <a:endParaRPr lang="en-US" sz="28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5DCB4ACB-2392-E628-0E62-9B519212704E}"/>
              </a:ext>
            </a:extLst>
          </p:cNvPr>
          <p:cNvSpPr txBox="1"/>
          <p:nvPr/>
        </p:nvSpPr>
        <p:spPr>
          <a:xfrm>
            <a:off x="745509" y="3964210"/>
            <a:ext cx="5396552" cy="3477835"/>
          </a:xfrm>
          <a:prstGeom prst="rect">
            <a:avLst/>
          </a:prstGeom>
          <a:noFill/>
          <a:ln>
            <a:noFill/>
          </a:ln>
        </p:spPr>
        <p:txBody>
          <a:bodyPr spcFirstLastPara="1" wrap="square" lIns="91425" tIns="45700" rIns="91425" bIns="45700" anchor="t" anchorCtr="0">
            <a:spAutoFit/>
          </a:bodyPr>
          <a:lstStyle/>
          <a:p>
            <a:r>
              <a:rPr lang="en-US" sz="2200" dirty="0">
                <a:solidFill>
                  <a:srgbClr val="C00000"/>
                </a:solidFill>
                <a:latin typeface="Helvetica Neue"/>
                <a:ea typeface="Helvetica Neue"/>
                <a:cs typeface="Helvetica Neue"/>
                <a:sym typeface="Helvetica Neue"/>
              </a:rPr>
              <a:t>	  </a:t>
            </a:r>
          </a:p>
          <a:p>
            <a:endParaRPr lang="en-US" sz="2200" dirty="0">
              <a:solidFill>
                <a:srgbClr val="C00000"/>
              </a:solidFill>
              <a:latin typeface="Helvetica Neue"/>
              <a:ea typeface="Helvetica Neue"/>
              <a:cs typeface="Helvetica Neue"/>
              <a:sym typeface="Helvetica Neue"/>
            </a:endParaRPr>
          </a:p>
          <a:p>
            <a:r>
              <a:rPr lang="en-US" sz="2200" dirty="0" err="1">
                <a:solidFill>
                  <a:srgbClr val="C00000"/>
                </a:solidFill>
                <a:latin typeface="Helvetica Neue"/>
                <a:ea typeface="Helvetica Neue"/>
                <a:cs typeface="Helvetica Neue"/>
                <a:sym typeface="Helvetica Neue"/>
              </a:rPr>
              <a:t>Iniziare</a:t>
            </a:r>
            <a:r>
              <a:rPr lang="en-US" sz="2200" dirty="0">
                <a:solidFill>
                  <a:srgbClr val="C00000"/>
                </a:solidFill>
                <a:latin typeface="Helvetica Neue"/>
                <a:ea typeface="Helvetica Neue"/>
                <a:cs typeface="Helvetica Neue"/>
                <a:sym typeface="Helvetica Neue"/>
              </a:rPr>
              <a:t> prima con la </a:t>
            </a:r>
            <a:r>
              <a:rPr lang="en-US" sz="2200" dirty="0" err="1">
                <a:solidFill>
                  <a:srgbClr val="C00000"/>
                </a:solidFill>
                <a:latin typeface="Helvetica Neue"/>
                <a:ea typeface="Helvetica Neue"/>
                <a:cs typeface="Helvetica Neue"/>
                <a:sym typeface="Helvetica Neue"/>
              </a:rPr>
              <a:t>risposta</a:t>
            </a:r>
            <a:r>
              <a:rPr lang="en-US" sz="2200" dirty="0">
                <a:solidFill>
                  <a:srgbClr val="C00000"/>
                </a:solidFill>
                <a:latin typeface="Helvetica Neue"/>
                <a:ea typeface="Helvetica Neue"/>
                <a:cs typeface="Helvetica Neue"/>
                <a:sym typeface="Helvetica Neue"/>
              </a:rPr>
              <a:t> (o le </a:t>
            </a:r>
            <a:r>
              <a:rPr lang="en-US" sz="2200" dirty="0" err="1">
                <a:solidFill>
                  <a:srgbClr val="C00000"/>
                </a:solidFill>
                <a:latin typeface="Helvetica Neue"/>
                <a:ea typeface="Helvetica Neue"/>
                <a:cs typeface="Helvetica Neue"/>
                <a:sym typeface="Helvetica Neue"/>
              </a:rPr>
              <a:t>risposte</a:t>
            </a:r>
            <a:r>
              <a:rPr lang="en-US" sz="2200" dirty="0">
                <a:solidFill>
                  <a:srgbClr val="C00000"/>
                </a:solidFill>
                <a:latin typeface="Helvetica Neue"/>
                <a:ea typeface="Helvetica Neue"/>
                <a:cs typeface="Helvetica Neue"/>
                <a:sym typeface="Helvetica Neue"/>
              </a:rPr>
              <a:t>)</a:t>
            </a:r>
          </a:p>
          <a:p>
            <a:endParaRPr lang="en-US" sz="22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Non </a:t>
            </a:r>
            <a:r>
              <a:rPr lang="en-US" sz="2200" dirty="0" err="1">
                <a:solidFill>
                  <a:schemeClr val="dk1"/>
                </a:solidFill>
                <a:latin typeface="Helvetica Neue"/>
                <a:ea typeface="Helvetica Neue"/>
                <a:cs typeface="Helvetica Neue"/>
                <a:sym typeface="Helvetica Neue"/>
              </a:rPr>
              <a:t>perdete</a:t>
            </a:r>
            <a:r>
              <a:rPr lang="en-US" sz="2200" dirty="0">
                <a:solidFill>
                  <a:schemeClr val="dk1"/>
                </a:solidFill>
                <a:latin typeface="Helvetica Neue"/>
                <a:ea typeface="Helvetica Neue"/>
                <a:cs typeface="Helvetica Neue"/>
                <a:sym typeface="Helvetica Neue"/>
              </a:rPr>
              <a:t> tempo con </a:t>
            </a:r>
            <a:r>
              <a:rPr lang="en-US" sz="2200" dirty="0" err="1">
                <a:solidFill>
                  <a:schemeClr val="dk1"/>
                </a:solidFill>
                <a:latin typeface="Helvetica Neue"/>
                <a:ea typeface="Helvetica Neue"/>
                <a:cs typeface="Helvetica Neue"/>
                <a:sym typeface="Helvetica Neue"/>
              </a:rPr>
              <a:t>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dettagli</a:t>
            </a:r>
            <a:r>
              <a:rPr lang="en-US" sz="22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200" dirty="0" err="1">
                <a:solidFill>
                  <a:schemeClr val="dk1"/>
                </a:solidFill>
                <a:latin typeface="Helvetica Neue"/>
                <a:ea typeface="Helvetica Neue"/>
                <a:cs typeface="Helvetica Neue"/>
                <a:sym typeface="Helvetica Neue"/>
              </a:rPr>
              <a:t>Andate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dritti</a:t>
            </a:r>
            <a:r>
              <a:rPr lang="en-US" sz="2200" dirty="0">
                <a:solidFill>
                  <a:schemeClr val="dk1"/>
                </a:solidFill>
                <a:latin typeface="Helvetica Neue"/>
                <a:ea typeface="Helvetica Neue"/>
                <a:cs typeface="Helvetica Neue"/>
                <a:sym typeface="Helvetica Neue"/>
              </a:rPr>
              <a:t> al punto e </a:t>
            </a:r>
            <a:r>
              <a:rPr lang="en-US" sz="2200" dirty="0" err="1">
                <a:solidFill>
                  <a:schemeClr val="dk1"/>
                </a:solidFill>
                <a:latin typeface="Helvetica Neue"/>
                <a:ea typeface="Helvetica Neue"/>
                <a:cs typeface="Helvetica Neue"/>
                <a:sym typeface="Helvetica Neue"/>
              </a:rPr>
              <a:t>assicuratevi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che</a:t>
            </a:r>
            <a:r>
              <a:rPr lang="en-US" sz="2200" dirty="0">
                <a:solidFill>
                  <a:schemeClr val="dk1"/>
                </a:solidFill>
                <a:latin typeface="Helvetica Neue"/>
                <a:ea typeface="Helvetica Neue"/>
                <a:cs typeface="Helvetica Neue"/>
                <a:sym typeface="Helvetica Neue"/>
              </a:rPr>
              <a:t> le </a:t>
            </a:r>
            <a:r>
              <a:rPr lang="en-US" sz="2200" dirty="0" err="1">
                <a:solidFill>
                  <a:schemeClr val="dk1"/>
                </a:solidFill>
                <a:latin typeface="Helvetica Neue"/>
                <a:ea typeface="Helvetica Neue"/>
                <a:cs typeface="Helvetica Neue"/>
                <a:sym typeface="Helvetica Neue"/>
              </a:rPr>
              <a:t>vostre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conclusioni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siano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chiare</a:t>
            </a:r>
            <a:r>
              <a:rPr lang="en-US" sz="2200" dirty="0">
                <a:solidFill>
                  <a:schemeClr val="dk1"/>
                </a:solidFill>
                <a:latin typeface="Helvetica Neue"/>
                <a:ea typeface="Helvetica Neue"/>
                <a:cs typeface="Helvetica Neue"/>
                <a:sym typeface="Helvetica Neue"/>
              </a:rPr>
              <a:t> fin </a:t>
            </a:r>
            <a:r>
              <a:rPr lang="en-US" sz="2200" dirty="0" err="1">
                <a:solidFill>
                  <a:schemeClr val="dk1"/>
                </a:solidFill>
                <a:latin typeface="Helvetica Neue"/>
                <a:ea typeface="Helvetica Neue"/>
                <a:cs typeface="Helvetica Neue"/>
                <a:sym typeface="Helvetica Neue"/>
              </a:rPr>
              <a:t>dall'inizio</a:t>
            </a:r>
            <a:r>
              <a:rPr lang="en-US" sz="22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Fate </a:t>
            </a:r>
            <a:r>
              <a:rPr lang="en-US" sz="2200" dirty="0" err="1">
                <a:solidFill>
                  <a:schemeClr val="dk1"/>
                </a:solidFill>
                <a:latin typeface="Helvetica Neue"/>
                <a:ea typeface="Helvetica Neue"/>
                <a:cs typeface="Helvetica Neue"/>
                <a:sym typeface="Helvetica Neue"/>
              </a:rPr>
              <a:t>una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dichiarazione</a:t>
            </a:r>
            <a:r>
              <a:rPr lang="en-US" sz="2200" dirty="0">
                <a:solidFill>
                  <a:schemeClr val="dk1"/>
                </a:solidFill>
                <a:latin typeface="Helvetica Neue"/>
                <a:ea typeface="Helvetica Neue"/>
                <a:cs typeface="Helvetica Neue"/>
                <a:sym typeface="Helvetica Neue"/>
              </a:rPr>
              <a:t> e partite da </a:t>
            </a:r>
            <a:r>
              <a:rPr lang="en-US" sz="2200" dirty="0" err="1">
                <a:solidFill>
                  <a:schemeClr val="dk1"/>
                </a:solidFill>
                <a:latin typeface="Helvetica Neue"/>
                <a:ea typeface="Helvetica Neue"/>
                <a:cs typeface="Helvetica Neue"/>
                <a:sym typeface="Helvetica Neue"/>
              </a:rPr>
              <a:t>lì</a:t>
            </a:r>
            <a:r>
              <a:rPr lang="en-US" sz="2200" dirty="0">
                <a:solidFill>
                  <a:schemeClr val="dk1"/>
                </a:solidFill>
                <a:latin typeface="Helvetica Neue"/>
                <a:ea typeface="Helvetica Neue"/>
                <a:cs typeface="Helvetica Neue"/>
                <a:sym typeface="Helvetica Neue"/>
              </a:rPr>
              <a:t>...</a:t>
            </a:r>
          </a:p>
        </p:txBody>
      </p:sp>
      <p:sp>
        <p:nvSpPr>
          <p:cNvPr id="3" name="Google Shape;159;p4">
            <a:extLst>
              <a:ext uri="{FF2B5EF4-FFF2-40B4-BE49-F238E27FC236}">
                <a16:creationId xmlns:a16="http://schemas.microsoft.com/office/drawing/2014/main" id="{EC68CBF1-D65A-5630-294A-5B1707223706}"/>
              </a:ext>
            </a:extLst>
          </p:cNvPr>
          <p:cNvSpPr txBox="1"/>
          <p:nvPr/>
        </p:nvSpPr>
        <p:spPr>
          <a:xfrm>
            <a:off x="6445724" y="3956188"/>
            <a:ext cx="5396552" cy="3477835"/>
          </a:xfrm>
          <a:prstGeom prst="rect">
            <a:avLst/>
          </a:prstGeom>
          <a:noFill/>
          <a:ln>
            <a:noFill/>
          </a:ln>
        </p:spPr>
        <p:txBody>
          <a:bodyPr spcFirstLastPara="1" wrap="square" lIns="91425" tIns="45700" rIns="91425" bIns="45700" anchor="t" anchorCtr="0">
            <a:spAutoFit/>
          </a:bodyPr>
          <a:lstStyle/>
          <a:p>
            <a:pPr lvl="0"/>
            <a:r>
              <a:rPr lang="en-US" sz="2200" dirty="0">
                <a:solidFill>
                  <a:srgbClr val="C00000"/>
                </a:solidFill>
                <a:latin typeface="Helvetica Neue"/>
                <a:ea typeface="Helvetica Neue"/>
                <a:cs typeface="Helvetica Neue"/>
                <a:sym typeface="Helvetica Neue"/>
              </a:rPr>
              <a:t>	</a:t>
            </a:r>
          </a:p>
          <a:p>
            <a:pPr lvl="0"/>
            <a:endParaRPr lang="en-US" sz="2200" dirty="0">
              <a:solidFill>
                <a:srgbClr val="C00000"/>
              </a:solidFill>
              <a:latin typeface="Helvetica Neue"/>
              <a:ea typeface="Helvetica Neue"/>
              <a:cs typeface="Helvetica Neue"/>
              <a:sym typeface="Helvetica Neue"/>
            </a:endParaRPr>
          </a:p>
          <a:p>
            <a:pPr lvl="0"/>
            <a:r>
              <a:rPr lang="en-US" sz="2200" dirty="0" err="1">
                <a:solidFill>
                  <a:srgbClr val="C00000"/>
                </a:solidFill>
                <a:latin typeface="Helvetica Neue"/>
                <a:ea typeface="Helvetica Neue"/>
                <a:cs typeface="Helvetica Neue"/>
                <a:sym typeface="Helvetica Neue"/>
              </a:rPr>
              <a:t>Raggruppare</a:t>
            </a:r>
            <a:r>
              <a:rPr lang="en-US" sz="2200" dirty="0">
                <a:solidFill>
                  <a:srgbClr val="C00000"/>
                </a:solidFill>
                <a:latin typeface="Helvetica Neue"/>
                <a:ea typeface="Helvetica Neue"/>
                <a:cs typeface="Helvetica Neue"/>
                <a:sym typeface="Helvetica Neue"/>
              </a:rPr>
              <a:t> le </a:t>
            </a:r>
            <a:r>
              <a:rPr lang="en-US" sz="2200" dirty="0" err="1">
                <a:solidFill>
                  <a:srgbClr val="C00000"/>
                </a:solidFill>
                <a:latin typeface="Helvetica Neue"/>
                <a:ea typeface="Helvetica Neue"/>
                <a:cs typeface="Helvetica Neue"/>
                <a:sym typeface="Helvetica Neue"/>
              </a:rPr>
              <a:t>argomentazioni</a:t>
            </a:r>
            <a:r>
              <a:rPr lang="en-US" sz="2200" dirty="0">
                <a:solidFill>
                  <a:srgbClr val="C00000"/>
                </a:solidFill>
                <a:latin typeface="Helvetica Neue"/>
                <a:ea typeface="Helvetica Neue"/>
                <a:cs typeface="Helvetica Neue"/>
                <a:sym typeface="Helvetica Neue"/>
              </a:rPr>
              <a:t> a </a:t>
            </a:r>
            <a:r>
              <a:rPr lang="en-US" sz="2200" dirty="0" err="1">
                <a:solidFill>
                  <a:srgbClr val="C00000"/>
                </a:solidFill>
                <a:latin typeface="Helvetica Neue"/>
                <a:ea typeface="Helvetica Neue"/>
                <a:cs typeface="Helvetica Neue"/>
                <a:sym typeface="Helvetica Neue"/>
              </a:rPr>
              <a:t>sostegno</a:t>
            </a:r>
            <a:endParaRPr lang="en-US" sz="22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err="1">
                <a:solidFill>
                  <a:schemeClr val="dk1"/>
                </a:solidFill>
                <a:latin typeface="Helvetica Neue"/>
                <a:ea typeface="Helvetica Neue"/>
                <a:cs typeface="Helvetica Neue"/>
                <a:sym typeface="Helvetica Neue"/>
              </a:rPr>
              <a:t>Idealmente</a:t>
            </a:r>
            <a:r>
              <a:rPr lang="en-US" sz="2200" dirty="0">
                <a:solidFill>
                  <a:schemeClr val="dk1"/>
                </a:solidFill>
                <a:latin typeface="Helvetica Neue"/>
                <a:ea typeface="Helvetica Neue"/>
                <a:cs typeface="Helvetica Neue"/>
                <a:sym typeface="Helvetica Neue"/>
              </a:rPr>
              <a:t>, non </a:t>
            </a:r>
            <a:r>
              <a:rPr lang="en-US" sz="2200" dirty="0" err="1">
                <a:solidFill>
                  <a:schemeClr val="dk1"/>
                </a:solidFill>
                <a:latin typeface="Helvetica Neue"/>
                <a:ea typeface="Helvetica Neue"/>
                <a:cs typeface="Helvetica Neue"/>
                <a:sym typeface="Helvetica Neue"/>
              </a:rPr>
              <a:t>più</a:t>
            </a:r>
            <a:r>
              <a:rPr lang="en-US" sz="2200" dirty="0">
                <a:solidFill>
                  <a:schemeClr val="dk1"/>
                </a:solidFill>
                <a:latin typeface="Helvetica Neue"/>
                <a:ea typeface="Helvetica Neue"/>
                <a:cs typeface="Helvetica Neue"/>
                <a:sym typeface="Helvetica Neue"/>
              </a:rPr>
              <a:t> di </a:t>
            </a:r>
            <a:r>
              <a:rPr lang="en-US" sz="2200" dirty="0" err="1">
                <a:solidFill>
                  <a:schemeClr val="dk1"/>
                </a:solidFill>
                <a:latin typeface="Helvetica Neue"/>
                <a:ea typeface="Helvetica Neue"/>
                <a:cs typeface="Helvetica Neue"/>
                <a:sym typeface="Helvetica Neue"/>
              </a:rPr>
              <a:t>tre</a:t>
            </a:r>
            <a:r>
              <a:rPr lang="en-US" sz="2200" dirty="0">
                <a:solidFill>
                  <a:schemeClr val="dk1"/>
                </a:solidFill>
                <a:latin typeface="Helvetica Neue"/>
                <a:ea typeface="Helvetica Neue"/>
                <a:cs typeface="Helvetica Neue"/>
                <a:sym typeface="Helvetica Neue"/>
              </a:rPr>
              <a:t>, a </a:t>
            </a:r>
            <a:r>
              <a:rPr lang="en-US" sz="2200" dirty="0" err="1">
                <a:solidFill>
                  <a:schemeClr val="dk1"/>
                </a:solidFill>
                <a:latin typeface="Helvetica Neue"/>
                <a:ea typeface="Helvetica Neue"/>
                <a:cs typeface="Helvetica Neue"/>
                <a:sym typeface="Helvetica Neue"/>
              </a:rPr>
              <a:t>meno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che</a:t>
            </a:r>
            <a:r>
              <a:rPr lang="en-US" sz="2200" dirty="0">
                <a:solidFill>
                  <a:schemeClr val="dk1"/>
                </a:solidFill>
                <a:latin typeface="Helvetica Neue"/>
                <a:ea typeface="Helvetica Neue"/>
                <a:cs typeface="Helvetica Neue"/>
                <a:sym typeface="Helvetica Neue"/>
              </a:rPr>
              <a:t> non </a:t>
            </a:r>
            <a:r>
              <a:rPr lang="en-US" sz="2200" dirty="0" err="1">
                <a:solidFill>
                  <a:schemeClr val="dk1"/>
                </a:solidFill>
                <a:latin typeface="Helvetica Neue"/>
                <a:ea typeface="Helvetica Neue"/>
                <a:cs typeface="Helvetica Neue"/>
                <a:sym typeface="Helvetica Neue"/>
              </a:rPr>
              <a:t>sia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strettamente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necessario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includerne</a:t>
            </a:r>
            <a:r>
              <a:rPr lang="en-US" sz="2200" dirty="0">
                <a:solidFill>
                  <a:schemeClr val="dk1"/>
                </a:solidFill>
                <a:latin typeface="Helvetica Neue"/>
                <a:ea typeface="Helvetica Neue"/>
                <a:cs typeface="Helvetica Neue"/>
                <a:sym typeface="Helvetica Neue"/>
              </a:rPr>
              <a:t> di </a:t>
            </a:r>
            <a:r>
              <a:rPr lang="en-US" sz="2200" dirty="0" err="1">
                <a:solidFill>
                  <a:schemeClr val="dk1"/>
                </a:solidFill>
                <a:latin typeface="Helvetica Neue"/>
                <a:ea typeface="Helvetica Neue"/>
                <a:cs typeface="Helvetica Neue"/>
                <a:sym typeface="Helvetica Neue"/>
              </a:rPr>
              <a:t>più</a:t>
            </a:r>
            <a:r>
              <a:rPr lang="en-US" sz="22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200" dirty="0" err="1">
                <a:solidFill>
                  <a:schemeClr val="dk1"/>
                </a:solidFill>
                <a:latin typeface="Helvetica Neue"/>
                <a:ea typeface="Helvetica Neue"/>
                <a:cs typeface="Helvetica Neue"/>
                <a:sym typeface="Helvetica Neue"/>
              </a:rPr>
              <a:t>Ricordate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che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dovete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essere</a:t>
            </a:r>
            <a:r>
              <a:rPr lang="en-US" sz="2200" dirty="0">
                <a:solidFill>
                  <a:schemeClr val="dk1"/>
                </a:solidFill>
                <a:latin typeface="Helvetica Neue"/>
                <a:ea typeface="Helvetica Neue"/>
                <a:cs typeface="Helvetica Neue"/>
                <a:sym typeface="Helvetica Neue"/>
              </a:rPr>
              <a:t> il </a:t>
            </a:r>
            <a:r>
              <a:rPr lang="en-US" sz="2200" dirty="0" err="1">
                <a:solidFill>
                  <a:schemeClr val="dk1"/>
                </a:solidFill>
                <a:latin typeface="Helvetica Neue"/>
                <a:ea typeface="Helvetica Neue"/>
                <a:cs typeface="Helvetica Neue"/>
                <a:sym typeface="Helvetica Neue"/>
              </a:rPr>
              <a:t>più</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concisi</a:t>
            </a:r>
            <a:r>
              <a:rPr lang="en-US" sz="2200" dirty="0">
                <a:solidFill>
                  <a:schemeClr val="dk1"/>
                </a:solidFill>
                <a:latin typeface="Helvetica Neue"/>
                <a:ea typeface="Helvetica Neue"/>
                <a:cs typeface="Helvetica Neue"/>
                <a:sym typeface="Helvetica Neue"/>
              </a:rPr>
              <a:t> ed </a:t>
            </a:r>
            <a:r>
              <a:rPr lang="en-US" sz="2200" dirty="0" err="1">
                <a:solidFill>
                  <a:schemeClr val="dk1"/>
                </a:solidFill>
                <a:latin typeface="Helvetica Neue"/>
                <a:ea typeface="Helvetica Neue"/>
                <a:cs typeface="Helvetica Neue"/>
                <a:sym typeface="Helvetica Neue"/>
              </a:rPr>
              <a:t>esaurienti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possibile</a:t>
            </a:r>
            <a:r>
              <a:rPr lang="en-US" sz="2200" dirty="0">
                <a:solidFill>
                  <a:schemeClr val="dk1"/>
                </a:solidFill>
                <a:latin typeface="Helvetica Neue"/>
                <a:ea typeface="Helvetica Neue"/>
                <a:cs typeface="Helvetica Neue"/>
                <a:sym typeface="Helvetica Neue"/>
              </a:rPr>
              <a:t> in </a:t>
            </a:r>
            <a:r>
              <a:rPr lang="en-US" sz="2200" dirty="0" err="1">
                <a:solidFill>
                  <a:schemeClr val="dk1"/>
                </a:solidFill>
                <a:latin typeface="Helvetica Neue"/>
                <a:ea typeface="Helvetica Neue"/>
                <a:cs typeface="Helvetica Neue"/>
                <a:sym typeface="Helvetica Neue"/>
              </a:rPr>
              <a:t>ogni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momento</a:t>
            </a:r>
            <a:r>
              <a:rPr lang="en-US" sz="2200" dirty="0">
                <a:solidFill>
                  <a:schemeClr val="dk1"/>
                </a:solidFill>
                <a:latin typeface="Helvetica Neue"/>
                <a:ea typeface="Helvetica Neue"/>
                <a:cs typeface="Helvetica Neue"/>
                <a:sym typeface="Helvetica Neue"/>
              </a:rPr>
              <a:t>.</a:t>
            </a:r>
          </a:p>
        </p:txBody>
      </p:sp>
      <p:sp>
        <p:nvSpPr>
          <p:cNvPr id="4" name="Google Shape;159;p4">
            <a:extLst>
              <a:ext uri="{FF2B5EF4-FFF2-40B4-BE49-F238E27FC236}">
                <a16:creationId xmlns:a16="http://schemas.microsoft.com/office/drawing/2014/main" id="{F54F8D42-B080-F2C9-8D98-64B8DE63DBEB}"/>
              </a:ext>
            </a:extLst>
          </p:cNvPr>
          <p:cNvSpPr txBox="1"/>
          <p:nvPr/>
        </p:nvSpPr>
        <p:spPr>
          <a:xfrm>
            <a:off x="12145939" y="3948166"/>
            <a:ext cx="5396552" cy="2800726"/>
          </a:xfrm>
          <a:prstGeom prst="rect">
            <a:avLst/>
          </a:prstGeom>
          <a:noFill/>
          <a:ln>
            <a:noFill/>
          </a:ln>
        </p:spPr>
        <p:txBody>
          <a:bodyPr spcFirstLastPara="1" wrap="square" lIns="91425" tIns="45700" rIns="91425" bIns="45700" anchor="t" anchorCtr="0">
            <a:spAutoFit/>
          </a:bodyPr>
          <a:lstStyle/>
          <a:p>
            <a:pPr lvl="0"/>
            <a:r>
              <a:rPr lang="en-US" sz="2200" dirty="0">
                <a:solidFill>
                  <a:srgbClr val="C00000"/>
                </a:solidFill>
                <a:latin typeface="Helvetica Neue"/>
                <a:ea typeface="Helvetica Neue"/>
                <a:cs typeface="Helvetica Neue"/>
                <a:sym typeface="Helvetica Neue"/>
              </a:rPr>
              <a:t>	</a:t>
            </a:r>
            <a:r>
              <a:rPr lang="en-US" sz="2200" dirty="0" err="1">
                <a:solidFill>
                  <a:srgbClr val="C00000"/>
                </a:solidFill>
                <a:latin typeface="Helvetica Neue"/>
                <a:ea typeface="Helvetica Neue"/>
                <a:cs typeface="Helvetica Neue"/>
                <a:sym typeface="Helvetica Neue"/>
              </a:rPr>
              <a:t>Strutturare</a:t>
            </a:r>
            <a:r>
              <a:rPr lang="en-US" sz="2200" dirty="0">
                <a:solidFill>
                  <a:srgbClr val="C00000"/>
                </a:solidFill>
                <a:latin typeface="Helvetica Neue"/>
                <a:ea typeface="Helvetica Neue"/>
                <a:cs typeface="Helvetica Neue"/>
                <a:sym typeface="Helvetica Neue"/>
              </a:rPr>
              <a:t> le idee di </a:t>
            </a:r>
            <a:r>
              <a:rPr lang="en-US" sz="2200" dirty="0" err="1">
                <a:solidFill>
                  <a:srgbClr val="C00000"/>
                </a:solidFill>
                <a:latin typeface="Helvetica Neue"/>
                <a:ea typeface="Helvetica Neue"/>
                <a:cs typeface="Helvetica Neue"/>
                <a:sym typeface="Helvetica Neue"/>
              </a:rPr>
              <a:t>supporto</a:t>
            </a:r>
            <a:endParaRPr lang="en-US" sz="22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err="1">
                <a:solidFill>
                  <a:schemeClr val="dk1"/>
                </a:solidFill>
                <a:latin typeface="Helvetica Neue"/>
                <a:ea typeface="Helvetica Neue"/>
                <a:cs typeface="Helvetica Neue"/>
                <a:sym typeface="Helvetica Neue"/>
              </a:rPr>
              <a:t>Ancora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una</a:t>
            </a:r>
            <a:r>
              <a:rPr lang="en-US" sz="2200" dirty="0">
                <a:solidFill>
                  <a:schemeClr val="dk1"/>
                </a:solidFill>
                <a:latin typeface="Helvetica Neue"/>
                <a:ea typeface="Helvetica Neue"/>
                <a:cs typeface="Helvetica Neue"/>
                <a:sym typeface="Helvetica Neue"/>
              </a:rPr>
              <a:t> volta: </a:t>
            </a:r>
            <a:r>
              <a:rPr lang="en-US" sz="2200" dirty="0" err="1">
                <a:solidFill>
                  <a:schemeClr val="dk1"/>
                </a:solidFill>
                <a:latin typeface="Helvetica Neue"/>
                <a:ea typeface="Helvetica Neue"/>
                <a:cs typeface="Helvetica Neue"/>
                <a:sym typeface="Helvetica Neue"/>
              </a:rPr>
              <a:t>preferibilmente</a:t>
            </a:r>
            <a:r>
              <a:rPr lang="en-US" sz="2200" dirty="0">
                <a:solidFill>
                  <a:schemeClr val="dk1"/>
                </a:solidFill>
                <a:latin typeface="Helvetica Neue"/>
                <a:ea typeface="Helvetica Neue"/>
                <a:cs typeface="Helvetica Neue"/>
                <a:sym typeface="Helvetica Neue"/>
              </a:rPr>
              <a:t>, non </a:t>
            </a:r>
            <a:r>
              <a:rPr lang="en-US" sz="2200" dirty="0" err="1">
                <a:solidFill>
                  <a:schemeClr val="dk1"/>
                </a:solidFill>
                <a:latin typeface="Helvetica Neue"/>
                <a:ea typeface="Helvetica Neue"/>
                <a:cs typeface="Helvetica Neue"/>
                <a:sym typeface="Helvetica Neue"/>
              </a:rPr>
              <a:t>più</a:t>
            </a:r>
            <a:r>
              <a:rPr lang="en-US" sz="2200" dirty="0">
                <a:solidFill>
                  <a:schemeClr val="dk1"/>
                </a:solidFill>
                <a:latin typeface="Helvetica Neue"/>
                <a:ea typeface="Helvetica Neue"/>
                <a:cs typeface="Helvetica Neue"/>
                <a:sym typeface="Helvetica Neue"/>
              </a:rPr>
              <a:t> di </a:t>
            </a:r>
            <a:r>
              <a:rPr lang="en-US" sz="2200" dirty="0" err="1">
                <a:solidFill>
                  <a:schemeClr val="dk1"/>
                </a:solidFill>
                <a:latin typeface="Helvetica Neue"/>
                <a:ea typeface="Helvetica Neue"/>
                <a:cs typeface="Helvetica Neue"/>
                <a:sym typeface="Helvetica Neue"/>
              </a:rPr>
              <a:t>tre</a:t>
            </a:r>
            <a:r>
              <a:rPr lang="en-US" sz="2200" dirty="0">
                <a:solidFill>
                  <a:schemeClr val="dk1"/>
                </a:solidFill>
                <a:latin typeface="Helvetica Neue"/>
                <a:ea typeface="Helvetica Neue"/>
                <a:cs typeface="Helvetica Neue"/>
                <a:sym typeface="Helvetica Neue"/>
              </a:rPr>
              <a:t> idee per </a:t>
            </a:r>
            <a:r>
              <a:rPr lang="en-US" sz="2200" dirty="0" err="1">
                <a:solidFill>
                  <a:schemeClr val="dk1"/>
                </a:solidFill>
                <a:latin typeface="Helvetica Neue"/>
                <a:ea typeface="Helvetica Neue"/>
                <a:cs typeface="Helvetica Neue"/>
                <a:sym typeface="Helvetica Neue"/>
              </a:rPr>
              <a:t>ogni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argomento</a:t>
            </a:r>
            <a:r>
              <a:rPr lang="en-US" sz="22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200" dirty="0" err="1">
                <a:solidFill>
                  <a:schemeClr val="dk1"/>
                </a:solidFill>
                <a:latin typeface="Helvetica Neue"/>
                <a:ea typeface="Helvetica Neue"/>
                <a:cs typeface="Helvetica Neue"/>
                <a:sym typeface="Helvetica Neue"/>
              </a:rPr>
              <a:t>Assicuratevi</a:t>
            </a:r>
            <a:r>
              <a:rPr lang="en-US" sz="2200" dirty="0">
                <a:solidFill>
                  <a:schemeClr val="dk1"/>
                </a:solidFill>
                <a:latin typeface="Helvetica Neue"/>
                <a:ea typeface="Helvetica Neue"/>
                <a:cs typeface="Helvetica Neue"/>
                <a:sym typeface="Helvetica Neue"/>
              </a:rPr>
              <a:t> di </a:t>
            </a:r>
            <a:r>
              <a:rPr lang="en-US" sz="2200" dirty="0" err="1">
                <a:solidFill>
                  <a:schemeClr val="dk1"/>
                </a:solidFill>
                <a:latin typeface="Helvetica Neue"/>
                <a:ea typeface="Helvetica Neue"/>
                <a:cs typeface="Helvetica Neue"/>
                <a:sym typeface="Helvetica Neue"/>
              </a:rPr>
              <a:t>convalidarle</a:t>
            </a:r>
            <a:r>
              <a:rPr lang="en-US" sz="2200" dirty="0">
                <a:solidFill>
                  <a:schemeClr val="dk1"/>
                </a:solidFill>
                <a:latin typeface="Helvetica Neue"/>
                <a:ea typeface="Helvetica Neue"/>
                <a:cs typeface="Helvetica Neue"/>
                <a:sym typeface="Helvetica Neue"/>
              </a:rPr>
              <a:t> con </a:t>
            </a:r>
            <a:r>
              <a:rPr lang="en-US" sz="2200" dirty="0" err="1">
                <a:solidFill>
                  <a:schemeClr val="dk1"/>
                </a:solidFill>
                <a:latin typeface="Helvetica Neue"/>
                <a:ea typeface="Helvetica Neue"/>
                <a:cs typeface="Helvetica Neue"/>
                <a:sym typeface="Helvetica Neue"/>
              </a:rPr>
              <a:t>dati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altamente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affidabili</a:t>
            </a:r>
            <a:r>
              <a:rPr lang="en-US" sz="2200" dirty="0">
                <a:solidFill>
                  <a:schemeClr val="dk1"/>
                </a:solidFill>
                <a:latin typeface="Helvetica Neue"/>
                <a:ea typeface="Helvetica Neue"/>
                <a:cs typeface="Helvetica Neue"/>
                <a:sym typeface="Helvetica Neue"/>
              </a:rPr>
              <a:t> e </a:t>
            </a:r>
            <a:r>
              <a:rPr lang="en-US" sz="2200" dirty="0" err="1">
                <a:solidFill>
                  <a:schemeClr val="dk1"/>
                </a:solidFill>
                <a:latin typeface="Helvetica Neue"/>
                <a:ea typeface="Helvetica Neue"/>
                <a:cs typeface="Helvetica Neue"/>
                <a:sym typeface="Helvetica Neue"/>
              </a:rPr>
              <a:t>quantitativi</a:t>
            </a:r>
            <a:r>
              <a:rPr lang="en-US" sz="22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Desiderate </a:t>
            </a:r>
            <a:r>
              <a:rPr lang="en-US" sz="2200" dirty="0" err="1">
                <a:solidFill>
                  <a:schemeClr val="dk1"/>
                </a:solidFill>
                <a:latin typeface="Helvetica Neue"/>
                <a:ea typeface="Helvetica Neue"/>
                <a:cs typeface="Helvetica Neue"/>
                <a:sym typeface="Helvetica Neue"/>
              </a:rPr>
              <a:t>che</a:t>
            </a:r>
            <a:r>
              <a:rPr lang="en-US" sz="2200" dirty="0">
                <a:solidFill>
                  <a:schemeClr val="dk1"/>
                </a:solidFill>
                <a:latin typeface="Helvetica Neue"/>
                <a:ea typeface="Helvetica Neue"/>
                <a:cs typeface="Helvetica Neue"/>
                <a:sym typeface="Helvetica Neue"/>
              </a:rPr>
              <a:t> le </a:t>
            </a:r>
            <a:r>
              <a:rPr lang="en-US" sz="2200" dirty="0" err="1">
                <a:solidFill>
                  <a:schemeClr val="dk1"/>
                </a:solidFill>
                <a:latin typeface="Helvetica Neue"/>
                <a:ea typeface="Helvetica Neue"/>
                <a:cs typeface="Helvetica Neue"/>
                <a:sym typeface="Helvetica Neue"/>
              </a:rPr>
              <a:t>vostre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argomentazioni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siano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solide</a:t>
            </a:r>
            <a:r>
              <a:rPr lang="en-US" sz="2200" dirty="0">
                <a:solidFill>
                  <a:schemeClr val="dk1"/>
                </a:solidFill>
                <a:latin typeface="Helvetica Neue"/>
                <a:ea typeface="Helvetica Neue"/>
                <a:cs typeface="Helvetica Neue"/>
                <a:sym typeface="Helvetica Neue"/>
              </a:rPr>
              <a:t> e </a:t>
            </a:r>
            <a:r>
              <a:rPr lang="en-US" sz="2200" dirty="0" err="1">
                <a:solidFill>
                  <a:schemeClr val="dk1"/>
                </a:solidFill>
                <a:latin typeface="Helvetica Neue"/>
                <a:ea typeface="Helvetica Neue"/>
                <a:cs typeface="Helvetica Neue"/>
                <a:sym typeface="Helvetica Neue"/>
              </a:rPr>
              <a:t>affidabili</a:t>
            </a:r>
            <a:r>
              <a:rPr lang="en-US" sz="2200" dirty="0">
                <a:solidFill>
                  <a:schemeClr val="dk1"/>
                </a:solidFill>
                <a:latin typeface="Helvetica Neue"/>
                <a:ea typeface="Helvetica Neue"/>
                <a:cs typeface="Helvetica Neue"/>
                <a:sym typeface="Helvetica Neue"/>
              </a:rPr>
              <a:t>.</a:t>
            </a:r>
          </a:p>
        </p:txBody>
      </p:sp>
      <p:cxnSp>
        <p:nvCxnSpPr>
          <p:cNvPr id="5" name="Connettore diritto 13">
            <a:extLst>
              <a:ext uri="{FF2B5EF4-FFF2-40B4-BE49-F238E27FC236}">
                <a16:creationId xmlns:a16="http://schemas.microsoft.com/office/drawing/2014/main" id="{B43BB621-8A75-E25A-594D-C822A4E14E59}"/>
              </a:ext>
            </a:extLst>
          </p:cNvPr>
          <p:cNvCxnSpPr/>
          <p:nvPr/>
        </p:nvCxnSpPr>
        <p:spPr>
          <a:xfrm>
            <a:off x="6271716" y="4072900"/>
            <a:ext cx="0" cy="333650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Ovale 16">
            <a:extLst>
              <a:ext uri="{FF2B5EF4-FFF2-40B4-BE49-F238E27FC236}">
                <a16:creationId xmlns:a16="http://schemas.microsoft.com/office/drawing/2014/main" id="{98F1BD65-6AFC-3CEB-4580-E837F97F5A81}"/>
              </a:ext>
            </a:extLst>
          </p:cNvPr>
          <p:cNvSpPr/>
          <p:nvPr/>
        </p:nvSpPr>
        <p:spPr>
          <a:xfrm>
            <a:off x="913262" y="3947834"/>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1</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7" name="Ovale 17">
            <a:extLst>
              <a:ext uri="{FF2B5EF4-FFF2-40B4-BE49-F238E27FC236}">
                <a16:creationId xmlns:a16="http://schemas.microsoft.com/office/drawing/2014/main" id="{A3AA58BB-7B7B-0AA9-5680-BF7181707339}"/>
              </a:ext>
            </a:extLst>
          </p:cNvPr>
          <p:cNvSpPr/>
          <p:nvPr/>
        </p:nvSpPr>
        <p:spPr>
          <a:xfrm>
            <a:off x="6613477" y="3948166"/>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2</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8" name="Ovale 18">
            <a:extLst>
              <a:ext uri="{FF2B5EF4-FFF2-40B4-BE49-F238E27FC236}">
                <a16:creationId xmlns:a16="http://schemas.microsoft.com/office/drawing/2014/main" id="{BE04446C-FA4D-F2D8-143E-B6A1F6CA4ADA}"/>
              </a:ext>
            </a:extLst>
          </p:cNvPr>
          <p:cNvSpPr/>
          <p:nvPr/>
        </p:nvSpPr>
        <p:spPr>
          <a:xfrm>
            <a:off x="12313693" y="3964210"/>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3</a:t>
            </a:r>
            <a:endParaRPr lang="en-GB" sz="4800" dirty="0">
              <a:solidFill>
                <a:srgbClr val="002060"/>
              </a:solidFill>
              <a:latin typeface="Times New Roman" panose="02020603050405020304" pitchFamily="18" charset="0"/>
              <a:cs typeface="Times New Roman" panose="02020603050405020304" pitchFamily="18" charset="0"/>
            </a:endParaRPr>
          </a:p>
        </p:txBody>
      </p:sp>
      <p:cxnSp>
        <p:nvCxnSpPr>
          <p:cNvPr id="9" name="Connettore diritto 20">
            <a:extLst>
              <a:ext uri="{FF2B5EF4-FFF2-40B4-BE49-F238E27FC236}">
                <a16:creationId xmlns:a16="http://schemas.microsoft.com/office/drawing/2014/main" id="{5150E847-86E5-81EC-D02C-4196CE140E1B}"/>
              </a:ext>
            </a:extLst>
          </p:cNvPr>
          <p:cNvCxnSpPr/>
          <p:nvPr/>
        </p:nvCxnSpPr>
        <p:spPr>
          <a:xfrm>
            <a:off x="11965107" y="4072899"/>
            <a:ext cx="0" cy="333650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07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it-IT" sz="4400" b="1" dirty="0">
                <a:solidFill>
                  <a:srgbClr val="C00000"/>
                </a:solidFill>
                <a:effectLst/>
                <a:latin typeface="Calibri" panose="020F0502020204030204" pitchFamily="34" charset="0"/>
                <a:ea typeface="Calibri" panose="020F0502020204030204" pitchFamily="34" charset="0"/>
              </a:rPr>
              <a:t>Come farti comprendere/capire</a:t>
            </a:r>
            <a:r>
              <a:rPr lang="en-IT" sz="4400" dirty="0">
                <a:solidFill>
                  <a:srgbClr val="C00000"/>
                </a:solidFill>
                <a:effectLst/>
              </a:rPr>
              <a:t>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863455" cy="907900"/>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Il principio </a:t>
            </a:r>
            <a:r>
              <a:rPr lang="en-US" sz="2800" b="1" dirty="0" err="1">
                <a:solidFill>
                  <a:srgbClr val="C00000"/>
                </a:solidFill>
                <a:latin typeface="Helvetica Neue"/>
                <a:ea typeface="Helvetica Neue"/>
                <a:cs typeface="Helvetica Neue"/>
                <a:sym typeface="Helvetica Neue"/>
              </a:rPr>
              <a:t>piramidale</a:t>
            </a:r>
            <a:r>
              <a:rPr lang="en-US" sz="2800" b="1" dirty="0">
                <a:solidFill>
                  <a:srgbClr val="C00000"/>
                </a:solidFill>
                <a:latin typeface="Helvetica Neue"/>
                <a:ea typeface="Helvetica Neue"/>
                <a:cs typeface="Helvetica Neue"/>
                <a:sym typeface="Helvetica Neue"/>
              </a:rPr>
              <a:t> di Minto: </a:t>
            </a:r>
            <a:r>
              <a:rPr lang="en-US" sz="2800" b="1" dirty="0" err="1">
                <a:solidFill>
                  <a:srgbClr val="C00000"/>
                </a:solidFill>
                <a:latin typeface="Helvetica Neue"/>
                <a:ea typeface="Helvetica Neue"/>
                <a:cs typeface="Helvetica Neue"/>
                <a:sym typeface="Helvetica Neue"/>
              </a:rPr>
              <a:t>una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rappresentazione</a:t>
            </a:r>
            <a:r>
              <a:rPr lang="en-US" sz="2800" b="1" dirty="0">
                <a:solidFill>
                  <a:srgbClr val="C00000"/>
                </a:solidFill>
                <a:latin typeface="Helvetica Neue"/>
                <a:ea typeface="Helvetica Neue"/>
                <a:cs typeface="Helvetica Neue"/>
                <a:sym typeface="Helvetica Neue"/>
              </a:rPr>
              <a:t> visive</a:t>
            </a:r>
          </a:p>
          <a:p>
            <a:r>
              <a:rPr lang="it-IT" sz="2500" dirty="0">
                <a:solidFill>
                  <a:srgbClr val="000000"/>
                </a:solidFill>
                <a:effectLst/>
                <a:latin typeface="Calibri" panose="020F0502020204030204" pitchFamily="34" charset="0"/>
                <a:ea typeface="Calibri" panose="020F0502020204030204" pitchFamily="34" charset="0"/>
              </a:rPr>
              <a:t>Nel complesso, la ripartizione visiva dell'intervento dovrebbe essere la seguente:</a:t>
            </a:r>
            <a:endParaRPr sz="2500" b="1" dirty="0">
              <a:solidFill>
                <a:schemeClr val="dk1"/>
              </a:solidFill>
              <a:latin typeface="Helvetica Neue"/>
              <a:ea typeface="Helvetica Neue"/>
              <a:cs typeface="Helvetica Neue"/>
              <a:sym typeface="Helvetica Neue"/>
            </a:endParaRPr>
          </a:p>
        </p:txBody>
      </p:sp>
      <p:graphicFrame>
        <p:nvGraphicFramePr>
          <p:cNvPr id="6" name="Diagramma 14">
            <a:extLst>
              <a:ext uri="{FF2B5EF4-FFF2-40B4-BE49-F238E27FC236}">
                <a16:creationId xmlns:a16="http://schemas.microsoft.com/office/drawing/2014/main" id="{086B0426-8073-C953-F2A9-76F25CDE5FAA}"/>
              </a:ext>
            </a:extLst>
          </p:cNvPr>
          <p:cNvGraphicFramePr/>
          <p:nvPr>
            <p:extLst>
              <p:ext uri="{D42A27DB-BD31-4B8C-83A1-F6EECF244321}">
                <p14:modId xmlns:p14="http://schemas.microsoft.com/office/powerpoint/2010/main" val="1565774962"/>
              </p:ext>
            </p:extLst>
          </p:nvPr>
        </p:nvGraphicFramePr>
        <p:xfrm>
          <a:off x="881623" y="3794282"/>
          <a:ext cx="7096526" cy="440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59;p4">
            <a:extLst>
              <a:ext uri="{FF2B5EF4-FFF2-40B4-BE49-F238E27FC236}">
                <a16:creationId xmlns:a16="http://schemas.microsoft.com/office/drawing/2014/main" id="{B1486B6C-0B31-6702-6B6D-78A4AB57701B}"/>
              </a:ext>
            </a:extLst>
          </p:cNvPr>
          <p:cNvSpPr txBox="1"/>
          <p:nvPr/>
        </p:nvSpPr>
        <p:spPr>
          <a:xfrm>
            <a:off x="7387575" y="3731400"/>
            <a:ext cx="9090546"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panose="020B0604020202020204" charset="0"/>
                <a:ea typeface="Helvetica Neue"/>
                <a:cs typeface="Helvetica Neue"/>
                <a:sym typeface="Helvetica Neue"/>
              </a:rPr>
              <a:t>Ulteriori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suggerimenti</a:t>
            </a:r>
            <a:r>
              <a:rPr lang="en-US" sz="2400" dirty="0">
                <a:solidFill>
                  <a:schemeClr val="dk1"/>
                </a:solidFill>
                <a:latin typeface="Helvetica Neue" panose="020B0604020202020204" charset="0"/>
                <a:ea typeface="Helvetica Neue"/>
                <a:cs typeface="Helvetica Neue"/>
                <a:sym typeface="Helvetica Neue"/>
              </a:rPr>
              <a:t> per </a:t>
            </a:r>
            <a:r>
              <a:rPr lang="en-US" sz="2400" dirty="0" err="1">
                <a:solidFill>
                  <a:schemeClr val="dk1"/>
                </a:solidFill>
                <a:latin typeface="Helvetica Neue" panose="020B0604020202020204" charset="0"/>
                <a:ea typeface="Helvetica Neue"/>
                <a:cs typeface="Helvetica Neue"/>
                <a:sym typeface="Helvetica Neue"/>
              </a:rPr>
              <a:t>l'applicazione</a:t>
            </a:r>
            <a:r>
              <a:rPr lang="en-US" sz="2400" dirty="0">
                <a:solidFill>
                  <a:schemeClr val="dk1"/>
                </a:solidFill>
                <a:latin typeface="Helvetica Neue" panose="020B0604020202020204" charset="0"/>
                <a:ea typeface="Helvetica Neue"/>
                <a:cs typeface="Helvetica Neue"/>
                <a:sym typeface="Helvetica Neue"/>
              </a:rPr>
              <a:t> del Principio di Minto:</a:t>
            </a: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 ORDINE DEL TEMPO: Se </a:t>
            </a:r>
            <a:r>
              <a:rPr lang="en-US" sz="2400" dirty="0" err="1">
                <a:solidFill>
                  <a:schemeClr val="dk1"/>
                </a:solidFill>
                <a:latin typeface="Helvetica Neue" panose="020B0604020202020204" charset="0"/>
                <a:ea typeface="Helvetica Neue"/>
                <a:cs typeface="Helvetica Neue"/>
                <a:sym typeface="Helvetica Neue"/>
              </a:rPr>
              <a:t>esiste</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una</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sorta</a:t>
            </a:r>
            <a:r>
              <a:rPr lang="en-US" sz="2400" dirty="0">
                <a:solidFill>
                  <a:schemeClr val="dk1"/>
                </a:solidFill>
                <a:latin typeface="Helvetica Neue" panose="020B0604020202020204" charset="0"/>
                <a:ea typeface="Helvetica Neue"/>
                <a:cs typeface="Helvetica Neue"/>
                <a:sym typeface="Helvetica Neue"/>
              </a:rPr>
              <a:t> di </a:t>
            </a:r>
            <a:r>
              <a:rPr lang="en-US" sz="2400" dirty="0" err="1">
                <a:solidFill>
                  <a:schemeClr val="dk1"/>
                </a:solidFill>
                <a:latin typeface="Helvetica Neue" panose="020B0604020202020204" charset="0"/>
                <a:ea typeface="Helvetica Neue"/>
                <a:cs typeface="Helvetica Neue"/>
                <a:sym typeface="Helvetica Neue"/>
              </a:rPr>
              <a:t>relazione</a:t>
            </a:r>
            <a:r>
              <a:rPr lang="en-US" sz="2400" dirty="0">
                <a:solidFill>
                  <a:schemeClr val="dk1"/>
                </a:solidFill>
                <a:latin typeface="Helvetica Neue" panose="020B0604020202020204" charset="0"/>
                <a:ea typeface="Helvetica Neue"/>
                <a:cs typeface="Helvetica Neue"/>
                <a:sym typeface="Helvetica Neue"/>
              </a:rPr>
              <a:t> causa-</a:t>
            </a:r>
            <a:r>
              <a:rPr lang="en-US" sz="2400" dirty="0" err="1">
                <a:solidFill>
                  <a:schemeClr val="dk1"/>
                </a:solidFill>
                <a:latin typeface="Helvetica Neue" panose="020B0604020202020204" charset="0"/>
                <a:ea typeface="Helvetica Neue"/>
                <a:cs typeface="Helvetica Neue"/>
                <a:sym typeface="Helvetica Neue"/>
              </a:rPr>
              <a:t>effetto</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tra</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vostri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argomenti</a:t>
            </a:r>
            <a:r>
              <a:rPr lang="en-US" sz="2400" dirty="0">
                <a:solidFill>
                  <a:schemeClr val="dk1"/>
                </a:solidFill>
                <a:latin typeface="Helvetica Neue" panose="020B0604020202020204" charset="0"/>
                <a:ea typeface="Helvetica Neue"/>
                <a:cs typeface="Helvetica Neue"/>
                <a:sym typeface="Helvetica Neue"/>
              </a:rPr>
              <a:t>/</a:t>
            </a:r>
            <a:r>
              <a:rPr lang="en-US" sz="2400" dirty="0" err="1">
                <a:solidFill>
                  <a:schemeClr val="dk1"/>
                </a:solidFill>
                <a:latin typeface="Helvetica Neue" panose="020B0604020202020204" charset="0"/>
                <a:ea typeface="Helvetica Neue"/>
                <a:cs typeface="Helvetica Neue"/>
                <a:sym typeface="Helvetica Neue"/>
              </a:rPr>
              <a:t>elementi</a:t>
            </a:r>
            <a:r>
              <a:rPr lang="en-US" sz="2400" dirty="0">
                <a:solidFill>
                  <a:schemeClr val="dk1"/>
                </a:solidFill>
                <a:latin typeface="Helvetica Neue" panose="020B0604020202020204" charset="0"/>
                <a:ea typeface="Helvetica Neue"/>
                <a:cs typeface="Helvetica Neue"/>
                <a:sym typeface="Helvetica Neue"/>
              </a:rPr>
              <a:t> di </a:t>
            </a:r>
            <a:r>
              <a:rPr lang="en-US" sz="2400" dirty="0" err="1">
                <a:solidFill>
                  <a:schemeClr val="dk1"/>
                </a:solidFill>
                <a:latin typeface="Helvetica Neue" panose="020B0604020202020204" charset="0"/>
                <a:ea typeface="Helvetica Neue"/>
                <a:cs typeface="Helvetica Neue"/>
                <a:sym typeface="Helvetica Neue"/>
              </a:rPr>
              <a:t>supporto</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assicuratevi</a:t>
            </a:r>
            <a:r>
              <a:rPr lang="en-US" sz="2400" dirty="0">
                <a:solidFill>
                  <a:schemeClr val="dk1"/>
                </a:solidFill>
                <a:latin typeface="Helvetica Neue" panose="020B0604020202020204" charset="0"/>
                <a:ea typeface="Helvetica Neue"/>
                <a:cs typeface="Helvetica Neue"/>
                <a:sym typeface="Helvetica Neue"/>
              </a:rPr>
              <a:t> di </a:t>
            </a:r>
            <a:r>
              <a:rPr lang="en-US" sz="2400" dirty="0" err="1">
                <a:solidFill>
                  <a:schemeClr val="dk1"/>
                </a:solidFill>
                <a:latin typeface="Helvetica Neue" panose="020B0604020202020204" charset="0"/>
                <a:ea typeface="Helvetica Neue"/>
                <a:cs typeface="Helvetica Neue"/>
                <a:sym typeface="Helvetica Neue"/>
              </a:rPr>
              <a:t>evidenziare</a:t>
            </a:r>
            <a:r>
              <a:rPr lang="en-US" sz="2400" dirty="0">
                <a:solidFill>
                  <a:schemeClr val="dk1"/>
                </a:solidFill>
                <a:latin typeface="Helvetica Neue" panose="020B0604020202020204" charset="0"/>
                <a:ea typeface="Helvetica Neue"/>
                <a:cs typeface="Helvetica Neue"/>
                <a:sym typeface="Helvetica Neue"/>
              </a:rPr>
              <a:t> la </a:t>
            </a:r>
            <a:r>
              <a:rPr lang="en-US" sz="2400" dirty="0" err="1">
                <a:solidFill>
                  <a:schemeClr val="dk1"/>
                </a:solidFill>
                <a:latin typeface="Helvetica Neue" panose="020B0604020202020204" charset="0"/>
                <a:ea typeface="Helvetica Neue"/>
                <a:cs typeface="Helvetica Neue"/>
                <a:sym typeface="Helvetica Neue"/>
              </a:rPr>
              <a:t>sequenza</a:t>
            </a:r>
            <a:r>
              <a:rPr lang="en-US" sz="2400" dirty="0">
                <a:solidFill>
                  <a:schemeClr val="dk1"/>
                </a:solidFill>
                <a:latin typeface="Helvetica Neue" panose="020B0604020202020204" charset="0"/>
                <a:ea typeface="Helvetica Neue"/>
                <a:cs typeface="Helvetica Neue"/>
                <a:sym typeface="Helvetica Neue"/>
              </a:rPr>
              <a:t> di </a:t>
            </a:r>
            <a:r>
              <a:rPr lang="en-US" sz="2400" dirty="0" err="1">
                <a:solidFill>
                  <a:schemeClr val="dk1"/>
                </a:solidFill>
                <a:latin typeface="Helvetica Neue" panose="020B0604020202020204" charset="0"/>
                <a:ea typeface="Helvetica Neue"/>
                <a:cs typeface="Helvetica Neue"/>
                <a:sym typeface="Helvetica Neue"/>
              </a:rPr>
              <a:t>eventi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sottostante</a:t>
            </a:r>
            <a:r>
              <a:rPr lang="en-US" sz="2400" dirty="0">
                <a:solidFill>
                  <a:schemeClr val="dk1"/>
                </a:solidFill>
                <a:latin typeface="Helvetica Neue" panose="020B0604020202020204" charset="0"/>
                <a:ea typeface="Helvetica Neue"/>
                <a:cs typeface="Helvetica Neue"/>
                <a:sym typeface="Helvetica Neue"/>
              </a:rPr>
              <a:t>.</a:t>
            </a:r>
          </a:p>
          <a:p>
            <a:pPr marL="0" marR="0" lvl="0" indent="0"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 ORDINE STRUTTURALE: </a:t>
            </a:r>
            <a:r>
              <a:rPr lang="en-US" sz="2400" dirty="0" err="1">
                <a:solidFill>
                  <a:schemeClr val="dk1"/>
                </a:solidFill>
                <a:latin typeface="Helvetica Neue" panose="020B0604020202020204" charset="0"/>
                <a:ea typeface="Helvetica Neue"/>
                <a:cs typeface="Helvetica Neue"/>
                <a:sym typeface="Helvetica Neue"/>
              </a:rPr>
              <a:t>Suddividete</a:t>
            </a:r>
            <a:r>
              <a:rPr lang="en-US" sz="2400" dirty="0">
                <a:solidFill>
                  <a:schemeClr val="dk1"/>
                </a:solidFill>
                <a:latin typeface="Helvetica Neue" panose="020B0604020202020204" charset="0"/>
                <a:ea typeface="Helvetica Neue"/>
                <a:cs typeface="Helvetica Neue"/>
                <a:sym typeface="Helvetica Neue"/>
              </a:rPr>
              <a:t> la </a:t>
            </a:r>
            <a:r>
              <a:rPr lang="en-US" sz="2400" dirty="0" err="1">
                <a:solidFill>
                  <a:schemeClr val="dk1"/>
                </a:solidFill>
                <a:latin typeface="Helvetica Neue" panose="020B0604020202020204" charset="0"/>
                <a:ea typeface="Helvetica Neue"/>
                <a:cs typeface="Helvetica Neue"/>
                <a:sym typeface="Helvetica Neue"/>
              </a:rPr>
              <a:t>discussione</a:t>
            </a:r>
            <a:r>
              <a:rPr lang="en-US" sz="2400" dirty="0">
                <a:solidFill>
                  <a:schemeClr val="dk1"/>
                </a:solidFill>
                <a:latin typeface="Helvetica Neue" panose="020B0604020202020204" charset="0"/>
                <a:ea typeface="Helvetica Neue"/>
                <a:cs typeface="Helvetica Neue"/>
                <a:sym typeface="Helvetica Neue"/>
              </a:rPr>
              <a:t> in </a:t>
            </a:r>
            <a:r>
              <a:rPr lang="en-US" sz="2400" dirty="0" err="1">
                <a:solidFill>
                  <a:schemeClr val="dk1"/>
                </a:solidFill>
                <a:latin typeface="Helvetica Neue" panose="020B0604020202020204" charset="0"/>
                <a:ea typeface="Helvetica Neue"/>
                <a:cs typeface="Helvetica Neue"/>
                <a:sym typeface="Helvetica Neue"/>
              </a:rPr>
              <a:t>singoli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pensieri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Più</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sarete</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granulari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più</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sarà</a:t>
            </a:r>
            <a:r>
              <a:rPr lang="en-US" sz="2400" dirty="0">
                <a:solidFill>
                  <a:schemeClr val="dk1"/>
                </a:solidFill>
                <a:latin typeface="Helvetica Neue" panose="020B0604020202020204" charset="0"/>
                <a:ea typeface="Helvetica Neue"/>
                <a:cs typeface="Helvetica Neue"/>
                <a:sym typeface="Helvetica Neue"/>
              </a:rPr>
              <a:t> facile per il vostro </a:t>
            </a:r>
            <a:r>
              <a:rPr lang="en-US" sz="2400" dirty="0" err="1">
                <a:solidFill>
                  <a:schemeClr val="dk1"/>
                </a:solidFill>
                <a:latin typeface="Helvetica Neue" panose="020B0604020202020204" charset="0"/>
                <a:ea typeface="Helvetica Neue"/>
                <a:cs typeface="Helvetica Neue"/>
                <a:sym typeface="Helvetica Neue"/>
              </a:rPr>
              <a:t>interlocutore</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capire</a:t>
            </a:r>
            <a:r>
              <a:rPr lang="en-US" sz="2400" dirty="0">
                <a:solidFill>
                  <a:schemeClr val="dk1"/>
                </a:solidFill>
                <a:latin typeface="Helvetica Neue" panose="020B0604020202020204" charset="0"/>
                <a:ea typeface="Helvetica Neue"/>
                <a:cs typeface="Helvetica Neue"/>
                <a:sym typeface="Helvetica Neue"/>
              </a:rPr>
              <a:t> il vostro </a:t>
            </a:r>
            <a:r>
              <a:rPr lang="en-US" sz="2400" dirty="0" err="1">
                <a:solidFill>
                  <a:schemeClr val="dk1"/>
                </a:solidFill>
                <a:latin typeface="Helvetica Neue" panose="020B0604020202020204" charset="0"/>
                <a:ea typeface="Helvetica Neue"/>
                <a:cs typeface="Helvetica Neue"/>
                <a:sym typeface="Helvetica Neue"/>
              </a:rPr>
              <a:t>processo</a:t>
            </a:r>
            <a:r>
              <a:rPr lang="en-US" sz="2400" dirty="0">
                <a:solidFill>
                  <a:schemeClr val="dk1"/>
                </a:solidFill>
                <a:latin typeface="Helvetica Neue" panose="020B0604020202020204" charset="0"/>
                <a:ea typeface="Helvetica Neue"/>
                <a:cs typeface="Helvetica Neue"/>
                <a:sym typeface="Helvetica Neue"/>
              </a:rPr>
              <a:t> di </a:t>
            </a:r>
            <a:r>
              <a:rPr lang="en-US" sz="2400" dirty="0" err="1">
                <a:solidFill>
                  <a:schemeClr val="dk1"/>
                </a:solidFill>
                <a:latin typeface="Helvetica Neue" panose="020B0604020202020204" charset="0"/>
                <a:ea typeface="Helvetica Neue"/>
                <a:cs typeface="Helvetica Neue"/>
                <a:sym typeface="Helvetica Neue"/>
              </a:rPr>
              <a:t>pensiero</a:t>
            </a:r>
            <a:r>
              <a:rPr lang="en-US" sz="2400" dirty="0">
                <a:solidFill>
                  <a:schemeClr val="dk1"/>
                </a:solidFill>
                <a:latin typeface="Helvetica Neue" panose="020B0604020202020204" charset="0"/>
                <a:ea typeface="Helvetica Neue"/>
                <a:cs typeface="Helvetica Neue"/>
                <a:sym typeface="Helvetica Neue"/>
              </a:rPr>
              <a:t>.</a:t>
            </a:r>
          </a:p>
          <a:p>
            <a:pPr marL="0" marR="0" lvl="0" indent="0"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 ORDINE DI GRADO: </a:t>
            </a:r>
            <a:r>
              <a:rPr lang="en-US" sz="2400" dirty="0" err="1">
                <a:solidFill>
                  <a:schemeClr val="dk1"/>
                </a:solidFill>
                <a:latin typeface="Helvetica Neue" panose="020B0604020202020204" charset="0"/>
                <a:ea typeface="Helvetica Neue"/>
                <a:cs typeface="Helvetica Neue"/>
                <a:sym typeface="Helvetica Neue"/>
              </a:rPr>
              <a:t>Assicuratevi</a:t>
            </a:r>
            <a:r>
              <a:rPr lang="en-US" sz="2400" dirty="0">
                <a:solidFill>
                  <a:schemeClr val="dk1"/>
                </a:solidFill>
                <a:latin typeface="Helvetica Neue" panose="020B0604020202020204" charset="0"/>
                <a:ea typeface="Helvetica Neue"/>
                <a:cs typeface="Helvetica Neue"/>
                <a:sym typeface="Helvetica Neue"/>
              </a:rPr>
              <a:t> di </a:t>
            </a:r>
            <a:r>
              <a:rPr lang="en-US" sz="2400" dirty="0" err="1">
                <a:solidFill>
                  <a:schemeClr val="dk1"/>
                </a:solidFill>
                <a:latin typeface="Helvetica Neue" panose="020B0604020202020204" charset="0"/>
                <a:ea typeface="Helvetica Neue"/>
                <a:cs typeface="Helvetica Neue"/>
                <a:sym typeface="Helvetica Neue"/>
              </a:rPr>
              <a:t>esporre</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vostri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pensieri</a:t>
            </a:r>
            <a:r>
              <a:rPr lang="en-US" sz="2400" dirty="0">
                <a:solidFill>
                  <a:schemeClr val="dk1"/>
                </a:solidFill>
                <a:latin typeface="Helvetica Neue" panose="020B0604020202020204" charset="0"/>
                <a:ea typeface="Helvetica Neue"/>
                <a:cs typeface="Helvetica Neue"/>
                <a:sym typeface="Helvetica Neue"/>
              </a:rPr>
              <a:t> in </a:t>
            </a:r>
            <a:r>
              <a:rPr lang="en-US" sz="2400" dirty="0" err="1">
                <a:solidFill>
                  <a:schemeClr val="dk1"/>
                </a:solidFill>
                <a:latin typeface="Helvetica Neue" panose="020B0604020202020204" charset="0"/>
                <a:ea typeface="Helvetica Neue"/>
                <a:cs typeface="Helvetica Neue"/>
                <a:sym typeface="Helvetica Neue"/>
              </a:rPr>
              <a:t>ordine</a:t>
            </a:r>
            <a:r>
              <a:rPr lang="en-US" sz="2400" dirty="0">
                <a:solidFill>
                  <a:schemeClr val="dk1"/>
                </a:solidFill>
                <a:latin typeface="Helvetica Neue" panose="020B0604020202020204" charset="0"/>
                <a:ea typeface="Helvetica Neue"/>
                <a:cs typeface="Helvetica Neue"/>
                <a:sym typeface="Helvetica Neue"/>
              </a:rPr>
              <a:t> di </a:t>
            </a:r>
            <a:r>
              <a:rPr lang="en-US" sz="2400" dirty="0" err="1">
                <a:solidFill>
                  <a:schemeClr val="dk1"/>
                </a:solidFill>
                <a:latin typeface="Helvetica Neue" panose="020B0604020202020204" charset="0"/>
                <a:ea typeface="Helvetica Neue"/>
                <a:cs typeface="Helvetica Neue"/>
                <a:sym typeface="Helvetica Neue"/>
              </a:rPr>
              <a:t>importanza</a:t>
            </a:r>
            <a:r>
              <a:rPr lang="en-US" sz="2400" dirty="0">
                <a:solidFill>
                  <a:schemeClr val="dk1"/>
                </a:solidFill>
                <a:latin typeface="Helvetica Neue" panose="020B0604020202020204" charset="0"/>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32311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3999" y="1427012"/>
            <a:ext cx="8217159"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Risultati</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dell’apprendimento</a:t>
            </a:r>
            <a:endParaRPr lang="en-US" sz="4400" b="1" dirty="0">
              <a:solidFill>
                <a:srgbClr val="D00B24"/>
              </a:solidFill>
              <a:latin typeface="Arial"/>
              <a:ea typeface="Arial"/>
              <a:cs typeface="Arial"/>
              <a:sym typeface="Arial"/>
            </a:endParaRPr>
          </a:p>
          <a:p>
            <a:pPr marL="0" marR="0" lvl="0" indent="0" algn="l" rtl="0">
              <a:spcBef>
                <a:spcPts val="0"/>
              </a:spcBef>
              <a:spcAft>
                <a:spcPts val="0"/>
              </a:spcAft>
              <a:buNone/>
            </a:pPr>
            <a:endParaRPr dirty="0"/>
          </a:p>
        </p:txBody>
      </p:sp>
      <p:sp>
        <p:nvSpPr>
          <p:cNvPr id="122" name="Google Shape;122;p2"/>
          <p:cNvSpPr txBox="1"/>
          <p:nvPr/>
        </p:nvSpPr>
        <p:spPr>
          <a:xfrm>
            <a:off x="1524000" y="2332392"/>
            <a:ext cx="10040186"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Alla</a:t>
            </a:r>
            <a:r>
              <a:rPr lang="en-US" sz="28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fine del modulo:</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a:alphaModFix/>
          </a:blip>
          <a:srcRect/>
          <a:stretch/>
        </p:blipFill>
        <p:spPr>
          <a:xfrm rot="-5400000">
            <a:off x="1649002" y="6677758"/>
            <a:ext cx="467367" cy="450740"/>
          </a:xfrm>
          <a:prstGeom prst="rect">
            <a:avLst/>
          </a:prstGeom>
          <a:noFill/>
          <a:ln>
            <a:noFill/>
          </a:ln>
        </p:spPr>
      </p:pic>
      <p:sp>
        <p:nvSpPr>
          <p:cNvPr id="128" name="Google Shape;128;p2"/>
          <p:cNvSpPr txBox="1"/>
          <p:nvPr/>
        </p:nvSpPr>
        <p:spPr>
          <a:xfrm>
            <a:off x="2379094" y="3634026"/>
            <a:ext cx="9208831" cy="3970277"/>
          </a:xfrm>
          <a:prstGeom prst="rect">
            <a:avLst/>
          </a:prstGeom>
          <a:noFill/>
          <a:ln>
            <a:noFill/>
          </a:ln>
        </p:spPr>
        <p:txBody>
          <a:bodyPr spcFirstLastPara="1" wrap="square" lIns="108000" tIns="45700" rIns="108000" bIns="45700" anchor="t" anchorCtr="0">
            <a:spAutoFit/>
          </a:bodyPr>
          <a:lstStyle/>
          <a:p>
            <a:r>
              <a:rPr lang="en-US" altLang="ko-KR" sz="2800" b="1" dirty="0">
                <a:solidFill>
                  <a:srgbClr val="ED9DAB"/>
                </a:solidFill>
                <a:latin typeface="Microsoft Sans Serif" panose="020B0604020202020204" pitchFamily="34" charset="0"/>
                <a:cs typeface="Microsoft Sans Serif" panose="020B0604020202020204" pitchFamily="34" charset="0"/>
              </a:rPr>
              <a:t>Sarai in </a:t>
            </a:r>
            <a:r>
              <a:rPr lang="en-US" altLang="ko-KR" sz="2800" b="1" dirty="0" err="1">
                <a:solidFill>
                  <a:srgbClr val="ED9DAB"/>
                </a:solidFill>
                <a:latin typeface="Microsoft Sans Serif" panose="020B0604020202020204" pitchFamily="34" charset="0"/>
                <a:cs typeface="Microsoft Sans Serif" panose="020B0604020202020204" pitchFamily="34" charset="0"/>
              </a:rPr>
              <a:t>grado</a:t>
            </a:r>
            <a:r>
              <a:rPr lang="en-US" altLang="ko-KR" sz="2800" b="1" dirty="0">
                <a:solidFill>
                  <a:srgbClr val="ED9DAB"/>
                </a:solidFill>
                <a:latin typeface="Microsoft Sans Serif" panose="020B0604020202020204" pitchFamily="34" charset="0"/>
                <a:cs typeface="Microsoft Sans Serif" panose="020B0604020202020204" pitchFamily="34" charset="0"/>
              </a:rPr>
              <a:t> di </a:t>
            </a:r>
            <a:r>
              <a:rPr lang="en-US" altLang="ko-KR" sz="2800" b="1" dirty="0" err="1">
                <a:solidFill>
                  <a:srgbClr val="ED9DAB"/>
                </a:solidFill>
                <a:latin typeface="Microsoft Sans Serif" panose="020B0604020202020204" pitchFamily="34" charset="0"/>
                <a:cs typeface="Microsoft Sans Serif" panose="020B0604020202020204" pitchFamily="34" charset="0"/>
              </a:rPr>
              <a:t>comprendere</a:t>
            </a:r>
            <a:r>
              <a:rPr lang="en-US" altLang="ko-KR" sz="2800" b="1" dirty="0">
                <a:solidFill>
                  <a:srgbClr val="ED9DAB"/>
                </a:solidFill>
                <a:latin typeface="Microsoft Sans Serif" panose="020B0604020202020204" pitchFamily="34" charset="0"/>
                <a:cs typeface="Microsoft Sans Serif" panose="020B0604020202020204" pitchFamily="34" charset="0"/>
              </a:rPr>
              <a:t> le </a:t>
            </a:r>
            <a:r>
              <a:rPr lang="en-US" altLang="ko-KR" sz="2800" b="1" dirty="0" err="1">
                <a:solidFill>
                  <a:srgbClr val="ED9DAB"/>
                </a:solidFill>
                <a:latin typeface="Microsoft Sans Serif" panose="020B0604020202020204" pitchFamily="34" charset="0"/>
                <a:cs typeface="Microsoft Sans Serif" panose="020B0604020202020204" pitchFamily="34" charset="0"/>
              </a:rPr>
              <a:t>dinamiche</a:t>
            </a:r>
            <a:r>
              <a:rPr lang="en-US" altLang="ko-KR" sz="2800" b="1" dirty="0">
                <a:solidFill>
                  <a:srgbClr val="ED9DAB"/>
                </a:solidFill>
                <a:latin typeface="Microsoft Sans Serif" panose="020B0604020202020204" pitchFamily="34" charset="0"/>
                <a:cs typeface="Microsoft Sans Serif" panose="020B0604020202020204" pitchFamily="34" charset="0"/>
              </a:rPr>
              <a:t> di </a:t>
            </a:r>
            <a:r>
              <a:rPr lang="en-US" altLang="ko-KR" sz="2800" b="1" dirty="0" err="1">
                <a:solidFill>
                  <a:srgbClr val="ED9DAB"/>
                </a:solidFill>
                <a:latin typeface="Microsoft Sans Serif" panose="020B0604020202020204" pitchFamily="34" charset="0"/>
                <a:cs typeface="Microsoft Sans Serif" panose="020B0604020202020204" pitchFamily="34" charset="0"/>
              </a:rPr>
              <a:t>gruppo</a:t>
            </a:r>
            <a:r>
              <a:rPr lang="en-US" altLang="ko-KR" sz="2800" b="1" dirty="0">
                <a:solidFill>
                  <a:srgbClr val="ED9DAB"/>
                </a:solidFill>
                <a:latin typeface="Microsoft Sans Serif" panose="020B0604020202020204" pitchFamily="34" charset="0"/>
                <a:cs typeface="Microsoft Sans Serif" panose="020B0604020202020204" pitchFamily="34" charset="0"/>
              </a:rPr>
              <a:t> e le </a:t>
            </a:r>
            <a:r>
              <a:rPr lang="en-US" altLang="ko-KR" sz="2800" b="1" dirty="0" err="1">
                <a:solidFill>
                  <a:srgbClr val="ED9DAB"/>
                </a:solidFill>
                <a:latin typeface="Microsoft Sans Serif" panose="020B0604020202020204" pitchFamily="34" charset="0"/>
                <a:cs typeface="Microsoft Sans Serif" panose="020B0604020202020204" pitchFamily="34" charset="0"/>
              </a:rPr>
              <a:t>relazioni</a:t>
            </a:r>
            <a:r>
              <a:rPr lang="en-US" altLang="ko-KR" sz="2800" b="1" dirty="0">
                <a:solidFill>
                  <a:srgbClr val="ED9DAB"/>
                </a:solidFill>
                <a:latin typeface="Microsoft Sans Serif" panose="020B0604020202020204" pitchFamily="34" charset="0"/>
                <a:cs typeface="Microsoft Sans Serif" panose="020B0604020202020204" pitchFamily="34" charset="0"/>
              </a:rPr>
              <a:t> con </a:t>
            </a:r>
            <a:r>
              <a:rPr lang="en-US" altLang="ko-KR" sz="2800" b="1" dirty="0" err="1">
                <a:solidFill>
                  <a:srgbClr val="ED9DAB"/>
                </a:solidFill>
                <a:latin typeface="Microsoft Sans Serif" panose="020B0604020202020204" pitchFamily="34" charset="0"/>
                <a:cs typeface="Microsoft Sans Serif" panose="020B0604020202020204" pitchFamily="34" charset="0"/>
              </a:rPr>
              <a:t>i</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colleghi</a:t>
            </a:r>
            <a:endParaRPr lang="en-US" altLang="ko-KR" sz="2800" b="1" dirty="0">
              <a:solidFill>
                <a:srgbClr val="ED9DAB"/>
              </a:solidFill>
              <a:latin typeface="Microsoft Sans Serif" panose="020B0604020202020204" pitchFamily="34" charset="0"/>
              <a:cs typeface="Microsoft Sans Serif" panose="020B0604020202020204" pitchFamily="34" charset="0"/>
            </a:endParaRPr>
          </a:p>
          <a:p>
            <a:endParaRPr lang="en-US" altLang="ko-KR" sz="2800" b="1" dirty="0">
              <a:solidFill>
                <a:srgbClr val="ED9DAB"/>
              </a:solidFill>
              <a:latin typeface="Microsoft Sans Serif" panose="020B0604020202020204" pitchFamily="34" charset="0"/>
              <a:cs typeface="Microsoft Sans Serif" panose="020B0604020202020204" pitchFamily="34" charset="0"/>
            </a:endParaRPr>
          </a:p>
          <a:p>
            <a:endParaRPr lang="en-US" altLang="ko-KR" sz="2800" b="1" dirty="0">
              <a:solidFill>
                <a:srgbClr val="ED9DAB"/>
              </a:solidFill>
              <a:latin typeface="Microsoft Sans Serif" panose="020B0604020202020204" pitchFamily="34" charset="0"/>
              <a:cs typeface="Microsoft Sans Serif" panose="020B0604020202020204" pitchFamily="34" charset="0"/>
            </a:endParaRPr>
          </a:p>
          <a:p>
            <a:r>
              <a:rPr lang="en-US" altLang="ko-KR" sz="2800" b="1" dirty="0" err="1">
                <a:solidFill>
                  <a:srgbClr val="ED9DAB"/>
                </a:solidFill>
                <a:latin typeface="Microsoft Sans Serif" panose="020B0604020202020204" pitchFamily="34" charset="0"/>
                <a:cs typeface="Microsoft Sans Serif" panose="020B0604020202020204" pitchFamily="34" charset="0"/>
              </a:rPr>
              <a:t>Saprai</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affrontare</a:t>
            </a:r>
            <a:r>
              <a:rPr lang="en-US" altLang="ko-KR" sz="2800" b="1" dirty="0">
                <a:solidFill>
                  <a:srgbClr val="ED9DAB"/>
                </a:solidFill>
                <a:latin typeface="Microsoft Sans Serif" panose="020B0604020202020204" pitchFamily="34" charset="0"/>
                <a:cs typeface="Microsoft Sans Serif" panose="020B0604020202020204" pitchFamily="34" charset="0"/>
              </a:rPr>
              <a:t> e </a:t>
            </a:r>
            <a:r>
              <a:rPr lang="en-US" altLang="ko-KR" sz="2800" b="1" dirty="0" err="1">
                <a:solidFill>
                  <a:srgbClr val="ED9DAB"/>
                </a:solidFill>
                <a:latin typeface="Microsoft Sans Serif" panose="020B0604020202020204" pitchFamily="34" charset="0"/>
                <a:cs typeface="Microsoft Sans Serif" panose="020B0604020202020204" pitchFamily="34" charset="0"/>
              </a:rPr>
              <a:t>superare</a:t>
            </a:r>
            <a:r>
              <a:rPr lang="en-US" altLang="ko-KR" sz="2800" b="1" dirty="0">
                <a:solidFill>
                  <a:srgbClr val="ED9DAB"/>
                </a:solidFill>
                <a:latin typeface="Microsoft Sans Serif" panose="020B0604020202020204" pitchFamily="34" charset="0"/>
                <a:cs typeface="Microsoft Sans Serif" panose="020B0604020202020204" pitchFamily="34" charset="0"/>
              </a:rPr>
              <a:t> un </a:t>
            </a:r>
            <a:r>
              <a:rPr lang="en-US" altLang="ko-KR" sz="2800" b="1" dirty="0" err="1">
                <a:solidFill>
                  <a:srgbClr val="ED9DAB"/>
                </a:solidFill>
                <a:latin typeface="Microsoft Sans Serif" panose="020B0604020202020204" pitchFamily="34" charset="0"/>
                <a:cs typeface="Microsoft Sans Serif" panose="020B0604020202020204" pitchFamily="34" charset="0"/>
              </a:rPr>
              <a:t>conflitto</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quando</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si</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presenta</a:t>
            </a:r>
            <a:endParaRPr lang="en-US" altLang="ko-KR" sz="2800" b="1" dirty="0">
              <a:solidFill>
                <a:srgbClr val="ED9DAB"/>
              </a:solidFill>
              <a:latin typeface="Microsoft Sans Serif" panose="020B0604020202020204" pitchFamily="34" charset="0"/>
              <a:cs typeface="Microsoft Sans Serif" panose="020B0604020202020204" pitchFamily="34" charset="0"/>
            </a:endParaRPr>
          </a:p>
          <a:p>
            <a:endParaRPr lang="en-US" altLang="ko-KR" sz="2800" b="1" dirty="0">
              <a:solidFill>
                <a:srgbClr val="ED9DAB"/>
              </a:solidFill>
              <a:latin typeface="Microsoft Sans Serif" panose="020B0604020202020204" pitchFamily="34" charset="0"/>
              <a:cs typeface="Microsoft Sans Serif" panose="020B0604020202020204" pitchFamily="34" charset="0"/>
            </a:endParaRPr>
          </a:p>
          <a:p>
            <a:r>
              <a:rPr lang="en-US" altLang="ko-KR" sz="2800" b="1" dirty="0" err="1">
                <a:solidFill>
                  <a:srgbClr val="ED9DAB"/>
                </a:solidFill>
                <a:latin typeface="Microsoft Sans Serif" panose="020B0604020202020204" pitchFamily="34" charset="0"/>
                <a:cs typeface="Microsoft Sans Serif" panose="020B0604020202020204" pitchFamily="34" charset="0"/>
              </a:rPr>
              <a:t>Capirai</a:t>
            </a:r>
            <a:r>
              <a:rPr lang="en-US" altLang="ko-KR" sz="2800" b="1" dirty="0">
                <a:solidFill>
                  <a:srgbClr val="ED9DAB"/>
                </a:solidFill>
                <a:latin typeface="Microsoft Sans Serif" panose="020B0604020202020204" pitchFamily="34" charset="0"/>
                <a:cs typeface="Microsoft Sans Serif" panose="020B0604020202020204" pitchFamily="34" charset="0"/>
              </a:rPr>
              <a:t> come </a:t>
            </a:r>
            <a:r>
              <a:rPr lang="en-US" altLang="ko-KR" sz="2800" b="1" dirty="0" err="1">
                <a:solidFill>
                  <a:srgbClr val="ED9DAB"/>
                </a:solidFill>
                <a:latin typeface="Microsoft Sans Serif" panose="020B0604020202020204" pitchFamily="34" charset="0"/>
                <a:cs typeface="Microsoft Sans Serif" panose="020B0604020202020204" pitchFamily="34" charset="0"/>
              </a:rPr>
              <a:t>lavorare</a:t>
            </a:r>
            <a:r>
              <a:rPr lang="en-US" altLang="ko-KR" sz="2800" b="1" dirty="0">
                <a:solidFill>
                  <a:srgbClr val="ED9DAB"/>
                </a:solidFill>
                <a:latin typeface="Microsoft Sans Serif" panose="020B0604020202020204" pitchFamily="34" charset="0"/>
                <a:cs typeface="Microsoft Sans Serif" panose="020B0604020202020204" pitchFamily="34" charset="0"/>
              </a:rPr>
              <a:t> in un </a:t>
            </a:r>
            <a:r>
              <a:rPr lang="en-US" altLang="ko-KR" sz="2800" b="1" dirty="0" err="1">
                <a:solidFill>
                  <a:srgbClr val="ED9DAB"/>
                </a:solidFill>
                <a:latin typeface="Microsoft Sans Serif" panose="020B0604020202020204" pitchFamily="34" charset="0"/>
                <a:cs typeface="Microsoft Sans Serif" panose="020B0604020202020204" pitchFamily="34" charset="0"/>
              </a:rPr>
              <a:t>gruppo</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creando</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una</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buona</a:t>
            </a:r>
            <a:r>
              <a:rPr lang="en-US" altLang="ko-KR" sz="2800" b="1" dirty="0">
                <a:solidFill>
                  <a:srgbClr val="ED9DAB"/>
                </a:solidFill>
                <a:latin typeface="Microsoft Sans Serif" panose="020B0604020202020204" pitchFamily="34" charset="0"/>
                <a:cs typeface="Microsoft Sans Serif" panose="020B0604020202020204" pitchFamily="34" charset="0"/>
              </a:rPr>
              <a:t> </a:t>
            </a:r>
            <a:r>
              <a:rPr lang="en-US" altLang="ko-KR" sz="2800" b="1" dirty="0" err="1">
                <a:solidFill>
                  <a:srgbClr val="ED9DAB"/>
                </a:solidFill>
                <a:latin typeface="Microsoft Sans Serif" panose="020B0604020202020204" pitchFamily="34" charset="0"/>
                <a:cs typeface="Microsoft Sans Serif" panose="020B0604020202020204" pitchFamily="34" charset="0"/>
              </a:rPr>
              <a:t>collaborazione</a:t>
            </a:r>
            <a:r>
              <a:rPr lang="en-US" altLang="ko-KR" sz="2800" b="1" dirty="0">
                <a:solidFill>
                  <a:srgbClr val="ED9DAB"/>
                </a:solidFill>
                <a:latin typeface="Microsoft Sans Serif" panose="020B0604020202020204" pitchFamily="34" charset="0"/>
                <a:cs typeface="Microsoft Sans Serif" panose="020B0604020202020204" pitchFamily="34" charset="0"/>
              </a:rPr>
              <a:t> e </a:t>
            </a:r>
            <a:r>
              <a:rPr lang="en-US" altLang="ko-KR" sz="2800" b="1" dirty="0" err="1">
                <a:solidFill>
                  <a:srgbClr val="ED9DAB"/>
                </a:solidFill>
                <a:latin typeface="Microsoft Sans Serif" panose="020B0604020202020204" pitchFamily="34" charset="0"/>
                <a:cs typeface="Microsoft Sans Serif" panose="020B0604020202020204" pitchFamily="34" charset="0"/>
              </a:rPr>
              <a:t>comunicazione</a:t>
            </a:r>
            <a:endParaRPr sz="2800" b="1" dirty="0">
              <a:solidFill>
                <a:srgbClr val="ED9DAB"/>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it-IT" sz="4400" b="1" dirty="0">
                <a:solidFill>
                  <a:srgbClr val="C00000"/>
                </a:solidFill>
                <a:effectLst/>
                <a:latin typeface="Calibri" panose="020F0502020204030204" pitchFamily="34" charset="0"/>
                <a:ea typeface="Calibri" panose="020F0502020204030204" pitchFamily="34" charset="0"/>
              </a:rPr>
              <a:t>Come farti comprendere/capire</a:t>
            </a:r>
            <a:r>
              <a:rPr lang="en-IT" sz="4400" dirty="0">
                <a:solidFill>
                  <a:srgbClr val="C00000"/>
                </a:solidFill>
                <a:effectLst/>
              </a:rPr>
              <a:t>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863455" cy="954067"/>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La </a:t>
            </a:r>
            <a:r>
              <a:rPr lang="en-US" sz="2800" b="1" dirty="0" err="1">
                <a:solidFill>
                  <a:srgbClr val="C00000"/>
                </a:solidFill>
                <a:latin typeface="Helvetica Neue"/>
                <a:ea typeface="Helvetica Neue"/>
                <a:cs typeface="Helvetica Neue"/>
                <a:sym typeface="Helvetica Neue"/>
              </a:rPr>
              <a:t>Piramide</a:t>
            </a:r>
            <a:r>
              <a:rPr lang="en-US" sz="2800" b="1" dirty="0">
                <a:solidFill>
                  <a:srgbClr val="C00000"/>
                </a:solidFill>
                <a:latin typeface="Helvetica Neue"/>
                <a:ea typeface="Helvetica Neue"/>
                <a:cs typeface="Helvetica Neue"/>
                <a:sym typeface="Helvetica Neue"/>
              </a:rPr>
              <a:t> di Minto </a:t>
            </a:r>
            <a:r>
              <a:rPr lang="en-US" sz="2800" b="1" dirty="0" err="1">
                <a:solidFill>
                  <a:srgbClr val="C00000"/>
                </a:solidFill>
                <a:latin typeface="Helvetica Neue"/>
                <a:ea typeface="Helvetica Neue"/>
                <a:cs typeface="Helvetica Neue"/>
                <a:sym typeface="Helvetica Neue"/>
              </a:rPr>
              <a:t>combinata</a:t>
            </a:r>
            <a:r>
              <a:rPr lang="en-US" sz="2800" b="1" dirty="0">
                <a:solidFill>
                  <a:srgbClr val="C00000"/>
                </a:solidFill>
                <a:latin typeface="Helvetica Neue"/>
                <a:ea typeface="Helvetica Neue"/>
                <a:cs typeface="Helvetica Neue"/>
                <a:sym typeface="Helvetica Neue"/>
              </a:rPr>
              <a:t> con il Principio MECE</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6FDF5085-18F2-182D-D68A-106D39EB7745}"/>
              </a:ext>
            </a:extLst>
          </p:cNvPr>
          <p:cNvSpPr txBox="1"/>
          <p:nvPr/>
        </p:nvSpPr>
        <p:spPr>
          <a:xfrm>
            <a:off x="1523999" y="3516947"/>
            <a:ext cx="9171710" cy="4893607"/>
          </a:xfrm>
          <a:prstGeom prst="rect">
            <a:avLst/>
          </a:prstGeom>
          <a:noFill/>
          <a:ln>
            <a:noFill/>
          </a:ln>
        </p:spPr>
        <p:txBody>
          <a:bodyPr spcFirstLastPara="1" wrap="square" lIns="91425" tIns="45700" rIns="91425" bIns="45700" anchor="t" anchorCtr="0">
            <a:spAutoFit/>
          </a:bodyPr>
          <a:lstStyle/>
          <a:p>
            <a:r>
              <a:rPr lang="en-US" sz="2400" dirty="0">
                <a:solidFill>
                  <a:schemeClr val="dk1"/>
                </a:solidFill>
                <a:latin typeface="Helvetica Neue"/>
                <a:ea typeface="Helvetica Neue"/>
                <a:cs typeface="Helvetica Neue"/>
                <a:sym typeface="Helvetica Neue"/>
              </a:rPr>
              <a:t>Il MECE </a:t>
            </a:r>
            <a:r>
              <a:rPr lang="en-US" sz="2400" dirty="0" err="1">
                <a:solidFill>
                  <a:schemeClr val="dk1"/>
                </a:solidFill>
                <a:latin typeface="Helvetica Neue"/>
                <a:ea typeface="Helvetica Neue"/>
                <a:cs typeface="Helvetica Neue"/>
                <a:sym typeface="Helvetica Neue"/>
              </a:rPr>
              <a:t>è</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struttura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sistemica</a:t>
            </a:r>
            <a:r>
              <a:rPr lang="en-US" sz="2400" dirty="0">
                <a:solidFill>
                  <a:schemeClr val="dk1"/>
                </a:solidFill>
                <a:latin typeface="Helvetica Neue"/>
                <a:ea typeface="Helvetica Neue"/>
                <a:cs typeface="Helvetica Neue"/>
                <a:sym typeface="Helvetica Neue"/>
              </a:rPr>
              <a:t> di problem solving </a:t>
            </a:r>
            <a:r>
              <a:rPr lang="en-US" sz="2400" dirty="0" err="1">
                <a:solidFill>
                  <a:schemeClr val="dk1"/>
                </a:solidFill>
                <a:latin typeface="Helvetica Neue"/>
                <a:ea typeface="Helvetica Neue"/>
                <a:cs typeface="Helvetica Neue"/>
                <a:sym typeface="Helvetica Neue"/>
              </a:rPr>
              <a:t>utilizzata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dalle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migliori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società</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consulenza</a:t>
            </a:r>
            <a:r>
              <a:rPr lang="en-US" sz="2400" dirty="0">
                <a:solidFill>
                  <a:schemeClr val="dk1"/>
                </a:solidFill>
                <a:latin typeface="Helvetica Neue"/>
                <a:ea typeface="Helvetica Neue"/>
                <a:cs typeface="Helvetica Neue"/>
                <a:sym typeface="Helvetica Neue"/>
              </a:rPr>
              <a:t> per </a:t>
            </a:r>
            <a:r>
              <a:rPr lang="en-US" sz="2400" dirty="0" err="1">
                <a:solidFill>
                  <a:schemeClr val="dk1"/>
                </a:solidFill>
                <a:latin typeface="Helvetica Neue"/>
                <a:ea typeface="Helvetica Neue"/>
                <a:cs typeface="Helvetica Neue"/>
                <a:sym typeface="Helvetica Neue"/>
              </a:rPr>
              <a:t>scomporre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problemi</a:t>
            </a:r>
            <a:r>
              <a:rPr lang="en-US" sz="2400" dirty="0">
                <a:solidFill>
                  <a:schemeClr val="dk1"/>
                </a:solidFill>
                <a:latin typeface="Helvetica Neue"/>
                <a:ea typeface="Helvetica Neue"/>
                <a:cs typeface="Helvetica Neue"/>
                <a:sym typeface="Helvetica Neue"/>
              </a:rPr>
              <a:t> molto </a:t>
            </a:r>
            <a:r>
              <a:rPr lang="en-US" sz="2400" dirty="0" err="1">
                <a:solidFill>
                  <a:schemeClr val="dk1"/>
                </a:solidFill>
                <a:latin typeface="Helvetica Neue"/>
                <a:ea typeface="Helvetica Neue"/>
                <a:cs typeface="Helvetica Neue"/>
                <a:sym typeface="Helvetica Neue"/>
              </a:rPr>
              <a:t>complessi</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sofisticati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loro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elementi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essenziali</a:t>
            </a:r>
            <a:r>
              <a:rPr lang="en-US" sz="2400" dirty="0">
                <a:solidFill>
                  <a:schemeClr val="dk1"/>
                </a:solidFill>
                <a:latin typeface="Helvetica Neue"/>
                <a:ea typeface="Helvetica Neue"/>
                <a:cs typeface="Helvetica Neue"/>
                <a:sym typeface="Helvetica Neue"/>
              </a:rPr>
              <a:t>.</a:t>
            </a:r>
          </a:p>
          <a:p>
            <a:r>
              <a:rPr lang="en-US" sz="2400" dirty="0">
                <a:solidFill>
                  <a:schemeClr val="dk1"/>
                </a:solidFill>
                <a:latin typeface="Helvetica Neue"/>
                <a:ea typeface="Helvetica Neue"/>
                <a:cs typeface="Helvetica Neue"/>
                <a:sym typeface="Helvetica Neue"/>
              </a:rPr>
              <a:t> </a:t>
            </a:r>
          </a:p>
          <a:p>
            <a:r>
              <a:rPr lang="en-US" sz="2400" dirty="0">
                <a:solidFill>
                  <a:schemeClr val="dk1"/>
                </a:solidFill>
                <a:latin typeface="Helvetica Neue"/>
                <a:ea typeface="Helvetica Neue"/>
                <a:cs typeface="Helvetica Neue"/>
                <a:sym typeface="Helvetica Neue"/>
              </a:rPr>
              <a:t>Una volta </a:t>
            </a:r>
            <a:r>
              <a:rPr lang="en-US" sz="2400" dirty="0" err="1">
                <a:solidFill>
                  <a:schemeClr val="dk1"/>
                </a:solidFill>
                <a:latin typeface="Helvetica Neue"/>
                <a:ea typeface="Helvetica Neue"/>
                <a:cs typeface="Helvetica Neue"/>
                <a:sym typeface="Helvetica Neue"/>
              </a:rPr>
              <a:t>che</a:t>
            </a:r>
            <a:r>
              <a:rPr lang="en-US" sz="2400" dirty="0">
                <a:solidFill>
                  <a:schemeClr val="dk1"/>
                </a:solidFill>
                <a:latin typeface="Helvetica Neue"/>
                <a:ea typeface="Helvetica Neue"/>
                <a:cs typeface="Helvetica Neue"/>
                <a:sym typeface="Helvetica Neue"/>
              </a:rPr>
              <a:t> il </a:t>
            </a:r>
            <a:r>
              <a:rPr lang="en-US" sz="2400" dirty="0" err="1">
                <a:solidFill>
                  <a:schemeClr val="dk1"/>
                </a:solidFill>
                <a:latin typeface="Helvetica Neue"/>
                <a:ea typeface="Helvetica Neue"/>
                <a:cs typeface="Helvetica Neue"/>
                <a:sym typeface="Helvetica Neue"/>
              </a:rPr>
              <a:t>problema</a:t>
            </a:r>
            <a:r>
              <a:rPr lang="en-US" sz="2400" dirty="0">
                <a:solidFill>
                  <a:schemeClr val="dk1"/>
                </a:solidFill>
                <a:latin typeface="Helvetica Neue"/>
                <a:ea typeface="Helvetica Neue"/>
                <a:cs typeface="Helvetica Neue"/>
                <a:sym typeface="Helvetica Neue"/>
              </a:rPr>
              <a:t> (la </a:t>
            </a:r>
            <a:r>
              <a:rPr lang="en-US" sz="2400" dirty="0" err="1">
                <a:solidFill>
                  <a:schemeClr val="dk1"/>
                </a:solidFill>
                <a:latin typeface="Helvetica Neue"/>
                <a:ea typeface="Helvetica Neue"/>
                <a:cs typeface="Helvetica Neue"/>
                <a:sym typeface="Helvetica Neue"/>
              </a:rPr>
              <a:t>sfida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aziendale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è</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stato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destrutturato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nelle</a:t>
            </a:r>
            <a:r>
              <a:rPr lang="en-US" sz="2400" dirty="0">
                <a:solidFill>
                  <a:schemeClr val="dk1"/>
                </a:solidFill>
                <a:latin typeface="Helvetica Neue"/>
                <a:ea typeface="Helvetica Neue"/>
                <a:cs typeface="Helvetica Neue"/>
                <a:sym typeface="Helvetica Neue"/>
              </a:rPr>
              <a:t> sue </a:t>
            </a:r>
            <a:r>
              <a:rPr lang="en-US" sz="2400" dirty="0" err="1">
                <a:solidFill>
                  <a:schemeClr val="dk1"/>
                </a:solidFill>
                <a:latin typeface="Helvetica Neue"/>
                <a:ea typeface="Helvetica Neue"/>
                <a:cs typeface="Helvetica Neue"/>
                <a:sym typeface="Helvetica Neue"/>
              </a:rPr>
              <a:t>componenti</a:t>
            </a:r>
            <a:r>
              <a:rPr lang="en-US" sz="2400" dirty="0">
                <a:solidFill>
                  <a:schemeClr val="dk1"/>
                </a:solidFill>
                <a:latin typeface="Helvetica Neue"/>
                <a:ea typeface="Helvetica Neue"/>
                <a:cs typeface="Helvetica Neue"/>
                <a:sym typeface="Helvetica Neue"/>
              </a:rPr>
              <a:t> di base, </a:t>
            </a:r>
            <a:r>
              <a:rPr lang="en-US" sz="2400" dirty="0" err="1">
                <a:solidFill>
                  <a:schemeClr val="dk1"/>
                </a:solidFill>
                <a:latin typeface="Helvetica Neue"/>
                <a:ea typeface="Helvetica Neue"/>
                <a:cs typeface="Helvetica Neue"/>
                <a:sym typeface="Helvetica Neue"/>
              </a:rPr>
              <a:t>diventa</a:t>
            </a:r>
            <a:r>
              <a:rPr lang="en-US" sz="2400" dirty="0">
                <a:solidFill>
                  <a:schemeClr val="dk1"/>
                </a:solidFill>
                <a:latin typeface="Helvetica Neue"/>
                <a:ea typeface="Helvetica Neue"/>
                <a:cs typeface="Helvetica Neue"/>
                <a:sym typeface="Helvetica Neue"/>
              </a:rPr>
              <a:t> molto </a:t>
            </a:r>
            <a:r>
              <a:rPr lang="en-US" sz="2400" dirty="0" err="1">
                <a:solidFill>
                  <a:schemeClr val="dk1"/>
                </a:solidFill>
                <a:latin typeface="Helvetica Neue"/>
                <a:ea typeface="Helvetica Neue"/>
                <a:cs typeface="Helvetica Neue"/>
                <a:sym typeface="Helvetica Neue"/>
              </a:rPr>
              <a:t>più</a:t>
            </a:r>
            <a:r>
              <a:rPr lang="en-US" sz="2400" dirty="0">
                <a:solidFill>
                  <a:schemeClr val="dk1"/>
                </a:solidFill>
                <a:latin typeface="Helvetica Neue"/>
                <a:ea typeface="Helvetica Neue"/>
                <a:cs typeface="Helvetica Neue"/>
                <a:sym typeface="Helvetica Neue"/>
              </a:rPr>
              <a:t> facile </a:t>
            </a:r>
            <a:r>
              <a:rPr lang="en-US" sz="2400" dirty="0" err="1">
                <a:solidFill>
                  <a:schemeClr val="dk1"/>
                </a:solidFill>
                <a:latin typeface="Helvetica Neue"/>
                <a:ea typeface="Helvetica Neue"/>
                <a:cs typeface="Helvetica Neue"/>
                <a:sym typeface="Helvetica Neue"/>
              </a:rPr>
              <a:t>valutare</a:t>
            </a:r>
            <a:r>
              <a:rPr lang="en-US" sz="2400" dirty="0">
                <a:solidFill>
                  <a:schemeClr val="dk1"/>
                </a:solidFill>
                <a:latin typeface="Helvetica Neue"/>
                <a:ea typeface="Helvetica Neue"/>
                <a:cs typeface="Helvetica Neue"/>
                <a:sym typeface="Helvetica Neue"/>
              </a:rPr>
              <a:t> le </a:t>
            </a:r>
            <a:r>
              <a:rPr lang="en-US" sz="2400" dirty="0" err="1">
                <a:solidFill>
                  <a:schemeClr val="dk1"/>
                </a:solidFill>
                <a:latin typeface="Helvetica Neue"/>
                <a:ea typeface="Helvetica Neue"/>
                <a:cs typeface="Helvetica Neue"/>
                <a:sym typeface="Helvetica Neue"/>
              </a:rPr>
              <a:t>opzioni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possono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essere</a:t>
            </a:r>
            <a:r>
              <a:rPr lang="en-US" sz="2400" dirty="0">
                <a:solidFill>
                  <a:schemeClr val="dk1"/>
                </a:solidFill>
                <a:latin typeface="Helvetica Neue"/>
                <a:ea typeface="Helvetica Neue"/>
                <a:cs typeface="Helvetica Neue"/>
                <a:sym typeface="Helvetica Neue"/>
              </a:rPr>
              <a:t> applicate a </a:t>
            </a:r>
            <a:r>
              <a:rPr lang="en-US" sz="2400" dirty="0" err="1">
                <a:solidFill>
                  <a:schemeClr val="dk1"/>
                </a:solidFill>
                <a:latin typeface="Helvetica Neue"/>
                <a:ea typeface="Helvetica Neue"/>
                <a:cs typeface="Helvetica Neue"/>
                <a:sym typeface="Helvetica Neue"/>
              </a:rPr>
              <a:t>quel</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determinato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problema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L'acronimo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sta</a:t>
            </a:r>
            <a:r>
              <a:rPr lang="en-US" sz="2400" dirty="0">
                <a:solidFill>
                  <a:schemeClr val="dk1"/>
                </a:solidFill>
                <a:latin typeface="Helvetica Neue"/>
                <a:ea typeface="Helvetica Neue"/>
                <a:cs typeface="Helvetica Neue"/>
                <a:sym typeface="Helvetica Neue"/>
              </a:rPr>
              <a:t> per:</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M</a:t>
            </a:r>
            <a:r>
              <a:rPr lang="en-US" sz="2400" dirty="0">
                <a:solidFill>
                  <a:schemeClr val="dk1"/>
                </a:solidFill>
                <a:latin typeface="Helvetica Neue"/>
                <a:ea typeface="Helvetica Neue"/>
                <a:cs typeface="Helvetica Neue"/>
                <a:sym typeface="Helvetica Neue"/>
              </a:rPr>
              <a:t>utually</a:t>
            </a: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E</a:t>
            </a:r>
            <a:r>
              <a:rPr lang="en-US" sz="2400" dirty="0">
                <a:solidFill>
                  <a:schemeClr val="dk1"/>
                </a:solidFill>
                <a:latin typeface="Helvetica Neue"/>
                <a:ea typeface="Helvetica Neue"/>
                <a:cs typeface="Helvetica Neue"/>
                <a:sym typeface="Helvetica Neue"/>
              </a:rPr>
              <a:t>xclusive</a:t>
            </a: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C</a:t>
            </a:r>
            <a:r>
              <a:rPr lang="en-US" sz="2400" dirty="0">
                <a:solidFill>
                  <a:schemeClr val="dk1"/>
                </a:solidFill>
                <a:latin typeface="Helvetica Neue"/>
                <a:ea typeface="Helvetica Neue"/>
                <a:cs typeface="Helvetica Neue"/>
                <a:sym typeface="Helvetica Neue"/>
              </a:rPr>
              <a:t>ollectively </a:t>
            </a: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E</a:t>
            </a:r>
            <a:r>
              <a:rPr lang="en-US" sz="2400" dirty="0">
                <a:solidFill>
                  <a:schemeClr val="dk1"/>
                </a:solidFill>
                <a:latin typeface="Helvetica Neue"/>
                <a:ea typeface="Helvetica Neue"/>
                <a:cs typeface="Helvetica Neue"/>
                <a:sym typeface="Helvetica Neue"/>
              </a:rPr>
              <a:t>xhaustive</a:t>
            </a:r>
          </a:p>
        </p:txBody>
      </p:sp>
      <p:graphicFrame>
        <p:nvGraphicFramePr>
          <p:cNvPr id="3" name="Diagramma 21">
            <a:extLst>
              <a:ext uri="{FF2B5EF4-FFF2-40B4-BE49-F238E27FC236}">
                <a16:creationId xmlns:a16="http://schemas.microsoft.com/office/drawing/2014/main" id="{2BE265A7-2EA4-F316-C6C5-69A20B95D76B}"/>
              </a:ext>
            </a:extLst>
          </p:cNvPr>
          <p:cNvGraphicFramePr/>
          <p:nvPr>
            <p:extLst>
              <p:ext uri="{D42A27DB-BD31-4B8C-83A1-F6EECF244321}">
                <p14:modId xmlns:p14="http://schemas.microsoft.com/office/powerpoint/2010/main" val="3899585692"/>
              </p:ext>
            </p:extLst>
          </p:nvPr>
        </p:nvGraphicFramePr>
        <p:xfrm>
          <a:off x="10479464" y="3275152"/>
          <a:ext cx="6076718" cy="527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162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it-IT" sz="4400" b="1" dirty="0">
                <a:solidFill>
                  <a:srgbClr val="C00000"/>
                </a:solidFill>
                <a:effectLst/>
                <a:latin typeface="Calibri" panose="020F0502020204030204" pitchFamily="34" charset="0"/>
                <a:ea typeface="Calibri" panose="020F0502020204030204" pitchFamily="34" charset="0"/>
              </a:rPr>
              <a:t>Come farti comprendere/capire</a:t>
            </a:r>
            <a:r>
              <a:rPr lang="en-IT" sz="4400" dirty="0">
                <a:solidFill>
                  <a:srgbClr val="C00000"/>
                </a:solidFill>
                <a:effectLst/>
              </a:rPr>
              <a:t> </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6098982" cy="4185721"/>
          </a:xfrm>
          <a:prstGeom prst="rect">
            <a:avLst/>
          </a:prstGeom>
          <a:noFill/>
          <a:ln>
            <a:noFill/>
          </a:ln>
        </p:spPr>
        <p:txBody>
          <a:bodyPr spcFirstLastPara="1" wrap="square" lIns="91425" tIns="45700" rIns="91425" bIns="45700" anchor="t" anchorCtr="0">
            <a:spAutoFit/>
          </a:bodyPr>
          <a:lstStyle/>
          <a:p>
            <a:r>
              <a:rPr lang="en-US" sz="2800" b="1" dirty="0" err="1">
                <a:solidFill>
                  <a:srgbClr val="C00000"/>
                </a:solidFill>
                <a:latin typeface="Helvetica Neue"/>
                <a:ea typeface="Helvetica Neue"/>
                <a:cs typeface="Helvetica Neue"/>
                <a:sym typeface="Helvetica Neue"/>
              </a:rPr>
              <a:t>Strutturare</a:t>
            </a:r>
            <a:r>
              <a:rPr lang="en-US" sz="2800" b="1" dirty="0">
                <a:solidFill>
                  <a:srgbClr val="C00000"/>
                </a:solidFill>
                <a:latin typeface="Helvetica Neue"/>
                <a:ea typeface="Helvetica Neue"/>
                <a:cs typeface="Helvetica Neue"/>
                <a:sym typeface="Helvetica Neue"/>
              </a:rPr>
              <a:t> il </a:t>
            </a:r>
            <a:r>
              <a:rPr lang="en-US" sz="2800" b="1" dirty="0" err="1">
                <a:solidFill>
                  <a:srgbClr val="C00000"/>
                </a:solidFill>
                <a:latin typeface="Helvetica Neue"/>
                <a:ea typeface="Helvetica Neue"/>
                <a:cs typeface="Helvetica Neue"/>
                <a:sym typeface="Helvetica Neue"/>
              </a:rPr>
              <a:t>contenuto</a:t>
            </a:r>
            <a:r>
              <a:rPr lang="en-US" sz="2800" b="1" dirty="0">
                <a:solidFill>
                  <a:srgbClr val="C00000"/>
                </a:solidFill>
                <a:latin typeface="Helvetica Neue"/>
                <a:ea typeface="Helvetica Neue"/>
                <a:cs typeface="Helvetica Neue"/>
                <a:sym typeface="Helvetica Neue"/>
              </a:rPr>
              <a:t> del </a:t>
            </a:r>
            <a:r>
              <a:rPr lang="en-US" sz="2800" b="1" dirty="0" err="1">
                <a:solidFill>
                  <a:srgbClr val="C00000"/>
                </a:solidFill>
                <a:latin typeface="Helvetica Neue"/>
                <a:ea typeface="Helvetica Neue"/>
                <a:cs typeface="Helvetica Neue"/>
                <a:sym typeface="Helvetica Neue"/>
              </a:rPr>
              <a:t>messaggio</a:t>
            </a:r>
            <a:endParaRPr lang="en-US" sz="2800" b="1" dirty="0">
              <a:solidFill>
                <a:srgbClr val="C00000"/>
              </a:solidFill>
              <a:latin typeface="Helvetica Neue"/>
              <a:ea typeface="Helvetica Neue"/>
              <a:cs typeface="Helvetica Neue"/>
              <a:sym typeface="Helvetica Neue"/>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Una comunicazione efficace e d'impatto inizia proprio dal modo in cui si progetta e si struttura la comunicazione verbale e scritta.</a:t>
            </a:r>
            <a:endParaRPr lang="en-IT" sz="3000" dirty="0">
              <a:effectLst/>
              <a:latin typeface="Arial MT"/>
              <a:ea typeface="Arial MT"/>
              <a:cs typeface="Arial MT"/>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 </a:t>
            </a:r>
            <a:endParaRPr lang="en-IT" sz="3000" dirty="0">
              <a:effectLst/>
              <a:latin typeface="Arial MT"/>
              <a:ea typeface="Arial MT"/>
              <a:cs typeface="Arial MT"/>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La padronanza dei principi MECE e Minto è solo la ciliegina sulla torta della comunicazione aziendale. Esistono infatti molti altri semplici trucchi su cui fare affidamento per essere più efficaci, chiari e snelli nella comunicazione quotidiana con colleghi, clienti e supervisori. Questi consigli possono essere suddivisi in due categorie:</a:t>
            </a:r>
            <a:endParaRPr lang="en-IT" sz="3000" dirty="0">
              <a:effectLst/>
              <a:latin typeface="Arial MT"/>
              <a:ea typeface="Arial MT"/>
              <a:cs typeface="Arial MT"/>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E7108054-A553-B3EB-2566-87F405D46676}"/>
              </a:ext>
            </a:extLst>
          </p:cNvPr>
          <p:cNvSpPr txBox="1"/>
          <p:nvPr/>
        </p:nvSpPr>
        <p:spPr>
          <a:xfrm>
            <a:off x="1524000" y="6348454"/>
            <a:ext cx="6182126"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CONTENUTO</a:t>
            </a: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Significato</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le </a:t>
            </a:r>
            <a:r>
              <a:rPr lang="en-US" sz="2400" dirty="0" err="1">
                <a:solidFill>
                  <a:schemeClr val="dk1"/>
                </a:solidFill>
                <a:latin typeface="Helvetica Neue"/>
                <a:ea typeface="Helvetica Neue"/>
                <a:cs typeface="Helvetica Neue"/>
                <a:sym typeface="Helvetica Neue"/>
              </a:rPr>
              <a:t>informazioni</a:t>
            </a:r>
            <a:r>
              <a:rPr lang="en-US" sz="2400" dirty="0">
                <a:solidFill>
                  <a:schemeClr val="dk1"/>
                </a:solidFill>
                <a:latin typeface="Helvetica Neue"/>
                <a:ea typeface="Helvetica Neue"/>
                <a:cs typeface="Helvetica Neue"/>
                <a:sym typeface="Helvetica Neue"/>
              </a:rPr>
              <a:t> concrete da </a:t>
            </a:r>
            <a:r>
              <a:rPr lang="en-US" sz="2400" dirty="0" err="1">
                <a:solidFill>
                  <a:schemeClr val="dk1"/>
                </a:solidFill>
                <a:latin typeface="Helvetica Neue"/>
                <a:ea typeface="Helvetica Neue"/>
                <a:cs typeface="Helvetica Neue"/>
                <a:sym typeface="Helvetica Neue"/>
              </a:rPr>
              <a:t>voi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condivise</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quanto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sembrano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rilevanti</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la </a:t>
            </a:r>
            <a:r>
              <a:rPr lang="en-US" sz="2400" dirty="0" err="1">
                <a:solidFill>
                  <a:schemeClr val="dk1"/>
                </a:solidFill>
                <a:latin typeface="Helvetica Neue"/>
                <a:ea typeface="Helvetica Neue"/>
                <a:cs typeface="Helvetica Neue"/>
                <a:sym typeface="Helvetica Neue"/>
              </a:rPr>
              <a:t>chiarezza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messaggi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chiave</a:t>
            </a:r>
            <a:r>
              <a:rPr lang="en-US" sz="2400" dirty="0">
                <a:solidFill>
                  <a:schemeClr val="dk1"/>
                </a:solidFill>
                <a:latin typeface="Helvetica Neue"/>
                <a:ea typeface="Helvetica Neue"/>
                <a:cs typeface="Helvetica Neue"/>
                <a:sym typeface="Helvetica Neue"/>
              </a:rPr>
              <a:t>.</a:t>
            </a:r>
          </a:p>
        </p:txBody>
      </p:sp>
      <p:sp>
        <p:nvSpPr>
          <p:cNvPr id="3" name="Google Shape;159;p4">
            <a:extLst>
              <a:ext uri="{FF2B5EF4-FFF2-40B4-BE49-F238E27FC236}">
                <a16:creationId xmlns:a16="http://schemas.microsoft.com/office/drawing/2014/main" id="{CD133BCC-22D7-BBF4-F0B7-6A0941C3187B}"/>
              </a:ext>
            </a:extLst>
          </p:cNvPr>
          <p:cNvSpPr txBox="1"/>
          <p:nvPr/>
        </p:nvSpPr>
        <p:spPr>
          <a:xfrm>
            <a:off x="8304663" y="6348454"/>
            <a:ext cx="8694864"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FORMATTAZZIONE</a:t>
            </a: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Significato</a:t>
            </a:r>
            <a:r>
              <a:rPr lang="en-US" sz="2400" dirty="0">
                <a:solidFill>
                  <a:schemeClr val="dk1"/>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la </a:t>
            </a:r>
            <a:r>
              <a:rPr lang="en-US" sz="2400" dirty="0" err="1">
                <a:solidFill>
                  <a:schemeClr val="dk1"/>
                </a:solidFill>
                <a:latin typeface="Helvetica Neue"/>
                <a:ea typeface="Helvetica Neue"/>
                <a:cs typeface="Helvetica Neue"/>
                <a:sym typeface="Helvetica Neue"/>
              </a:rPr>
              <a:t>chiarezza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informazioni</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quanto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sono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prive</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margini</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fraintendimento</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quanto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sono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autoesplicative</a:t>
            </a:r>
            <a:r>
              <a:rPr lang="en-US" sz="2400" dirty="0">
                <a:solidFill>
                  <a:schemeClr val="dk1"/>
                </a:solidFill>
                <a:latin typeface="Helvetica Neue"/>
                <a:ea typeface="Helvetica Neue"/>
                <a:cs typeface="Helvetica Neue"/>
                <a:sym typeface="Helvetica Neue"/>
              </a:rPr>
              <a:t> le </a:t>
            </a:r>
            <a:r>
              <a:rPr lang="en-US" sz="2400" dirty="0" err="1">
                <a:solidFill>
                  <a:schemeClr val="dk1"/>
                </a:solidFill>
                <a:latin typeface="Helvetica Neue"/>
                <a:ea typeface="Helvetica Neue"/>
                <a:cs typeface="Helvetica Neue"/>
                <a:sym typeface="Helvetica Neue"/>
              </a:rPr>
              <a:t>informazioni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all'interno</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documenti</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supporto</a:t>
            </a:r>
            <a:r>
              <a:rPr lang="en-US" sz="2400" dirty="0">
                <a:solidFill>
                  <a:schemeClr val="dk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143882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it-IT" sz="4400" b="1" dirty="0">
                <a:solidFill>
                  <a:srgbClr val="C00000"/>
                </a:solidFill>
                <a:effectLst/>
                <a:latin typeface="Calibri" panose="020F0502020204030204" pitchFamily="34" charset="0"/>
                <a:ea typeface="Calibri" panose="020F0502020204030204" pitchFamily="34" charset="0"/>
              </a:rPr>
              <a:t>Come farti comprendere/capire</a:t>
            </a:r>
            <a:r>
              <a:rPr lang="en-IT" sz="4400" dirty="0">
                <a:solidFill>
                  <a:srgbClr val="C00000"/>
                </a:solidFill>
                <a:effectLst/>
              </a:rPr>
              <a:t> </a:t>
            </a:r>
            <a:endParaRPr sz="4400" b="1" dirty="0">
              <a:solidFill>
                <a:srgbClr val="D00B24"/>
              </a:solidFill>
              <a:latin typeface="Arial"/>
              <a:ea typeface="Arial"/>
              <a:cs typeface="Arial"/>
              <a:sym typeface="Arial"/>
            </a:endParaRPr>
          </a:p>
        </p:txBody>
      </p:sp>
      <p:sp>
        <p:nvSpPr>
          <p:cNvPr id="159" name="Google Shape;159;p4"/>
          <p:cNvSpPr txBox="1"/>
          <p:nvPr/>
        </p:nvSpPr>
        <p:spPr>
          <a:xfrm>
            <a:off x="1094509" y="2575010"/>
            <a:ext cx="16098982" cy="523180"/>
          </a:xfrm>
          <a:prstGeom prst="rect">
            <a:avLst/>
          </a:prstGeom>
          <a:noFill/>
          <a:ln>
            <a:noFill/>
          </a:ln>
        </p:spPr>
        <p:txBody>
          <a:bodyPr spcFirstLastPara="1" wrap="square" lIns="91425" tIns="45700" rIns="91425" bIns="45700" anchor="t" anchorCtr="0">
            <a:spAutoFit/>
          </a:bodyPr>
          <a:lstStyle/>
          <a:p>
            <a:r>
              <a:rPr lang="en-US" sz="2800" b="1" dirty="0" err="1">
                <a:solidFill>
                  <a:srgbClr val="C00000"/>
                </a:solidFill>
                <a:latin typeface="Helvetica Neue"/>
                <a:ea typeface="Helvetica Neue"/>
                <a:cs typeface="Helvetica Neue"/>
                <a:sym typeface="Helvetica Neue"/>
              </a:rPr>
              <a:t>Informazioni</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puntuali</a:t>
            </a:r>
            <a:r>
              <a:rPr lang="en-US" sz="2800" b="1" dirty="0">
                <a:solidFill>
                  <a:srgbClr val="C00000"/>
                </a:solidFill>
                <a:latin typeface="Helvetica Neue"/>
                <a:ea typeface="Helvetica Neue"/>
                <a:cs typeface="Helvetica Neue"/>
                <a:sym typeface="Helvetica Neue"/>
              </a:rPr>
              <a:t>, precise e </a:t>
            </a:r>
            <a:r>
              <a:rPr lang="en-US" sz="2800" b="1" dirty="0" err="1">
                <a:solidFill>
                  <a:srgbClr val="C00000"/>
                </a:solidFill>
                <a:latin typeface="Helvetica Neue"/>
                <a:ea typeface="Helvetica Neue"/>
                <a:cs typeface="Helvetica Neue"/>
                <a:sym typeface="Helvetica Neue"/>
              </a:rPr>
              <a:t>chiare</a:t>
            </a:r>
            <a:endParaRPr lang="en-US" sz="2800" b="1" dirty="0">
              <a:solidFill>
                <a:srgbClr val="C00000"/>
              </a:solidFill>
              <a:latin typeface="Helvetica Neue"/>
              <a:ea typeface="Helvetica Neue"/>
              <a:cs typeface="Helvetica Neue"/>
              <a:sym typeface="Helvetica Neue"/>
            </a:endParaRPr>
          </a:p>
        </p:txBody>
      </p:sp>
      <p:sp>
        <p:nvSpPr>
          <p:cNvPr id="4" name="Google Shape;159;p4">
            <a:extLst>
              <a:ext uri="{FF2B5EF4-FFF2-40B4-BE49-F238E27FC236}">
                <a16:creationId xmlns:a16="http://schemas.microsoft.com/office/drawing/2014/main" id="{C6694433-479C-F0F7-884B-6609FD06F47F}"/>
              </a:ext>
            </a:extLst>
          </p:cNvPr>
          <p:cNvSpPr txBox="1"/>
          <p:nvPr/>
        </p:nvSpPr>
        <p:spPr>
          <a:xfrm>
            <a:off x="1524000" y="3330508"/>
            <a:ext cx="7453953"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CONTENUTO</a:t>
            </a:r>
          </a:p>
          <a:p>
            <a:pPr marL="0" marR="0" lvl="0" indent="0" algn="l" rtl="0">
              <a:spcBef>
                <a:spcPts val="0"/>
              </a:spcBef>
              <a:spcAft>
                <a:spcPts val="0"/>
              </a:spcAft>
              <a:buNone/>
            </a:pPr>
            <a:endParaRPr lang="en-US" sz="2400" dirty="0">
              <a:solidFill>
                <a:srgbClr val="C00000"/>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it-IT" sz="2400" dirty="0">
                <a:solidFill>
                  <a:srgbClr val="000000"/>
                </a:solidFill>
                <a:effectLst/>
                <a:latin typeface="Calibri" panose="020F0502020204030204" pitchFamily="34" charset="0"/>
                <a:ea typeface="Calibri" panose="020F0502020204030204" pitchFamily="34" charset="0"/>
                <a:cs typeface="Arial MT"/>
              </a:rPr>
              <a:t>Ogni comunicazione deve iniziare con un oggetto. Assicuratevi che il vostro interlocutore sia sempre informato su ciò di cui state parlando (cioè, aggiornate sempre l'oggetto delle vostre e-mail).</a:t>
            </a:r>
            <a:endParaRPr lang="en-IT" sz="2400" dirty="0">
              <a:solidFill>
                <a:srgbClr val="000000"/>
              </a:solidFill>
              <a:effectLst/>
              <a:latin typeface="Arial MT"/>
              <a:ea typeface="Calibri" panose="020F0502020204030204" pitchFamily="34" charset="0"/>
              <a:cs typeface="Arial MT"/>
            </a:endParaRPr>
          </a:p>
          <a:p>
            <a:pPr marL="342900" marR="0" lvl="0" indent="-342900" algn="l" rtl="0">
              <a:spcBef>
                <a:spcPts val="0"/>
              </a:spcBef>
              <a:spcAft>
                <a:spcPts val="0"/>
              </a:spcAft>
              <a:buFont typeface="Arial" panose="020B0604020202020204" pitchFamily="34" charset="0"/>
              <a:buChar char="•"/>
            </a:pPr>
            <a:r>
              <a:rPr lang="it-I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Comunicate ogni informazione che possa aiutare il vostro interlocutore a capire meglio il contesto di una determinata circostanza.</a:t>
            </a:r>
            <a:endParaRPr lang="en-IT"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it-I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Siate sempre molto chiari e precisi quando stabilite le scadenze e le persone assegnate a un compito specifico.</a:t>
            </a:r>
            <a:endParaRPr lang="en-IT" sz="2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it-I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Non lasciate margini di libera interpretazione.</a:t>
            </a:r>
            <a:endParaRPr lang="en-IT" sz="24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Snellire i messaggi da dettagli ridondanti.</a:t>
            </a:r>
            <a:endParaRPr lang="en-IT"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Google Shape;159;p4">
            <a:extLst>
              <a:ext uri="{FF2B5EF4-FFF2-40B4-BE49-F238E27FC236}">
                <a16:creationId xmlns:a16="http://schemas.microsoft.com/office/drawing/2014/main" id="{949B81C9-9E31-D40C-5262-ADF709AB6321}"/>
              </a:ext>
            </a:extLst>
          </p:cNvPr>
          <p:cNvSpPr txBox="1"/>
          <p:nvPr/>
        </p:nvSpPr>
        <p:spPr>
          <a:xfrm>
            <a:off x="9144000" y="3330508"/>
            <a:ext cx="7827818"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FORMATTAZIONE</a:t>
            </a:r>
          </a:p>
          <a:p>
            <a:pPr marL="0" marR="0" lvl="0" indent="0" algn="l" rtl="0">
              <a:spcBef>
                <a:spcPts val="0"/>
              </a:spcBef>
              <a:spcAft>
                <a:spcPts val="0"/>
              </a:spcAft>
              <a:buNone/>
            </a:pPr>
            <a:endParaRPr lang="en-US" sz="2400" dirty="0">
              <a:solidFill>
                <a:srgbClr val="C00000"/>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Utilizzate</a:t>
            </a:r>
            <a:r>
              <a:rPr lang="en-US" sz="2400" dirty="0">
                <a:solidFill>
                  <a:schemeClr val="dk1"/>
                </a:solidFill>
                <a:latin typeface="Helvetica Neue"/>
                <a:ea typeface="Helvetica Neue"/>
                <a:cs typeface="Helvetica Neue"/>
                <a:sym typeface="Helvetica Neue"/>
              </a:rPr>
              <a:t> un </a:t>
            </a:r>
            <a:r>
              <a:rPr lang="en-US" sz="2400" dirty="0" err="1">
                <a:solidFill>
                  <a:schemeClr val="dk1"/>
                </a:solidFill>
                <a:latin typeface="Helvetica Neue"/>
                <a:ea typeface="Helvetica Neue"/>
                <a:cs typeface="Helvetica Neue"/>
                <a:sym typeface="Helvetica Neue"/>
              </a:rPr>
              <a:t>linguaggio</a:t>
            </a:r>
            <a:r>
              <a:rPr lang="en-US" sz="2400" dirty="0">
                <a:solidFill>
                  <a:schemeClr val="dk1"/>
                </a:solidFill>
                <a:latin typeface="Helvetica Neue"/>
                <a:ea typeface="Helvetica Neue"/>
                <a:cs typeface="Helvetica Neue"/>
                <a:sym typeface="Helvetica Neue"/>
              </a:rPr>
              <a:t> semplice e </a:t>
            </a:r>
            <a:r>
              <a:rPr lang="en-US" sz="2400" dirty="0" err="1">
                <a:solidFill>
                  <a:schemeClr val="dk1"/>
                </a:solidFill>
                <a:latin typeface="Helvetica Neue"/>
                <a:ea typeface="Helvetica Neue"/>
                <a:cs typeface="Helvetica Neue"/>
                <a:sym typeface="Helvetica Neue"/>
              </a:rPr>
              <a:t>accessibile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maggior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ragione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quando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trattate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argomenti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tecnici</a:t>
            </a:r>
            <a:r>
              <a:rPr lang="en-US" sz="2400" dirty="0">
                <a:solidFill>
                  <a:schemeClr val="dk1"/>
                </a:solidFill>
                <a:latin typeface="Helvetica Neue"/>
                <a:ea typeface="Helvetica Neue"/>
                <a:cs typeface="Helvetica Neue"/>
                <a:sym typeface="Helvetica Neue"/>
              </a:rPr>
              <a:t>.</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Preparate elenchi/</a:t>
            </a:r>
            <a:r>
              <a:rPr lang="en-US" sz="2400" dirty="0" err="1">
                <a:solidFill>
                  <a:schemeClr val="dk1"/>
                </a:solidFill>
                <a:latin typeface="Helvetica Neue"/>
                <a:ea typeface="Helvetica Neue"/>
                <a:cs typeface="Helvetica Neue"/>
                <a:sym typeface="Helvetica Neue"/>
              </a:rPr>
              <a:t>punti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elenco</a:t>
            </a:r>
            <a:r>
              <a:rPr lang="en-US" sz="2400" dirty="0">
                <a:solidFill>
                  <a:schemeClr val="dk1"/>
                </a:solidFill>
                <a:latin typeface="Helvetica Neue"/>
                <a:ea typeface="Helvetica Neue"/>
                <a:cs typeface="Helvetica Neue"/>
                <a:sym typeface="Helvetica Neue"/>
              </a:rPr>
              <a:t> per </a:t>
            </a:r>
            <a:r>
              <a:rPr lang="en-US" sz="2400" dirty="0" err="1">
                <a:solidFill>
                  <a:schemeClr val="dk1"/>
                </a:solidFill>
                <a:latin typeface="Helvetica Neue"/>
                <a:ea typeface="Helvetica Neue"/>
                <a:cs typeface="Helvetica Neue"/>
                <a:sym typeface="Helvetica Neue"/>
              </a:rPr>
              <a:t>rendere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più</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evidenti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diversi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argomenti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trattati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dalle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vostre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argomentazioni</a:t>
            </a:r>
            <a:r>
              <a:rPr lang="en-US" sz="2400" dirty="0">
                <a:solidFill>
                  <a:schemeClr val="dk1"/>
                </a:solidFill>
                <a:latin typeface="Helvetica Neue"/>
                <a:ea typeface="Helvetica Neue"/>
                <a:cs typeface="Helvetica Neue"/>
                <a:sym typeface="Helvetica Neue"/>
              </a:rPr>
              <a:t>.</a:t>
            </a: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Parlate</a:t>
            </a:r>
            <a:r>
              <a:rPr lang="en-US" sz="2400" dirty="0">
                <a:solidFill>
                  <a:schemeClr val="dk1"/>
                </a:solidFill>
                <a:latin typeface="Helvetica Neue"/>
                <a:ea typeface="Helvetica Neue"/>
                <a:cs typeface="Helvetica Neue"/>
                <a:sym typeface="Helvetica Neue"/>
              </a:rPr>
              <a:t> lentamente e fate pause </a:t>
            </a:r>
            <a:r>
              <a:rPr lang="en-US" sz="2400" dirty="0" err="1">
                <a:solidFill>
                  <a:schemeClr val="dk1"/>
                </a:solidFill>
                <a:latin typeface="Helvetica Neue"/>
                <a:ea typeface="Helvetica Neue"/>
                <a:cs typeface="Helvetica Neue"/>
                <a:sym typeface="Helvetica Neue"/>
              </a:rPr>
              <a:t>frequenti</a:t>
            </a:r>
            <a:r>
              <a:rPr lang="en-US" sz="2400" dirty="0">
                <a:solidFill>
                  <a:schemeClr val="dk1"/>
                </a:solidFill>
                <a:latin typeface="Helvetica Neue"/>
                <a:ea typeface="Helvetica Neue"/>
                <a:cs typeface="Helvetica Neue"/>
                <a:sym typeface="Helvetica Neue"/>
              </a:rPr>
              <a:t> ma </a:t>
            </a:r>
            <a:r>
              <a:rPr lang="en-US" sz="2400" dirty="0" err="1">
                <a:solidFill>
                  <a:schemeClr val="dk1"/>
                </a:solidFill>
                <a:latin typeface="Helvetica Neue"/>
                <a:ea typeface="Helvetica Neue"/>
                <a:cs typeface="Helvetica Neue"/>
                <a:sym typeface="Helvetica Neue"/>
              </a:rPr>
              <a:t>brevi</a:t>
            </a:r>
            <a:r>
              <a:rPr lang="en-US" sz="2400" dirty="0">
                <a:solidFill>
                  <a:schemeClr val="dk1"/>
                </a:solidFill>
                <a:latin typeface="Helvetica Neue"/>
                <a:ea typeface="Helvetica Neue"/>
                <a:cs typeface="Helvetica Neue"/>
                <a:sym typeface="Helvetica Neue"/>
              </a:rPr>
              <a:t>: vi </a:t>
            </a:r>
            <a:r>
              <a:rPr lang="en-US" sz="2400" dirty="0" err="1">
                <a:solidFill>
                  <a:schemeClr val="dk1"/>
                </a:solidFill>
                <a:latin typeface="Helvetica Neue"/>
                <a:ea typeface="Helvetica Neue"/>
                <a:cs typeface="Helvetica Neue"/>
                <a:sym typeface="Helvetica Neue"/>
              </a:rPr>
              <a:t>aiuterà</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valutare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l'impressione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che</a:t>
            </a:r>
            <a:r>
              <a:rPr lang="en-US" sz="2400" dirty="0">
                <a:solidFill>
                  <a:schemeClr val="dk1"/>
                </a:solidFill>
                <a:latin typeface="Helvetica Neue"/>
                <a:ea typeface="Helvetica Neue"/>
                <a:cs typeface="Helvetica Neue"/>
                <a:sym typeface="Helvetica Neue"/>
              </a:rPr>
              <a:t> state </a:t>
            </a:r>
            <a:r>
              <a:rPr lang="en-US" sz="2400" dirty="0" err="1">
                <a:solidFill>
                  <a:schemeClr val="dk1"/>
                </a:solidFill>
                <a:latin typeface="Helvetica Neue"/>
                <a:ea typeface="Helvetica Neue"/>
                <a:cs typeface="Helvetica Neue"/>
                <a:sym typeface="Helvetica Neue"/>
              </a:rPr>
              <a:t>facendo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sul</a:t>
            </a:r>
            <a:r>
              <a:rPr lang="en-US" sz="2400" dirty="0">
                <a:solidFill>
                  <a:schemeClr val="dk1"/>
                </a:solidFill>
                <a:latin typeface="Helvetica Neue"/>
                <a:ea typeface="Helvetica Neue"/>
                <a:cs typeface="Helvetica Neue"/>
                <a:sym typeface="Helvetica Neue"/>
              </a:rPr>
              <a:t> vostro </a:t>
            </a:r>
            <a:r>
              <a:rPr lang="en-US" sz="2400" dirty="0" err="1">
                <a:solidFill>
                  <a:schemeClr val="dk1"/>
                </a:solidFill>
                <a:latin typeface="Helvetica Neue"/>
                <a:ea typeface="Helvetica Neue"/>
                <a:cs typeface="Helvetica Neue"/>
                <a:sym typeface="Helvetica Neue"/>
              </a:rPr>
              <a:t>pubblico</a:t>
            </a:r>
            <a:r>
              <a:rPr lang="en-US" sz="2400" dirty="0">
                <a:solidFill>
                  <a:schemeClr val="dk1"/>
                </a:solidFill>
                <a:latin typeface="Helvetica Neue"/>
                <a:ea typeface="Helvetica Neue"/>
                <a:cs typeface="Helvetica Neue"/>
                <a:sym typeface="Helvetica Neue"/>
              </a:rPr>
              <a:t>.</a:t>
            </a: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Quando</a:t>
            </a:r>
            <a:r>
              <a:rPr lang="en-US" sz="2400" dirty="0">
                <a:solidFill>
                  <a:schemeClr val="dk1"/>
                </a:solidFill>
                <a:latin typeface="Helvetica Neue"/>
                <a:ea typeface="Helvetica Neue"/>
                <a:cs typeface="Helvetica Neue"/>
                <a:sym typeface="Helvetica Neue"/>
              </a:rPr>
              <a:t> vi </a:t>
            </a:r>
            <a:r>
              <a:rPr lang="en-US" sz="2400" dirty="0" err="1">
                <a:solidFill>
                  <a:schemeClr val="dk1"/>
                </a:solidFill>
                <a:latin typeface="Helvetica Neue"/>
                <a:ea typeface="Helvetica Neue"/>
                <a:cs typeface="Helvetica Neue"/>
                <a:sym typeface="Helvetica Neue"/>
              </a:rPr>
              <a:t>avvicinate</a:t>
            </a:r>
            <a:r>
              <a:rPr lang="en-US" sz="2400" dirty="0">
                <a:solidFill>
                  <a:schemeClr val="dk1"/>
                </a:solidFill>
                <a:latin typeface="Helvetica Neue"/>
                <a:ea typeface="Helvetica Neue"/>
                <a:cs typeface="Helvetica Neue"/>
                <a:sym typeface="Helvetica Neue"/>
              </a:rPr>
              <a:t> alle </a:t>
            </a:r>
            <a:r>
              <a:rPr lang="en-US" sz="2400" dirty="0" err="1">
                <a:solidFill>
                  <a:schemeClr val="dk1"/>
                </a:solidFill>
                <a:latin typeface="Helvetica Neue"/>
                <a:ea typeface="Helvetica Neue"/>
                <a:cs typeface="Helvetica Neue"/>
                <a:sym typeface="Helvetica Neue"/>
              </a:rPr>
              <a:t>conclusioni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assicuratevi</a:t>
            </a:r>
            <a:r>
              <a:rPr lang="en-US" sz="2400" dirty="0">
                <a:solidFill>
                  <a:schemeClr val="dk1"/>
                </a:solidFill>
                <a:latin typeface="Helvetica Neue"/>
                <a:ea typeface="Helvetica Neue"/>
                <a:cs typeface="Helvetica Neue"/>
                <a:sym typeface="Helvetica Neue"/>
              </a:rPr>
              <a:t> di fare un </a:t>
            </a:r>
            <a:r>
              <a:rPr lang="en-US" sz="2400" dirty="0" err="1">
                <a:solidFill>
                  <a:schemeClr val="dk1"/>
                </a:solidFill>
                <a:latin typeface="Helvetica Neue"/>
                <a:ea typeface="Helvetica Neue"/>
                <a:cs typeface="Helvetica Neue"/>
                <a:sym typeface="Helvetica Neue"/>
              </a:rPr>
              <a:t>riassunto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conciso</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completo</a:t>
            </a:r>
            <a:r>
              <a:rPr lang="en-US" sz="2400" dirty="0">
                <a:solidFill>
                  <a:schemeClr val="dk1"/>
                </a:solidFill>
                <a:latin typeface="Helvetica Neue"/>
                <a:ea typeface="Helvetica Neue"/>
                <a:cs typeface="Helvetica Neue"/>
                <a:sym typeface="Helvetica Neue"/>
              </a:rPr>
              <a:t>.</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Preparate un </a:t>
            </a:r>
            <a:r>
              <a:rPr lang="en-US" sz="2400" dirty="0" err="1">
                <a:solidFill>
                  <a:schemeClr val="dk1"/>
                </a:solidFill>
                <a:latin typeface="Helvetica Neue"/>
                <a:ea typeface="Helvetica Neue"/>
                <a:cs typeface="Helvetica Neue"/>
                <a:sym typeface="Helvetica Neue"/>
              </a:rPr>
              <a:t>ordine</a:t>
            </a:r>
            <a:r>
              <a:rPr lang="en-US" sz="2400" dirty="0">
                <a:solidFill>
                  <a:schemeClr val="dk1"/>
                </a:solidFill>
                <a:latin typeface="Helvetica Neue"/>
                <a:ea typeface="Helvetica Neue"/>
                <a:cs typeface="Helvetica Neue"/>
                <a:sym typeface="Helvetica Neue"/>
              </a:rPr>
              <a:t> del </a:t>
            </a:r>
            <a:r>
              <a:rPr lang="en-US" sz="2400" dirty="0" err="1">
                <a:solidFill>
                  <a:schemeClr val="dk1"/>
                </a:solidFill>
                <a:latin typeface="Helvetica Neue"/>
                <a:ea typeface="Helvetica Neue"/>
                <a:cs typeface="Helvetica Neue"/>
                <a:sym typeface="Helvetica Neue"/>
              </a:rPr>
              <a:t>giorno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assicuratevi</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essere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relazionabili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puntuali</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affidabili</a:t>
            </a:r>
            <a:r>
              <a:rPr lang="en-US" sz="2400" dirty="0">
                <a:solidFill>
                  <a:schemeClr val="dk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428691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476018" cy="1446509"/>
          </a:xfrm>
          <a:prstGeom prst="rect">
            <a:avLst/>
          </a:prstGeom>
          <a:noFill/>
          <a:ln>
            <a:noFill/>
          </a:ln>
        </p:spPr>
        <p:txBody>
          <a:bodyPr spcFirstLastPara="1" wrap="square" lIns="91425" tIns="45700" rIns="91425" bIns="45700" anchor="t" anchorCtr="0">
            <a:spAutoFit/>
          </a:bodyPr>
          <a:lstStyle/>
          <a:p>
            <a:r>
              <a:rPr lang="en-US" sz="4400" b="1" dirty="0">
                <a:solidFill>
                  <a:srgbClr val="D00B24"/>
                </a:solidFill>
              </a:rPr>
              <a:t>3</a:t>
            </a:r>
            <a:r>
              <a:rPr lang="en-US" sz="4400" b="1" dirty="0">
                <a:solidFill>
                  <a:srgbClr val="D00B24"/>
                </a:solidFill>
                <a:latin typeface="Arial"/>
                <a:ea typeface="Arial"/>
                <a:cs typeface="Arial"/>
                <a:sym typeface="Arial"/>
              </a:rPr>
              <a:t>. </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Implementare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abilità</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di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collaborazione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e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communicative</a:t>
            </a:r>
            <a:endParaRPr sz="4400" b="1" dirty="0">
              <a:solidFill>
                <a:srgbClr val="D00B24"/>
              </a:solidFill>
              <a:latin typeface="Arial"/>
              <a:ea typeface="Arial"/>
              <a:cs typeface="Arial"/>
              <a:sym typeface="Arial"/>
            </a:endParaRPr>
          </a:p>
        </p:txBody>
      </p:sp>
      <p:sp>
        <p:nvSpPr>
          <p:cNvPr id="159" name="Google Shape;159;p4"/>
          <p:cNvSpPr txBox="1"/>
          <p:nvPr/>
        </p:nvSpPr>
        <p:spPr>
          <a:xfrm>
            <a:off x="1447799" y="3227898"/>
            <a:ext cx="16147473" cy="5016718"/>
          </a:xfrm>
          <a:prstGeom prst="rect">
            <a:avLst/>
          </a:prstGeom>
          <a:noFill/>
          <a:ln>
            <a:noFill/>
          </a:ln>
        </p:spPr>
        <p:txBody>
          <a:bodyPr spcFirstLastPara="1" wrap="square" lIns="91425" tIns="45700" rIns="91425" bIns="45700" anchor="t" anchorCtr="0">
            <a:spAutoFit/>
          </a:bodyPr>
          <a:lstStyle/>
          <a:p>
            <a:r>
              <a:rPr lang="en-GB" sz="2800" b="1" dirty="0" err="1">
                <a:solidFill>
                  <a:srgbClr val="C00000"/>
                </a:solidFill>
                <a:latin typeface="Helvetica Neue"/>
              </a:rPr>
              <a:t>Esercizio</a:t>
            </a:r>
            <a:r>
              <a:rPr lang="en-GB" sz="2800" b="1" dirty="0">
                <a:solidFill>
                  <a:srgbClr val="C00000"/>
                </a:solidFill>
                <a:latin typeface="Helvetica Neue"/>
              </a:rPr>
              <a:t> per </a:t>
            </a:r>
            <a:r>
              <a:rPr lang="en-GB" sz="2800" b="1" dirty="0" err="1">
                <a:solidFill>
                  <a:srgbClr val="C00000"/>
                </a:solidFill>
                <a:latin typeface="Helvetica Neue"/>
              </a:rPr>
              <a:t>migliorare</a:t>
            </a:r>
            <a:r>
              <a:rPr lang="en-GB" sz="2800" b="1" dirty="0">
                <a:solidFill>
                  <a:srgbClr val="C00000"/>
                </a:solidFill>
                <a:latin typeface="Helvetica Neue"/>
              </a:rPr>
              <a:t> la </a:t>
            </a:r>
            <a:r>
              <a:rPr lang="en-GB" sz="2800" b="1" dirty="0" err="1">
                <a:solidFill>
                  <a:srgbClr val="C00000"/>
                </a:solidFill>
                <a:latin typeface="Helvetica Neue"/>
              </a:rPr>
              <a:t>collaborazione</a:t>
            </a:r>
            <a:r>
              <a:rPr lang="en-GB" sz="2800" b="1" dirty="0">
                <a:solidFill>
                  <a:srgbClr val="C00000"/>
                </a:solidFill>
                <a:latin typeface="Helvetica Neue"/>
              </a:rPr>
              <a:t> e la </a:t>
            </a:r>
            <a:r>
              <a:rPr lang="en-GB" sz="2800" b="1" dirty="0" err="1">
                <a:solidFill>
                  <a:srgbClr val="C00000"/>
                </a:solidFill>
                <a:latin typeface="Helvetica Neue"/>
              </a:rPr>
              <a:t>comunicazione</a:t>
            </a:r>
            <a:endParaRPr lang="en-GB" sz="2800" b="1" dirty="0">
              <a:solidFill>
                <a:srgbClr val="C00000"/>
              </a:solidFill>
              <a:latin typeface="Helvetica Neue"/>
            </a:endParaRPr>
          </a:p>
          <a:p>
            <a:endParaRPr lang="en-GB" sz="2800" b="1" i="1" u="sng" dirty="0">
              <a:solidFill>
                <a:schemeClr val="dk1"/>
              </a:solidFill>
              <a:latin typeface="Helvetica Neue"/>
            </a:endParaRPr>
          </a:p>
          <a:p>
            <a:pPr algn="ctr"/>
            <a:r>
              <a:rPr lang="en-GB" sz="2800" b="1" i="1" u="sng" dirty="0">
                <a:solidFill>
                  <a:schemeClr val="dk1"/>
                </a:solidFill>
                <a:latin typeface="Helvetica Neue"/>
              </a:rPr>
              <a:t>Chi </a:t>
            </a:r>
            <a:r>
              <a:rPr lang="en-GB" sz="2800" b="1" i="1" u="sng" dirty="0" err="1">
                <a:solidFill>
                  <a:schemeClr val="dk1"/>
                </a:solidFill>
                <a:latin typeface="Helvetica Neue"/>
              </a:rPr>
              <a:t>sono</a:t>
            </a:r>
            <a:r>
              <a:rPr lang="en-GB" sz="2800" b="1" i="1" u="sng" dirty="0">
                <a:solidFill>
                  <a:schemeClr val="dk1"/>
                </a:solidFill>
                <a:latin typeface="Helvetica Neue"/>
              </a:rPr>
              <a:t> io?</a:t>
            </a:r>
          </a:p>
          <a:p>
            <a:endParaRPr lang="en-GB" sz="2800" dirty="0">
              <a:solidFill>
                <a:schemeClr val="dk1"/>
              </a:solidFill>
              <a:latin typeface="Helvetica Neue"/>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Mettetevi in coppia, per favore, e descrivete all'altro una parte di voi stessi (solo una breve presentazione di qualcosa di rilevante per voi per rispondere alla domanda "chi siete").</a:t>
            </a:r>
            <a:endParaRPr lang="en-IT" sz="3000" dirty="0">
              <a:effectLst/>
              <a:latin typeface="Arial MT"/>
              <a:ea typeface="Arial MT"/>
              <a:cs typeface="Arial MT"/>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 </a:t>
            </a:r>
            <a:endParaRPr lang="en-IT" sz="3000" dirty="0">
              <a:effectLst/>
              <a:latin typeface="Arial MT"/>
              <a:ea typeface="Arial MT"/>
              <a:cs typeface="Arial MT"/>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L'altro di fronte a voi deve ascoltare la vostra descrizione e poi fare lo stesso. (tempo 5 minuti circa).</a:t>
            </a:r>
            <a:endParaRPr lang="en-IT" sz="3000" dirty="0">
              <a:effectLst/>
              <a:latin typeface="Arial MT"/>
              <a:ea typeface="Arial MT"/>
              <a:cs typeface="Arial MT"/>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 </a:t>
            </a:r>
            <a:endParaRPr lang="en-IT" sz="3000" dirty="0">
              <a:effectLst/>
              <a:latin typeface="Arial MT"/>
              <a:ea typeface="Arial MT"/>
              <a:cs typeface="Arial MT"/>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Successivamente, ciascuno di voi si presenterà fingendo di essere l'altro, parlando in prima persona.</a:t>
            </a:r>
            <a:endParaRPr lang="en-IT" sz="3000" dirty="0">
              <a:effectLst/>
              <a:latin typeface="Arial MT"/>
              <a:ea typeface="Arial MT"/>
              <a:cs typeface="Arial MT"/>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1056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Sintesi</a:t>
            </a:r>
            <a:endParaRPr dirty="0"/>
          </a:p>
        </p:txBody>
      </p:sp>
      <p:sp>
        <p:nvSpPr>
          <p:cNvPr id="211" name="Google Shape;211;p8"/>
          <p:cNvSpPr txBox="1"/>
          <p:nvPr/>
        </p:nvSpPr>
        <p:spPr>
          <a:xfrm>
            <a:off x="2362200" y="2926265"/>
            <a:ext cx="54672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La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comunicazione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la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sua</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gestione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hanno</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molte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forme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modalità</a:t>
            </a:r>
            <a:endPar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3" name="Google Shape;213;p8"/>
          <p:cNvSpPr txBox="1"/>
          <p:nvPr/>
        </p:nvSpPr>
        <p:spPr>
          <a:xfrm>
            <a:off x="2362200" y="4295649"/>
            <a:ext cx="6192982"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Il principio di Minto per la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scrittura</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il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pensiero</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p>
          <a:p>
            <a:pPr marL="0" marR="0" lvl="0" indent="0" algn="l" rtl="0">
              <a:spcBef>
                <a:spcPts val="0"/>
              </a:spcBef>
              <a:spcAft>
                <a:spcPts val="0"/>
              </a:spcAft>
              <a:buNone/>
            </a:pP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Quadro MECE per la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risoluzione</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di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problemi</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sistemici</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
            </a:r>
          </a:p>
        </p:txBody>
      </p:sp>
      <p:sp>
        <p:nvSpPr>
          <p:cNvPr id="215" name="Google Shape;215;p8"/>
          <p:cNvSpPr txBox="1"/>
          <p:nvPr/>
        </p:nvSpPr>
        <p:spPr>
          <a:xfrm>
            <a:off x="10668000" y="2964369"/>
            <a:ext cx="52578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Il principio di Minto per la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scrittura</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il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pensiero</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p>
        </p:txBody>
      </p:sp>
      <p:sp>
        <p:nvSpPr>
          <p:cNvPr id="217" name="Google Shape;217;p8"/>
          <p:cNvSpPr txBox="1"/>
          <p:nvPr/>
        </p:nvSpPr>
        <p:spPr>
          <a:xfrm>
            <a:off x="10668000" y="4311219"/>
            <a:ext cx="552994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La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comunicazione</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non verbale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è</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una</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componente</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essenziale</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della</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comunicazione</a:t>
            </a: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
            </a:r>
          </a:p>
        </p:txBody>
      </p:sp>
      <p:pic>
        <p:nvPicPr>
          <p:cNvPr id="219" name="Google Shape;219;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20" name="Google Shape;220;p8"/>
          <p:cNvPicPr preferRelativeResize="0"/>
          <p:nvPr/>
        </p:nvPicPr>
        <p:blipFill rotWithShape="1">
          <a:blip r:embed="rId3">
            <a:alphaModFix/>
          </a:blip>
          <a:srcRect/>
          <a:stretch/>
        </p:blipFill>
        <p:spPr>
          <a:xfrm rot="-5400000">
            <a:off x="1749446" y="4473540"/>
            <a:ext cx="467367" cy="450740"/>
          </a:xfrm>
          <a:prstGeom prst="rect">
            <a:avLst/>
          </a:prstGeom>
          <a:noFill/>
          <a:ln>
            <a:noFill/>
          </a:ln>
        </p:spPr>
      </p:pic>
      <p:pic>
        <p:nvPicPr>
          <p:cNvPr id="221" name="Google Shape;221;p8"/>
          <p:cNvPicPr preferRelativeResize="0"/>
          <p:nvPr/>
        </p:nvPicPr>
        <p:blipFill rotWithShape="1">
          <a:blip r:embed="rId3">
            <a:alphaModFix/>
          </a:blip>
          <a:srcRect/>
          <a:stretch/>
        </p:blipFill>
        <p:spPr>
          <a:xfrm rot="-5400000">
            <a:off x="10132746" y="3029773"/>
            <a:ext cx="467367" cy="450740"/>
          </a:xfrm>
          <a:prstGeom prst="rect">
            <a:avLst/>
          </a:prstGeom>
          <a:noFill/>
          <a:ln>
            <a:noFill/>
          </a:ln>
        </p:spPr>
      </p:pic>
      <p:pic>
        <p:nvPicPr>
          <p:cNvPr id="222" name="Google Shape;222;p8"/>
          <p:cNvPicPr preferRelativeResize="0"/>
          <p:nvPr/>
        </p:nvPicPr>
        <p:blipFill rotWithShape="1">
          <a:blip r:embed="rId3">
            <a:alphaModFix/>
          </a:blip>
          <a:srcRect/>
          <a:stretch/>
        </p:blipFill>
        <p:spPr>
          <a:xfrm rot="-5400000">
            <a:off x="10132746" y="4526584"/>
            <a:ext cx="467367" cy="450740"/>
          </a:xfrm>
          <a:prstGeom prst="rect">
            <a:avLst/>
          </a:prstGeom>
          <a:noFill/>
          <a:ln>
            <a:noFill/>
          </a:ln>
        </p:spPr>
      </p:pic>
      <p:sp>
        <p:nvSpPr>
          <p:cNvPr id="2" name="Google Shape;213;p8">
            <a:extLst>
              <a:ext uri="{FF2B5EF4-FFF2-40B4-BE49-F238E27FC236}">
                <a16:creationId xmlns:a16="http://schemas.microsoft.com/office/drawing/2014/main" id="{ED910D7B-3679-473C-FC22-2F2FA0D92872}"/>
              </a:ext>
            </a:extLst>
          </p:cNvPr>
          <p:cNvSpPr txBox="1"/>
          <p:nvPr/>
        </p:nvSpPr>
        <p:spPr>
          <a:xfrm>
            <a:off x="2362200" y="6068656"/>
            <a:ext cx="6005945"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Promuovere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la fiducia, la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soddisfazione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la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collaborazione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l'impegno</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nell'ambiente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di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lavoro</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sono</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fattori</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protettivi</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verso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una</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migliore</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qualità</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della</a:t>
            </a: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vita.</a:t>
            </a:r>
          </a:p>
        </p:txBody>
      </p:sp>
      <p:sp>
        <p:nvSpPr>
          <p:cNvPr id="3" name="Google Shape;217;p8">
            <a:extLst>
              <a:ext uri="{FF2B5EF4-FFF2-40B4-BE49-F238E27FC236}">
                <a16:creationId xmlns:a16="http://schemas.microsoft.com/office/drawing/2014/main" id="{7CC67004-43E3-A9FE-2313-53F0F5E9548B}"/>
              </a:ext>
            </a:extLst>
          </p:cNvPr>
          <p:cNvSpPr txBox="1"/>
          <p:nvPr/>
        </p:nvSpPr>
        <p:spPr>
          <a:xfrm>
            <a:off x="10668000" y="6012206"/>
            <a:ext cx="6192982"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a:solidFill>
                  <a:srgbClr val="ED9DAB"/>
                </a:solidFill>
                <a:latin typeface="Microsoft Sans Serif" panose="020B0604020202020204" pitchFamily="34" charset="0"/>
                <a:cs typeface="Microsoft Sans Serif" panose="020B0604020202020204" pitchFamily="34" charset="0"/>
              </a:rPr>
              <a:t>Appartenere a un gruppo significa non solo sapersi relazionare con gli altri in modo strategico a livello comunicativo, ma anche saper ascoltare l'altro e i suoi bisogni.</a:t>
            </a:r>
            <a:r>
              <a:rPr lang="en-IT" sz="2800" dirty="0">
                <a:solidFill>
                  <a:srgbClr val="ED9DAB"/>
                </a:solidFill>
                <a:latin typeface="Microsoft Sans Serif" panose="020B0604020202020204" pitchFamily="34" charset="0"/>
                <a:cs typeface="Microsoft Sans Serif" panose="020B0604020202020204" pitchFamily="34" charset="0"/>
              </a:rPr>
              <a:t> </a:t>
            </a:r>
            <a:endParaRPr lang="en-GB" sz="2800" dirty="0">
              <a:solidFill>
                <a:srgbClr val="ED9DAB"/>
              </a:solidFill>
              <a:latin typeface="Microsoft Sans Serif" panose="020B0604020202020204" pitchFamily="34" charset="0"/>
              <a:cs typeface="Microsoft Sans Serif" panose="020B0604020202020204" pitchFamily="34" charset="0"/>
              <a:sym typeface="Helvetica Neue"/>
            </a:endParaRPr>
          </a:p>
        </p:txBody>
      </p:sp>
      <p:pic>
        <p:nvPicPr>
          <p:cNvPr id="4" name="Google Shape;220;p8">
            <a:extLst>
              <a:ext uri="{FF2B5EF4-FFF2-40B4-BE49-F238E27FC236}">
                <a16:creationId xmlns:a16="http://schemas.microsoft.com/office/drawing/2014/main" id="{45C588A8-E08E-F5F0-56D7-238507D19408}"/>
              </a:ext>
            </a:extLst>
          </p:cNvPr>
          <p:cNvPicPr preferRelativeResize="0"/>
          <p:nvPr/>
        </p:nvPicPr>
        <p:blipFill rotWithShape="1">
          <a:blip r:embed="rId3">
            <a:alphaModFix/>
          </a:blip>
          <a:srcRect/>
          <a:stretch/>
        </p:blipFill>
        <p:spPr>
          <a:xfrm rot="-5400000">
            <a:off x="1749446" y="6020634"/>
            <a:ext cx="467367" cy="450740"/>
          </a:xfrm>
          <a:prstGeom prst="rect">
            <a:avLst/>
          </a:prstGeom>
          <a:noFill/>
          <a:ln>
            <a:noFill/>
          </a:ln>
        </p:spPr>
      </p:pic>
      <p:pic>
        <p:nvPicPr>
          <p:cNvPr id="5" name="Google Shape;222;p8">
            <a:extLst>
              <a:ext uri="{FF2B5EF4-FFF2-40B4-BE49-F238E27FC236}">
                <a16:creationId xmlns:a16="http://schemas.microsoft.com/office/drawing/2014/main" id="{4E582A4F-FF25-73DD-075E-4D1887AE6F41}"/>
              </a:ext>
            </a:extLst>
          </p:cNvPr>
          <p:cNvPicPr preferRelativeResize="0"/>
          <p:nvPr/>
        </p:nvPicPr>
        <p:blipFill rotWithShape="1">
          <a:blip r:embed="rId3">
            <a:alphaModFix/>
          </a:blip>
          <a:srcRect/>
          <a:stretch/>
        </p:blipFill>
        <p:spPr>
          <a:xfrm rot="-5400000">
            <a:off x="10132746" y="6073678"/>
            <a:ext cx="467367" cy="4507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err="1">
                <a:solidFill>
                  <a:srgbClr val="D00B24"/>
                </a:solidFill>
                <a:latin typeface="Arial"/>
                <a:ea typeface="Arial"/>
                <a:cs typeface="Arial"/>
                <a:sym typeface="Arial"/>
              </a:rPr>
              <a:t>Grazie</a:t>
            </a:r>
            <a:r>
              <a:rPr lang="en-US" sz="8000" b="1">
                <a:solidFill>
                  <a:srgbClr val="D00B24"/>
                </a:solidFill>
                <a:latin typeface="Arial"/>
                <a:ea typeface="Arial"/>
                <a:cs typeface="Arial"/>
                <a:sym typeface="Arial"/>
              </a:rPr>
              <a:t>!</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Indice</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199" y="2919517"/>
            <a:ext cx="11916928" cy="1299599"/>
            <a:chOff x="6420992" y="1321255"/>
            <a:chExt cx="5191888" cy="1299599"/>
          </a:xfrm>
        </p:grpSpPr>
        <p:sp>
          <p:nvSpPr>
            <p:cNvPr id="142" name="Google Shape;142;p3"/>
            <p:cNvSpPr txBox="1"/>
            <p:nvPr/>
          </p:nvSpPr>
          <p:spPr>
            <a:xfrm>
              <a:off x="6487955" y="1789898"/>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Abilità</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di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collaborazione</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p>
            <a:p>
              <a:pPr marL="342900" indent="-342900">
                <a:buFont typeface="Arial" panose="020B0604020202020204" pitchFamily="34" charset="0"/>
                <a:buChar char="•"/>
              </a:pP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Abilità</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comunicative</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r>
                <a:rPr lang="en-GB"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Capacità</a:t>
              </a:r>
              <a:r>
                <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di </a:t>
              </a:r>
              <a:r>
                <a:rPr lang="en-GB"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collaborazione</a:t>
              </a:r>
              <a:r>
                <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a:t>
              </a:r>
              <a:r>
                <a:rPr lang="en-GB"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comunicazione</a:t>
              </a:r>
              <a:endPar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grpSp>
        <p:nvGrpSpPr>
          <p:cNvPr id="144" name="Google Shape;144;p3"/>
          <p:cNvGrpSpPr/>
          <p:nvPr/>
        </p:nvGrpSpPr>
        <p:grpSpPr>
          <a:xfrm>
            <a:off x="2362199" y="4397552"/>
            <a:ext cx="14110649" cy="1245062"/>
            <a:chOff x="6420993" y="1336374"/>
            <a:chExt cx="5124926" cy="1245062"/>
          </a:xfrm>
        </p:grpSpPr>
        <p:sp>
          <p:nvSpPr>
            <p:cNvPr id="145" name="Google Shape;145;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Il principio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piramidale</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di Minto: come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essere</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d'impatto</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nella</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comunicazione</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d'impresa</a:t>
              </a: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p>
            <a:p>
              <a:pPr marL="342900" lvl="0" indent="-342900">
                <a:buFont typeface="Arial" panose="020B0604020202020204" pitchFamily="34" charset="0"/>
                <a:buChar char="•"/>
              </a:pPr>
              <a:r>
                <a:rPr lang="it-IT" sz="2400" dirty="0">
                  <a:effectLst/>
                  <a:latin typeface="Calibri" panose="020F0502020204030204" pitchFamily="34" charset="0"/>
                  <a:ea typeface="Calibri" panose="020F0502020204030204" pitchFamily="34" charset="0"/>
                </a:rPr>
                <a:t>Strutturare il contenuto del messaggio</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6" name="Google Shape;146;p3"/>
            <p:cNvSpPr txBox="1"/>
            <p:nvPr/>
          </p:nvSpPr>
          <p:spPr>
            <a:xfrm>
              <a:off x="6420993" y="1336374"/>
              <a:ext cx="5124925" cy="523180"/>
            </a:xfrm>
            <a:prstGeom prst="rect">
              <a:avLst/>
            </a:prstGeom>
            <a:noFill/>
            <a:ln>
              <a:noFill/>
            </a:ln>
          </p:spPr>
          <p:txBody>
            <a:bodyPr spcFirstLastPara="1" wrap="square" lIns="108000" tIns="45700" rIns="108000" bIns="45700" anchor="t" anchorCtr="0">
              <a:spAutoFit/>
            </a:bodyPr>
            <a:lstStyle/>
            <a:p>
              <a:pPr lvl="0"/>
              <a:r>
                <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Come </a:t>
              </a:r>
              <a:r>
                <a:rPr lang="en-GB"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farti</a:t>
              </a:r>
              <a:r>
                <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GB"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capire</a:t>
              </a:r>
              <a:endPar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grpSp>
        <p:nvGrpSpPr>
          <p:cNvPr id="147" name="Google Shape;147;p3"/>
          <p:cNvGrpSpPr/>
          <p:nvPr/>
        </p:nvGrpSpPr>
        <p:grpSpPr>
          <a:xfrm>
            <a:off x="2362200" y="5829300"/>
            <a:ext cx="11763228" cy="909292"/>
            <a:chOff x="6420993" y="1302812"/>
            <a:chExt cx="5744784" cy="909292"/>
          </a:xfrm>
        </p:grpSpPr>
        <p:sp>
          <p:nvSpPr>
            <p:cNvPr id="148" name="Google Shape;148;p3"/>
            <p:cNvSpPr txBox="1"/>
            <p:nvPr/>
          </p:nvSpPr>
          <p:spPr>
            <a:xfrm>
              <a:off x="6420994" y="1750480"/>
              <a:ext cx="5124925" cy="461624"/>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US"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Esercizio</a:t>
              </a: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per </a:t>
              </a:r>
              <a:r>
                <a:rPr lang="en-US"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migliorare</a:t>
              </a: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la </a:t>
              </a:r>
              <a:r>
                <a:rPr lang="en-US"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collaborazione</a:t>
              </a: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la </a:t>
              </a:r>
              <a:r>
                <a:rPr lang="en-US" sz="2400"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comunicazione</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9" name="Google Shape;149;p3"/>
            <p:cNvSpPr txBox="1"/>
            <p:nvPr/>
          </p:nvSpPr>
          <p:spPr>
            <a:xfrm>
              <a:off x="6420993" y="1302812"/>
              <a:ext cx="5744784" cy="523180"/>
            </a:xfrm>
            <a:prstGeom prst="rect">
              <a:avLst/>
            </a:prstGeom>
            <a:noFill/>
            <a:ln>
              <a:noFill/>
            </a:ln>
          </p:spPr>
          <p:txBody>
            <a:bodyPr spcFirstLastPara="1" wrap="square" lIns="108000" tIns="45700" rIns="108000" bIns="45700" anchor="t" anchorCtr="0">
              <a:spAutoFit/>
            </a:bodyPr>
            <a:lstStyle/>
            <a:p>
              <a:pPr lvl="0"/>
              <a:r>
                <a:rPr lang="en-US"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Implementare</a:t>
              </a:r>
              <a:r>
                <a:rPr lang="en-US"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le </a:t>
              </a:r>
              <a:r>
                <a:rPr lang="en-US"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capacità</a:t>
              </a:r>
              <a:r>
                <a:rPr lang="en-US"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di </a:t>
              </a:r>
              <a:r>
                <a:rPr lang="en-US"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collaborazione</a:t>
              </a:r>
              <a:r>
                <a:rPr lang="en-US"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a:t>
              </a:r>
              <a:r>
                <a:rPr lang="en-US" sz="2800" b="1" dirty="0" err="1">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comunicazione</a:t>
              </a:r>
              <a:endParaRPr lang="en-US"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pic>
        <p:nvPicPr>
          <p:cNvPr id="150" name="Google Shape;150;p3"/>
          <p:cNvPicPr preferRelativeResize="0"/>
          <p:nvPr/>
        </p:nvPicPr>
        <p:blipFill rotWithShape="1">
          <a:blip r:embed="rId3">
            <a:alphaModFix/>
          </a:blip>
          <a:srcRect/>
          <a:stretch/>
        </p:blipFill>
        <p:spPr>
          <a:xfrm rot="-5400000">
            <a:off x="1749446" y="2908489"/>
            <a:ext cx="467367" cy="450740"/>
          </a:xfrm>
          <a:prstGeom prst="rect">
            <a:avLst/>
          </a:prstGeom>
          <a:noFill/>
          <a:ln>
            <a:noFill/>
          </a:ln>
        </p:spPr>
      </p:pic>
      <p:pic>
        <p:nvPicPr>
          <p:cNvPr id="151" name="Google Shape;151;p3"/>
          <p:cNvPicPr preferRelativeResize="0"/>
          <p:nvPr/>
        </p:nvPicPr>
        <p:blipFill rotWithShape="1">
          <a:blip r:embed="rId3">
            <a:alphaModFix/>
          </a:blip>
          <a:srcRect/>
          <a:stretch/>
        </p:blipFill>
        <p:spPr>
          <a:xfrm rot="-5400000">
            <a:off x="1742986" y="4385893"/>
            <a:ext cx="467367" cy="450740"/>
          </a:xfrm>
          <a:prstGeom prst="rect">
            <a:avLst/>
          </a:prstGeom>
          <a:noFill/>
          <a:ln>
            <a:noFill/>
          </a:ln>
        </p:spPr>
      </p:pic>
      <p:pic>
        <p:nvPicPr>
          <p:cNvPr id="152" name="Google Shape;152;p3"/>
          <p:cNvPicPr preferRelativeResize="0"/>
          <p:nvPr/>
        </p:nvPicPr>
        <p:blipFill rotWithShape="1">
          <a:blip r:embed="rId3">
            <a:alphaModFix/>
          </a:blip>
          <a:srcRect/>
          <a:stretch/>
        </p:blipFill>
        <p:spPr>
          <a:xfrm rot="-5400000">
            <a:off x="1735469" y="580525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6145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 </a:t>
            </a:r>
            <a:r>
              <a:rPr lang="en-US" sz="4400" b="1" dirty="0" err="1">
                <a:solidFill>
                  <a:srgbClr val="D00B24"/>
                </a:solidFill>
                <a:latin typeface="Arial"/>
                <a:ea typeface="Arial"/>
                <a:cs typeface="Arial"/>
                <a:sym typeface="Arial"/>
              </a:rPr>
              <a:t>Abilit</a:t>
            </a:r>
            <a:r>
              <a:rPr lang="en-US" sz="4400" b="1" dirty="0" err="1">
                <a:solidFill>
                  <a:srgbClr val="D00B24"/>
                </a:solidFill>
              </a:rPr>
              <a:t>a</a:t>
            </a:r>
            <a:r>
              <a:rPr lang="en-US" sz="4400" b="1" dirty="0">
                <a:solidFill>
                  <a:srgbClr val="D00B24"/>
                </a:solidFill>
              </a:rPr>
              <a:t>’ communicative e di </a:t>
            </a:r>
            <a:r>
              <a:rPr lang="en-US" sz="4400" b="1" dirty="0" err="1">
                <a:solidFill>
                  <a:srgbClr val="D00B24"/>
                </a:solidFill>
              </a:rPr>
              <a:t>collaborazione</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483205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I due </a:t>
            </a:r>
            <a:r>
              <a:rPr lang="en-GB" sz="2800" dirty="0" err="1">
                <a:solidFill>
                  <a:schemeClr val="dk1"/>
                </a:solidFill>
                <a:latin typeface="Helvetica Neue"/>
                <a:ea typeface="Helvetica Neue"/>
                <a:cs typeface="Helvetica Neue"/>
                <a:sym typeface="Helvetica Neue"/>
              </a:rPr>
              <a:t>costrutti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collaborazione</a:t>
            </a:r>
            <a:r>
              <a:rPr lang="en-GB" sz="2800" dirty="0">
                <a:solidFill>
                  <a:schemeClr val="dk1"/>
                </a:solidFill>
                <a:latin typeface="Helvetica Neue"/>
                <a:ea typeface="Helvetica Neue"/>
                <a:cs typeface="Helvetica Neue"/>
                <a:sym typeface="Helvetica Neue"/>
              </a:rPr>
              <a:t> e </a:t>
            </a:r>
            <a:r>
              <a:rPr lang="en-GB" sz="2800" dirty="0" err="1">
                <a:solidFill>
                  <a:schemeClr val="dk1"/>
                </a:solidFill>
                <a:latin typeface="Helvetica Neue"/>
                <a:ea typeface="Helvetica Neue"/>
                <a:cs typeface="Helvetica Neue"/>
                <a:sym typeface="Helvetica Neue"/>
              </a:rPr>
              <a:t>comunicazione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sono</a:t>
            </a:r>
            <a:r>
              <a:rPr lang="en-GB" sz="2800" dirty="0">
                <a:solidFill>
                  <a:schemeClr val="dk1"/>
                </a:solidFill>
                <a:latin typeface="Helvetica Neue"/>
                <a:ea typeface="Helvetica Neue"/>
                <a:cs typeface="Helvetica Neue"/>
                <a:sym typeface="Helvetica Neue"/>
              </a:rPr>
              <a:t> fortemente </a:t>
            </a:r>
            <a:r>
              <a:rPr lang="en-GB" sz="2800" dirty="0" err="1">
                <a:solidFill>
                  <a:schemeClr val="dk1"/>
                </a:solidFill>
                <a:latin typeface="Helvetica Neue"/>
                <a:ea typeface="Helvetica Neue"/>
                <a:cs typeface="Helvetica Neue"/>
                <a:sym typeface="Helvetica Neue"/>
              </a:rPr>
              <a:t>correlati</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Si </a:t>
            </a:r>
            <a:r>
              <a:rPr lang="en-GB" sz="2800" dirty="0" err="1">
                <a:solidFill>
                  <a:schemeClr val="dk1"/>
                </a:solidFill>
                <a:latin typeface="Helvetica Neue"/>
                <a:ea typeface="Helvetica Neue"/>
                <a:cs typeface="Helvetica Neue"/>
                <a:sym typeface="Helvetica Neue"/>
              </a:rPr>
              <a:t>tratta</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lavorare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insieme</a:t>
            </a:r>
            <a:r>
              <a:rPr lang="en-GB" sz="2800" dirty="0">
                <a:solidFill>
                  <a:schemeClr val="dk1"/>
                </a:solidFill>
                <a:latin typeface="Helvetica Neue"/>
                <a:ea typeface="Helvetica Neue"/>
                <a:cs typeface="Helvetica Neue"/>
                <a:sym typeface="Helvetica Neue"/>
              </a:rPr>
              <a:t> ad </a:t>
            </a:r>
            <a:r>
              <a:rPr lang="en-GB" sz="2800" dirty="0" err="1">
                <a:solidFill>
                  <a:schemeClr val="dk1"/>
                </a:solidFill>
                <a:latin typeface="Helvetica Neue"/>
                <a:ea typeface="Helvetica Neue"/>
                <a:cs typeface="Helvetica Neue"/>
                <a:sym typeface="Helvetica Neue"/>
              </a:rPr>
              <a:t>altri</a:t>
            </a:r>
            <a:r>
              <a:rPr lang="en-GB" sz="2800" dirty="0">
                <a:solidFill>
                  <a:schemeClr val="dk1"/>
                </a:solidFill>
                <a:latin typeface="Helvetica Neue"/>
                <a:ea typeface="Helvetica Neue"/>
                <a:cs typeface="Helvetica Neue"/>
                <a:sym typeface="Helvetica Neue"/>
              </a:rPr>
              <a:t> per </a:t>
            </a:r>
            <a:r>
              <a:rPr lang="en-GB" sz="2800" dirty="0" err="1">
                <a:solidFill>
                  <a:schemeClr val="dk1"/>
                </a:solidFill>
                <a:latin typeface="Helvetica Neue"/>
                <a:ea typeface="Helvetica Neue"/>
                <a:cs typeface="Helvetica Neue"/>
                <a:sym typeface="Helvetica Neue"/>
              </a:rPr>
              <a:t>raggiungere</a:t>
            </a:r>
            <a:r>
              <a:rPr lang="en-GB" sz="2800" dirty="0">
                <a:solidFill>
                  <a:schemeClr val="dk1"/>
                </a:solidFill>
                <a:latin typeface="Helvetica Neue"/>
                <a:ea typeface="Helvetica Neue"/>
                <a:cs typeface="Helvetica Neue"/>
                <a:sym typeface="Helvetica Neue"/>
              </a:rPr>
              <a:t> un </a:t>
            </a:r>
            <a:r>
              <a:rPr lang="en-GB" sz="2800" dirty="0" err="1">
                <a:solidFill>
                  <a:schemeClr val="dk1"/>
                </a:solidFill>
                <a:latin typeface="Helvetica Neue"/>
                <a:ea typeface="Helvetica Neue"/>
                <a:cs typeface="Helvetica Neue"/>
                <a:sym typeface="Helvetica Neue"/>
              </a:rPr>
              <a:t>obiettivo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comune</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err="1">
                <a:solidFill>
                  <a:schemeClr val="dk1"/>
                </a:solidFill>
                <a:latin typeface="Helvetica Neue"/>
                <a:ea typeface="Helvetica Neue"/>
                <a:cs typeface="Helvetica Neue"/>
                <a:sym typeface="Helvetica Neue"/>
              </a:rPr>
              <a:t>Sono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essenziali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nel</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lavoro</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squadra</a:t>
            </a:r>
            <a:r>
              <a:rPr lang="en-GB" sz="2800" dirty="0">
                <a:solidFill>
                  <a:schemeClr val="dk1"/>
                </a:solidFill>
                <a:latin typeface="Helvetica Neue"/>
                <a:ea typeface="Helvetica Neue"/>
                <a:cs typeface="Helvetica Neue"/>
                <a:sym typeface="Helvetica Neue"/>
              </a:rPr>
              <a:t> e </a:t>
            </a:r>
            <a:r>
              <a:rPr lang="en-GB" sz="2800" dirty="0" err="1">
                <a:solidFill>
                  <a:schemeClr val="dk1"/>
                </a:solidFill>
                <a:latin typeface="Helvetica Neue"/>
                <a:ea typeface="Helvetica Neue"/>
                <a:cs typeface="Helvetica Neue"/>
                <a:sym typeface="Helvetica Neue"/>
              </a:rPr>
              <a:t>negli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ambienti</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lavoro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multipli</a:t>
            </a:r>
            <a:r>
              <a:rPr lang="en-GB" sz="2800" dirty="0">
                <a:solidFill>
                  <a:schemeClr val="dk1"/>
                </a:solidFill>
                <a:latin typeface="Helvetica Neue"/>
                <a:ea typeface="Helvetica Neue"/>
                <a:cs typeface="Helvetica Neue"/>
                <a:sym typeface="Helvetica Neue"/>
              </a:rPr>
              <a:t>, in </a:t>
            </a:r>
            <a:r>
              <a:rPr lang="en-GB" sz="2800" dirty="0" err="1">
                <a:solidFill>
                  <a:schemeClr val="dk1"/>
                </a:solidFill>
                <a:latin typeface="Helvetica Neue"/>
                <a:ea typeface="Helvetica Neue"/>
                <a:cs typeface="Helvetica Neue"/>
                <a:sym typeface="Helvetica Neue"/>
              </a:rPr>
              <a:t>tutte</a:t>
            </a:r>
            <a:r>
              <a:rPr lang="en-GB" sz="2800" dirty="0">
                <a:solidFill>
                  <a:schemeClr val="dk1"/>
                </a:solidFill>
                <a:latin typeface="Helvetica Neue"/>
                <a:ea typeface="Helvetica Neue"/>
                <a:cs typeface="Helvetica Neue"/>
                <a:sym typeface="Helvetica Neue"/>
              </a:rPr>
              <a:t> le discipline e in tutti </a:t>
            </a:r>
            <a:r>
              <a:rPr lang="en-GB" sz="2800" dirty="0" err="1">
                <a:solidFill>
                  <a:schemeClr val="dk1"/>
                </a:solidFill>
                <a:latin typeface="Helvetica Neue"/>
                <a:ea typeface="Helvetica Neue"/>
                <a:cs typeface="Helvetica Neue"/>
                <a:sym typeface="Helvetica Neue"/>
              </a:rPr>
              <a: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campi</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dirty="0" err="1">
                <a:solidFill>
                  <a:schemeClr val="dk1"/>
                </a:solidFill>
                <a:latin typeface="Helvetica Neue"/>
                <a:ea typeface="Helvetica Neue"/>
                <a:cs typeface="Helvetica Neue"/>
                <a:sym typeface="Helvetica Neue"/>
              </a:rPr>
              <a:t>Promuovono</a:t>
            </a:r>
            <a:r>
              <a:rPr lang="en-GB" sz="2800" dirty="0">
                <a:solidFill>
                  <a:schemeClr val="dk1"/>
                </a:solidFill>
                <a:latin typeface="Helvetica Neue"/>
                <a:ea typeface="Helvetica Neue"/>
                <a:cs typeface="Helvetica Neue"/>
                <a:sym typeface="Helvetica Neue"/>
              </a:rPr>
              <a:t> la fiducia, la </a:t>
            </a:r>
            <a:r>
              <a:rPr lang="en-GB" sz="2800" dirty="0" err="1">
                <a:solidFill>
                  <a:schemeClr val="dk1"/>
                </a:solidFill>
                <a:latin typeface="Helvetica Neue"/>
                <a:ea typeface="Helvetica Neue"/>
                <a:cs typeface="Helvetica Neue"/>
                <a:sym typeface="Helvetica Neue"/>
              </a:rPr>
              <a:t>soddisfazione</a:t>
            </a:r>
            <a:r>
              <a:rPr lang="en-GB" sz="2800" dirty="0">
                <a:solidFill>
                  <a:schemeClr val="dk1"/>
                </a:solidFill>
                <a:latin typeface="Helvetica Neue"/>
                <a:ea typeface="Helvetica Neue"/>
                <a:cs typeface="Helvetica Neue"/>
                <a:sym typeface="Helvetica Neue"/>
              </a:rPr>
              <a:t> e </a:t>
            </a:r>
            <a:r>
              <a:rPr lang="en-GB" sz="2800" dirty="0" err="1">
                <a:solidFill>
                  <a:schemeClr val="dk1"/>
                </a:solidFill>
                <a:latin typeface="Helvetica Neue"/>
                <a:ea typeface="Helvetica Neue"/>
                <a:cs typeface="Helvetica Neue"/>
                <a:sym typeface="Helvetica Neue"/>
              </a:rPr>
              <a:t>l'impegno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nell'ambiente</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lavoro</a:t>
            </a:r>
            <a:r>
              <a:rPr lang="en-GB" sz="2800" dirty="0">
                <a:solidFill>
                  <a:schemeClr val="dk1"/>
                </a:solidFill>
                <a:latin typeface="Helvetica Neue"/>
                <a:ea typeface="Helvetica Neue"/>
                <a:cs typeface="Helvetica Neue"/>
                <a:sym typeface="Helvetica Neue"/>
              </a:rPr>
              <a:t> (Sousa-Poza &amp; Sousa-Poza, 2000). </a:t>
            </a:r>
            <a:r>
              <a:rPr lang="en-GB" sz="2800" dirty="0" err="1">
                <a:solidFill>
                  <a:schemeClr val="dk1"/>
                </a:solidFill>
                <a:latin typeface="Helvetica Neue"/>
                <a:ea typeface="Helvetica Neue"/>
                <a:cs typeface="Helvetica Neue"/>
                <a:sym typeface="Helvetica Neue"/>
              </a:rPr>
              <a:t>Questi</a:t>
            </a:r>
            <a:r>
              <a:rPr lang="en-GB" sz="2800" dirty="0">
                <a:solidFill>
                  <a:schemeClr val="dk1"/>
                </a:solidFill>
                <a:latin typeface="Helvetica Neue"/>
                <a:ea typeface="Helvetica Neue"/>
                <a:cs typeface="Helvetica Neue"/>
                <a:sym typeface="Helvetica Neue"/>
              </a:rPr>
              <a:t>, a </a:t>
            </a:r>
            <a:r>
              <a:rPr lang="en-GB" sz="2800" dirty="0" err="1">
                <a:solidFill>
                  <a:schemeClr val="dk1"/>
                </a:solidFill>
                <a:latin typeface="Helvetica Neue"/>
                <a:ea typeface="Helvetica Neue"/>
                <a:cs typeface="Helvetica Neue"/>
                <a:sym typeface="Helvetica Neue"/>
              </a:rPr>
              <a:t>loro</a:t>
            </a:r>
            <a:r>
              <a:rPr lang="en-GB" sz="2800" dirty="0">
                <a:solidFill>
                  <a:schemeClr val="dk1"/>
                </a:solidFill>
                <a:latin typeface="Helvetica Neue"/>
                <a:ea typeface="Helvetica Neue"/>
                <a:cs typeface="Helvetica Neue"/>
                <a:sym typeface="Helvetica Neue"/>
              </a:rPr>
              <a:t> volta, </a:t>
            </a:r>
            <a:r>
              <a:rPr lang="en-GB" sz="2800" dirty="0" err="1">
                <a:solidFill>
                  <a:schemeClr val="dk1"/>
                </a:solidFill>
                <a:latin typeface="Helvetica Neue"/>
                <a:ea typeface="Helvetica Neue"/>
                <a:cs typeface="Helvetica Neue"/>
                <a:sym typeface="Helvetica Neue"/>
              </a:rPr>
              <a:t>sono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predittori</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una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migliore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qualità</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della</a:t>
            </a:r>
            <a:r>
              <a:rPr lang="en-GB" sz="2800" dirty="0">
                <a:solidFill>
                  <a:schemeClr val="dk1"/>
                </a:solidFill>
                <a:latin typeface="Helvetica Neue"/>
                <a:ea typeface="Helvetica Neue"/>
                <a:cs typeface="Helvetica Neue"/>
                <a:sym typeface="Helvetica Neue"/>
              </a:rPr>
              <a:t> vita in </a:t>
            </a:r>
            <a:r>
              <a:rPr lang="en-GB" sz="2800" dirty="0" err="1">
                <a:solidFill>
                  <a:schemeClr val="dk1"/>
                </a:solidFill>
                <a:latin typeface="Helvetica Neue"/>
                <a:ea typeface="Helvetica Neue"/>
                <a:cs typeface="Helvetica Neue"/>
                <a:sym typeface="Helvetica Neue"/>
              </a:rPr>
              <a:t>generale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Kun</a:t>
            </a:r>
            <a:r>
              <a:rPr lang="en-GB" sz="2800" dirty="0">
                <a:solidFill>
                  <a:schemeClr val="dk1"/>
                </a:solidFill>
                <a:latin typeface="Helvetica Neue"/>
                <a:ea typeface="Helvetica Neue"/>
                <a:cs typeface="Helvetica Neue"/>
                <a:sym typeface="Helvetica Neue"/>
              </a:rPr>
              <a:t> &amp; </a:t>
            </a:r>
            <a:r>
              <a:rPr lang="en-GB" sz="2800" dirty="0" err="1">
                <a:solidFill>
                  <a:schemeClr val="dk1"/>
                </a:solidFill>
                <a:latin typeface="Helvetica Neue"/>
                <a:ea typeface="Helvetica Neue"/>
                <a:cs typeface="Helvetica Neue"/>
                <a:sym typeface="Helvetica Neue"/>
              </a:rPr>
              <a:t>Gadanecz</a:t>
            </a:r>
            <a:r>
              <a:rPr lang="en-GB" sz="2800" dirty="0">
                <a:solidFill>
                  <a:schemeClr val="dk1"/>
                </a:solidFill>
                <a:latin typeface="Helvetica Neue"/>
                <a:ea typeface="Helvetica Neue"/>
                <a:cs typeface="Helvetica Neue"/>
                <a:sym typeface="Helvetica Neue"/>
              </a:rPr>
              <a:t>, 2022).</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Le </a:t>
            </a:r>
            <a:r>
              <a:rPr lang="en-GB" sz="2800" dirty="0" err="1">
                <a:solidFill>
                  <a:schemeClr val="dk1"/>
                </a:solidFill>
                <a:latin typeface="Helvetica Neue"/>
                <a:ea typeface="Helvetica Neue"/>
                <a:cs typeface="Helvetica Neue"/>
                <a:sym typeface="Helvetica Neue"/>
              </a:rPr>
              <a:t>variabili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individuali</a:t>
            </a:r>
            <a:r>
              <a:rPr lang="en-GB" sz="2800" dirty="0">
                <a:solidFill>
                  <a:schemeClr val="dk1"/>
                </a:solidFill>
                <a:latin typeface="Helvetica Neue"/>
                <a:ea typeface="Helvetica Neue"/>
                <a:cs typeface="Helvetica Neue"/>
                <a:sym typeface="Helvetica Neue"/>
              </a:rPr>
              <a:t>, come </a:t>
            </a:r>
            <a:r>
              <a:rPr lang="en-GB" sz="2800" dirty="0" err="1">
                <a:solidFill>
                  <a:schemeClr val="dk1"/>
                </a:solidFill>
                <a:latin typeface="Helvetica Neue"/>
                <a:ea typeface="Helvetica Neue"/>
                <a:cs typeface="Helvetica Neue"/>
                <a:sym typeface="Helvetica Neue"/>
              </a:rPr>
              <a: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tratti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della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personalità</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possono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avere</a:t>
            </a:r>
            <a:r>
              <a:rPr lang="en-GB" sz="2800" dirty="0">
                <a:solidFill>
                  <a:schemeClr val="dk1"/>
                </a:solidFill>
                <a:latin typeface="Helvetica Neue"/>
                <a:ea typeface="Helvetica Neue"/>
                <a:cs typeface="Helvetica Neue"/>
                <a:sym typeface="Helvetica Neue"/>
              </a:rPr>
              <a:t> un </a:t>
            </a:r>
            <a:r>
              <a:rPr lang="en-GB" sz="2800" dirty="0" err="1">
                <a:solidFill>
                  <a:schemeClr val="dk1"/>
                </a:solidFill>
                <a:latin typeface="Helvetica Neue"/>
                <a:ea typeface="Helvetica Neue"/>
                <a:cs typeface="Helvetica Neue"/>
                <a:sym typeface="Helvetica Neue"/>
              </a:rPr>
              <a:t>impatto</a:t>
            </a:r>
            <a:r>
              <a:rPr lang="en-GB" sz="2800" dirty="0">
                <a:solidFill>
                  <a:schemeClr val="dk1"/>
                </a:solidFill>
                <a:latin typeface="Helvetica Neue"/>
                <a:ea typeface="Helvetica Neue"/>
                <a:cs typeface="Helvetica Neue"/>
                <a:sym typeface="Helvetica Neue"/>
              </a:rPr>
              <a:t> in </a:t>
            </a:r>
            <a:r>
              <a:rPr lang="en-GB" sz="2800" dirty="0" err="1">
                <a:solidFill>
                  <a:schemeClr val="dk1"/>
                </a:solidFill>
                <a:latin typeface="Helvetica Neue"/>
                <a:ea typeface="Helvetica Neue"/>
                <a:cs typeface="Helvetica Neue"/>
                <a:sym typeface="Helvetica Neue"/>
              </a:rPr>
              <a:t>questo</a:t>
            </a:r>
            <a:r>
              <a:rPr lang="en-GB" sz="2800" dirty="0">
                <a:solidFill>
                  <a:schemeClr val="dk1"/>
                </a:solidFill>
                <a:latin typeface="Helvetica Neue"/>
                <a:ea typeface="Helvetica Neue"/>
                <a:cs typeface="Helvetica Neue"/>
                <a:sym typeface="Helvetica Neue"/>
              </a:rPr>
              <a:t> senso, ma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qualcosa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che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può</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anche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imparare</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802870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1.1 </a:t>
            </a:r>
            <a:r>
              <a:rPr lang="en-US" sz="4400" b="1" dirty="0" err="1">
                <a:solidFill>
                  <a:srgbClr val="D00B24"/>
                </a:solidFill>
                <a:latin typeface="Arial"/>
                <a:ea typeface="Arial"/>
                <a:cs typeface="Arial"/>
                <a:sym typeface="Arial"/>
              </a:rPr>
              <a:t>Abilit</a:t>
            </a:r>
            <a:r>
              <a:rPr lang="en-US" sz="4400" b="1" dirty="0" err="1">
                <a:solidFill>
                  <a:srgbClr val="D00B24"/>
                </a:solidFill>
              </a:rPr>
              <a:t>a</a:t>
            </a:r>
            <a:r>
              <a:rPr lang="en-US" sz="4400" b="1" dirty="0">
                <a:solidFill>
                  <a:srgbClr val="D00B24"/>
                </a:solidFill>
              </a:rPr>
              <a:t>’ di </a:t>
            </a:r>
            <a:r>
              <a:rPr lang="en-US" sz="4400" b="1" dirty="0" err="1">
                <a:solidFill>
                  <a:srgbClr val="D00B24"/>
                </a:solidFill>
              </a:rPr>
              <a:t>collaborazione</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569382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GB" sz="2800" b="1" dirty="0" err="1">
                <a:solidFill>
                  <a:schemeClr val="dk1"/>
                </a:solidFill>
                <a:latin typeface="Helvetica Neue"/>
                <a:ea typeface="Helvetica Neue"/>
                <a:cs typeface="Helvetica Neue"/>
                <a:sym typeface="Helvetica Neue"/>
              </a:rPr>
              <a:t>Persuasione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cambiare</a:t>
            </a:r>
            <a:r>
              <a:rPr lang="en-GB" sz="2800" dirty="0">
                <a:solidFill>
                  <a:schemeClr val="dk1"/>
                </a:solidFill>
                <a:latin typeface="Helvetica Neue"/>
                <a:ea typeface="Helvetica Neue"/>
                <a:cs typeface="Helvetica Neue"/>
                <a:sym typeface="Helvetica Neue"/>
              </a:rPr>
              <a:t> o </a:t>
            </a:r>
            <a:r>
              <a:rPr lang="en-GB" sz="2800" dirty="0" err="1">
                <a:solidFill>
                  <a:schemeClr val="dk1"/>
                </a:solidFill>
                <a:latin typeface="Helvetica Neue"/>
                <a:ea typeface="Helvetica Neue"/>
                <a:cs typeface="Helvetica Neue"/>
                <a:sym typeface="Helvetica Neue"/>
              </a:rPr>
              <a:t>influenzare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comportamenti</a:t>
            </a:r>
            <a:r>
              <a:rPr lang="en-GB" sz="2800" dirty="0">
                <a:solidFill>
                  <a:schemeClr val="dk1"/>
                </a:solidFill>
                <a:latin typeface="Helvetica Neue"/>
                <a:ea typeface="Helvetica Neue"/>
                <a:cs typeface="Helvetica Neue"/>
                <a:sym typeface="Helvetica Neue"/>
              </a:rPr>
              <a:t>, le </a:t>
            </a:r>
            <a:r>
              <a:rPr lang="en-GB" sz="2800" dirty="0" err="1">
                <a:solidFill>
                  <a:schemeClr val="dk1"/>
                </a:solidFill>
                <a:latin typeface="Helvetica Neue"/>
                <a:ea typeface="Helvetica Neue"/>
                <a:cs typeface="Helvetica Neue"/>
                <a:sym typeface="Helvetica Neue"/>
              </a:rPr>
              <a:t>convinzioni</a:t>
            </a:r>
            <a:r>
              <a:rPr lang="en-GB" sz="2800" dirty="0">
                <a:solidFill>
                  <a:schemeClr val="dk1"/>
                </a:solidFill>
                <a:latin typeface="Helvetica Neue"/>
                <a:ea typeface="Helvetica Neue"/>
                <a:cs typeface="Helvetica Neue"/>
                <a:sym typeface="Helvetica Neue"/>
              </a:rPr>
              <a:t> o </a:t>
            </a:r>
            <a:r>
              <a:rPr lang="en-GB" sz="2800" dirty="0" err="1">
                <a:solidFill>
                  <a:schemeClr val="dk1"/>
                </a:solidFill>
                <a:latin typeface="Helvetica Neue"/>
                <a:ea typeface="Helvetica Neue"/>
                <a:cs typeface="Helvetica Neue"/>
                <a:sym typeface="Helvetica Neue"/>
              </a:rPr>
              <a:t>gli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atteggiamenti</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qualcuno</a:t>
            </a:r>
            <a:r>
              <a:rPr lang="en-GB" sz="2800" dirty="0">
                <a:solidFill>
                  <a:schemeClr val="dk1"/>
                </a:solidFill>
                <a:latin typeface="Helvetica Neue"/>
                <a:ea typeface="Helvetica Neue"/>
                <a:cs typeface="Helvetica Neue"/>
                <a:sym typeface="Helvetica Neue"/>
              </a:rPr>
              <a:t> o di un </a:t>
            </a:r>
            <a:r>
              <a:rPr lang="en-GB" sz="2800" dirty="0" err="1">
                <a:solidFill>
                  <a:schemeClr val="dk1"/>
                </a:solidFill>
                <a:latin typeface="Helvetica Neue"/>
                <a:ea typeface="Helvetica Neue"/>
                <a:cs typeface="Helvetica Neue"/>
                <a:sym typeface="Helvetica Neue"/>
              </a:rPr>
              <a:t>gruppo</a:t>
            </a:r>
            <a:r>
              <a:rPr lang="en-GB" sz="2800" dirty="0">
                <a:solidFill>
                  <a:schemeClr val="dk1"/>
                </a:solidFill>
                <a:latin typeface="Helvetica Neue"/>
                <a:ea typeface="Helvetica Neue"/>
                <a:cs typeface="Helvetica Neue"/>
                <a:sym typeface="Helvetica Neue"/>
              </a:rPr>
              <a:t> verso </a:t>
            </a:r>
            <a:r>
              <a:rPr lang="en-GB" sz="2800" dirty="0" err="1">
                <a:solidFill>
                  <a:schemeClr val="dk1"/>
                </a:solidFill>
                <a:latin typeface="Helvetica Neue"/>
                <a:ea typeface="Helvetica Neue"/>
                <a:cs typeface="Helvetica Neue"/>
                <a:sym typeface="Helvetica Neue"/>
              </a:rPr>
              <a:t>un'altra</a:t>
            </a:r>
            <a:r>
              <a:rPr lang="en-GB" sz="2800" dirty="0">
                <a:solidFill>
                  <a:schemeClr val="dk1"/>
                </a:solidFill>
                <a:latin typeface="Helvetica Neue"/>
                <a:ea typeface="Helvetica Neue"/>
                <a:cs typeface="Helvetica Neue"/>
                <a:sym typeface="Helvetica Neue"/>
              </a:rPr>
              <a:t> idea, persona o </a:t>
            </a:r>
            <a:r>
              <a:rPr lang="en-GB" sz="2800" dirty="0" err="1">
                <a:solidFill>
                  <a:schemeClr val="dk1"/>
                </a:solidFill>
                <a:latin typeface="Helvetica Neue"/>
                <a:ea typeface="Helvetica Neue"/>
                <a:cs typeface="Helvetica Neue"/>
                <a:sym typeface="Helvetica Neue"/>
              </a:rPr>
              <a:t>evento</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b="1" dirty="0" err="1">
                <a:solidFill>
                  <a:schemeClr val="dk1"/>
                </a:solidFill>
                <a:latin typeface="Helvetica Neue"/>
                <a:ea typeface="Helvetica Neue"/>
                <a:cs typeface="Helvetica Neue"/>
                <a:sym typeface="Helvetica Neue"/>
              </a:rPr>
              <a:t>Compromesso</a:t>
            </a:r>
            <a:r>
              <a:rPr lang="en-GB" sz="2800" dirty="0">
                <a:solidFill>
                  <a:schemeClr val="dk1"/>
                </a:solidFill>
                <a:latin typeface="Helvetica Neue"/>
                <a:ea typeface="Helvetica Neue"/>
                <a:cs typeface="Helvetica Neue"/>
                <a:sym typeface="Helvetica Neue"/>
              </a:rPr>
              <a:t>: fare </a:t>
            </a:r>
            <a:r>
              <a:rPr lang="en-GB" sz="2800" dirty="0" err="1">
                <a:solidFill>
                  <a:schemeClr val="dk1"/>
                </a:solidFill>
                <a:latin typeface="Helvetica Neue"/>
                <a:ea typeface="Helvetica Neue"/>
                <a:cs typeface="Helvetica Neue"/>
                <a:sym typeface="Helvetica Neue"/>
              </a:rPr>
              <a:t>una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concessione</a:t>
            </a:r>
            <a:r>
              <a:rPr lang="en-GB" sz="2800" dirty="0">
                <a:solidFill>
                  <a:schemeClr val="dk1"/>
                </a:solidFill>
                <a:latin typeface="Helvetica Neue"/>
                <a:ea typeface="Helvetica Neue"/>
                <a:cs typeface="Helvetica Neue"/>
                <a:sym typeface="Helvetica Neue"/>
              </a:rPr>
              <a:t> o </a:t>
            </a:r>
            <a:r>
              <a:rPr lang="en-GB" sz="2800" dirty="0" err="1">
                <a:solidFill>
                  <a:schemeClr val="dk1"/>
                </a:solidFill>
                <a:latin typeface="Helvetica Neue"/>
                <a:ea typeface="Helvetica Neue"/>
                <a:cs typeface="Helvetica Neue"/>
                <a:sym typeface="Helvetica Neue"/>
              </a:rPr>
              <a:t>rinunciare</a:t>
            </a:r>
            <a:r>
              <a:rPr lang="en-GB" sz="2800" dirty="0">
                <a:solidFill>
                  <a:schemeClr val="dk1"/>
                </a:solidFill>
                <a:latin typeface="Helvetica Neue"/>
                <a:ea typeface="Helvetica Neue"/>
                <a:cs typeface="Helvetica Neue"/>
                <a:sym typeface="Helvetica Neue"/>
              </a:rPr>
              <a:t> a </a:t>
            </a:r>
            <a:r>
              <a:rPr lang="en-GB" sz="2800" dirty="0" err="1">
                <a:solidFill>
                  <a:schemeClr val="dk1"/>
                </a:solidFill>
                <a:latin typeface="Helvetica Neue"/>
                <a:ea typeface="Helvetica Neue"/>
                <a:cs typeface="Helvetica Neue"/>
                <a:sym typeface="Helvetica Neue"/>
              </a:rPr>
              <a:t>qualcosa</a:t>
            </a:r>
            <a:r>
              <a:rPr lang="en-GB" sz="2800" dirty="0">
                <a:solidFill>
                  <a:schemeClr val="dk1"/>
                </a:solidFill>
                <a:latin typeface="Helvetica Neue"/>
                <a:ea typeface="Helvetica Neue"/>
                <a:cs typeface="Helvetica Neue"/>
                <a:sym typeface="Helvetica Neue"/>
              </a:rPr>
              <a:t> per </a:t>
            </a:r>
            <a:r>
              <a:rPr lang="en-GB" sz="2800" dirty="0" err="1">
                <a:solidFill>
                  <a:schemeClr val="dk1"/>
                </a:solidFill>
                <a:latin typeface="Helvetica Neue"/>
                <a:ea typeface="Helvetica Neue"/>
                <a:cs typeface="Helvetica Neue"/>
                <a:sym typeface="Helvetica Neue"/>
              </a:rPr>
              <a:t>raggiungere</a:t>
            </a:r>
            <a:r>
              <a:rPr lang="en-GB" sz="2800" dirty="0">
                <a:solidFill>
                  <a:schemeClr val="dk1"/>
                </a:solidFill>
                <a:latin typeface="Helvetica Neue"/>
                <a:ea typeface="Helvetica Neue"/>
                <a:cs typeface="Helvetica Neue"/>
                <a:sym typeface="Helvetica Neue"/>
              </a:rPr>
              <a:t> un punto </a:t>
            </a:r>
            <a:r>
              <a:rPr lang="en-GB" sz="2800" dirty="0" err="1">
                <a:solidFill>
                  <a:schemeClr val="dk1"/>
                </a:solidFill>
                <a:latin typeface="Helvetica Neue"/>
                <a:ea typeface="Helvetica Neue"/>
                <a:cs typeface="Helvetica Neue"/>
                <a:sym typeface="Helvetica Neue"/>
              </a:rPr>
              <a:t>ideale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Può</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essere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molto</a:t>
            </a:r>
            <a:r>
              <a:rPr lang="en-GB" sz="2800" dirty="0">
                <a:solidFill>
                  <a:schemeClr val="dk1"/>
                </a:solidFill>
                <a:latin typeface="Helvetica Neue"/>
                <a:ea typeface="Helvetica Neue"/>
                <a:cs typeface="Helvetica Neue"/>
                <a:sym typeface="Helvetica Neue"/>
              </a:rPr>
              <a:t> facile per </a:t>
            </a:r>
            <a:r>
              <a:rPr lang="en-GB" sz="2800" dirty="0" err="1">
                <a:solidFill>
                  <a:schemeClr val="dk1"/>
                </a:solidFill>
                <a:latin typeface="Helvetica Neue"/>
                <a:ea typeface="Helvetica Neue"/>
                <a:cs typeface="Helvetica Neue"/>
                <a:sym typeface="Helvetica Neue"/>
              </a:rPr>
              <a:t>alcune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persone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mentre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altre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hanno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difficoltà</a:t>
            </a:r>
            <a:r>
              <a:rPr lang="en-GB" sz="2800" dirty="0">
                <a:solidFill>
                  <a:schemeClr val="dk1"/>
                </a:solidFill>
                <a:latin typeface="Helvetica Neue"/>
                <a:ea typeface="Helvetica Neue"/>
                <a:cs typeface="Helvetica Neue"/>
                <a:sym typeface="Helvetica Neue"/>
              </a:rPr>
              <a:t> in </a:t>
            </a:r>
            <a:r>
              <a:rPr lang="en-GB" sz="2800" dirty="0" err="1">
                <a:solidFill>
                  <a:schemeClr val="dk1"/>
                </a:solidFill>
                <a:latin typeface="Helvetica Neue"/>
                <a:ea typeface="Helvetica Neue"/>
                <a:cs typeface="Helvetica Neue"/>
                <a:sym typeface="Helvetica Neue"/>
              </a:rPr>
              <a:t>questo</a:t>
            </a:r>
            <a:r>
              <a:rPr lang="en-GB" sz="2800" dirty="0">
                <a:solidFill>
                  <a:schemeClr val="dk1"/>
                </a:solidFill>
                <a:latin typeface="Helvetica Neue"/>
                <a:ea typeface="Helvetica Neue"/>
                <a:cs typeface="Helvetica Neue"/>
                <a:sym typeface="Helvetica Neue"/>
              </a:rPr>
              <a:t> senso.</a:t>
            </a: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Brainstorming</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uno </a:t>
            </a:r>
            <a:r>
              <a:rPr lang="en-GB" sz="2800" dirty="0" err="1">
                <a:solidFill>
                  <a:schemeClr val="dk1"/>
                </a:solidFill>
                <a:latin typeface="Helvetica Neue"/>
                <a:ea typeface="Helvetica Neue"/>
                <a:cs typeface="Helvetica Neue"/>
                <a:sym typeface="Helvetica Neue"/>
              </a:rPr>
              <a:t>strumento</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comunicazione</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specifico</a:t>
            </a:r>
            <a:r>
              <a:rPr lang="en-GB" sz="2800" dirty="0">
                <a:solidFill>
                  <a:schemeClr val="dk1"/>
                </a:solidFill>
                <a:latin typeface="Helvetica Neue"/>
                <a:ea typeface="Helvetica Neue"/>
                <a:cs typeface="Helvetica Neue"/>
                <a:sym typeface="Helvetica Neue"/>
              </a:rPr>
              <a:t> per </a:t>
            </a:r>
            <a:r>
              <a:rPr lang="en-GB" sz="2800" dirty="0" err="1">
                <a:solidFill>
                  <a:schemeClr val="dk1"/>
                </a:solidFill>
                <a:latin typeface="Helvetica Neue"/>
                <a:ea typeface="Helvetica Neue"/>
                <a:cs typeface="Helvetica Neue"/>
                <a:sym typeface="Helvetica Neue"/>
              </a:rPr>
              <a:t>organizzare</a:t>
            </a:r>
            <a:r>
              <a:rPr lang="en-GB" sz="2800" dirty="0">
                <a:solidFill>
                  <a:schemeClr val="dk1"/>
                </a:solidFill>
                <a:latin typeface="Helvetica Neue"/>
                <a:ea typeface="Helvetica Neue"/>
                <a:cs typeface="Helvetica Neue"/>
                <a:sym typeface="Helvetica Neue"/>
              </a:rPr>
              <a:t> e </a:t>
            </a:r>
            <a:r>
              <a:rPr lang="en-GB" sz="2800" dirty="0" err="1">
                <a:solidFill>
                  <a:schemeClr val="dk1"/>
                </a:solidFill>
                <a:latin typeface="Helvetica Neue"/>
                <a:ea typeface="Helvetica Neue"/>
                <a:cs typeface="Helvetica Neue"/>
                <a:sym typeface="Helvetica Neue"/>
              </a:rPr>
              <a:t>attirare</a:t>
            </a:r>
            <a:r>
              <a:rPr lang="en-GB" sz="2800" dirty="0">
                <a:solidFill>
                  <a:schemeClr val="dk1"/>
                </a:solidFill>
                <a:latin typeface="Helvetica Neue"/>
                <a:ea typeface="Helvetica Neue"/>
                <a:cs typeface="Helvetica Neue"/>
                <a:sym typeface="Helvetica Neue"/>
              </a:rPr>
              <a:t> il </a:t>
            </a:r>
            <a:r>
              <a:rPr lang="en-GB" sz="2800" dirty="0" err="1">
                <a:solidFill>
                  <a:schemeClr val="dk1"/>
                </a:solidFill>
                <a:latin typeface="Helvetica Neue"/>
                <a:ea typeface="Helvetica Neue"/>
                <a:cs typeface="Helvetica Neue"/>
                <a:sym typeface="Helvetica Neue"/>
              </a:rPr>
              <a:t>gruppo</a:t>
            </a:r>
            <a:r>
              <a:rPr lang="en-GB" sz="2800" dirty="0">
                <a:solidFill>
                  <a:schemeClr val="dk1"/>
                </a:solidFill>
                <a:latin typeface="Helvetica Neue"/>
                <a:ea typeface="Helvetica Neue"/>
                <a:cs typeface="Helvetica Neue"/>
                <a:sym typeface="Helvetica Neue"/>
              </a:rPr>
              <a:t> a </a:t>
            </a:r>
            <a:r>
              <a:rPr lang="en-GB" sz="2800" dirty="0" err="1">
                <a:solidFill>
                  <a:schemeClr val="dk1"/>
                </a:solidFill>
                <a:latin typeface="Helvetica Neue"/>
                <a:ea typeface="Helvetica Neue"/>
                <a:cs typeface="Helvetica Neue"/>
                <a:sym typeface="Helvetica Neue"/>
              </a:rPr>
              <a:t>incontrarsi</a:t>
            </a:r>
            <a:r>
              <a:rPr lang="en-GB" sz="2800" dirty="0">
                <a:solidFill>
                  <a:schemeClr val="dk1"/>
                </a:solidFill>
                <a:latin typeface="Helvetica Neue"/>
                <a:ea typeface="Helvetica Neue"/>
                <a:cs typeface="Helvetica Neue"/>
                <a:sym typeface="Helvetica Neue"/>
              </a:rPr>
              <a:t> e </a:t>
            </a:r>
            <a:r>
              <a:rPr lang="en-GB" sz="2800" dirty="0" err="1">
                <a:solidFill>
                  <a:schemeClr val="dk1"/>
                </a:solidFill>
                <a:latin typeface="Helvetica Neue"/>
                <a:ea typeface="Helvetica Neue"/>
                <a:cs typeface="Helvetica Neue"/>
                <a:sym typeface="Helvetica Neue"/>
              </a:rPr>
              <a:t>condividere</a:t>
            </a:r>
            <a:r>
              <a:rPr lang="en-GB" sz="2800" dirty="0">
                <a:solidFill>
                  <a:schemeClr val="dk1"/>
                </a:solidFill>
                <a:latin typeface="Helvetica Neue"/>
                <a:ea typeface="Helvetica Neue"/>
                <a:cs typeface="Helvetica Neue"/>
                <a:sym typeface="Helvetica Neue"/>
              </a:rPr>
              <a:t> le </a:t>
            </a:r>
            <a:r>
              <a:rPr lang="en-GB" sz="2800" dirty="0" err="1">
                <a:solidFill>
                  <a:schemeClr val="dk1"/>
                </a:solidFill>
                <a:latin typeface="Helvetica Neue"/>
                <a:ea typeface="Helvetica Neue"/>
                <a:cs typeface="Helvetica Neue"/>
                <a:sym typeface="Helvetica Neue"/>
              </a:rPr>
              <a:t>proprie</a:t>
            </a:r>
            <a:r>
              <a:rPr lang="en-GB" sz="2800" dirty="0">
                <a:solidFill>
                  <a:schemeClr val="dk1"/>
                </a:solidFill>
                <a:latin typeface="Helvetica Neue"/>
                <a:ea typeface="Helvetica Neue"/>
                <a:cs typeface="Helvetica Neue"/>
                <a:sym typeface="Helvetica Neue"/>
              </a:rPr>
              <a:t> idee.</a:t>
            </a:r>
          </a:p>
          <a:p>
            <a:pPr marL="457200" marR="0" lvl="0" indent="-457200" algn="l" rtl="0">
              <a:spcBef>
                <a:spcPts val="0"/>
              </a:spcBef>
              <a:spcAft>
                <a:spcPts val="0"/>
              </a:spcAft>
              <a:buFont typeface="Arial" panose="020B0604020202020204" pitchFamily="34" charset="0"/>
              <a:buChar char="•"/>
            </a:pPr>
            <a:r>
              <a:rPr lang="en-GB" sz="2800" b="1" dirty="0" err="1">
                <a:solidFill>
                  <a:schemeClr val="dk1"/>
                </a:solidFill>
                <a:latin typeface="Helvetica Neue"/>
                <a:ea typeface="Helvetica Neue"/>
                <a:cs typeface="Helvetica Neue"/>
                <a:sym typeface="Helvetica Neue"/>
              </a:rPr>
              <a:t>Diplomazia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saper</a:t>
            </a:r>
            <a:r>
              <a:rPr lang="en-GB" sz="2800" dirty="0">
                <a:solidFill>
                  <a:schemeClr val="dk1"/>
                </a:solidFill>
                <a:latin typeface="Helvetica Neue"/>
                <a:ea typeface="Helvetica Neue"/>
                <a:cs typeface="Helvetica Neue"/>
                <a:sym typeface="Helvetica Neue"/>
              </a:rPr>
              <a:t> far </a:t>
            </a:r>
            <a:r>
              <a:rPr lang="en-GB" sz="2800" dirty="0" err="1">
                <a:solidFill>
                  <a:schemeClr val="dk1"/>
                </a:solidFill>
                <a:latin typeface="Helvetica Neue"/>
                <a:ea typeface="Helvetica Neue"/>
                <a:cs typeface="Helvetica Neue"/>
                <a:sym typeface="Helvetica Neue"/>
              </a:rPr>
              <a:t>passare</a:t>
            </a:r>
            <a:r>
              <a:rPr lang="en-GB" sz="2800" dirty="0">
                <a:solidFill>
                  <a:schemeClr val="dk1"/>
                </a:solidFill>
                <a:latin typeface="Helvetica Neue"/>
                <a:ea typeface="Helvetica Neue"/>
                <a:cs typeface="Helvetica Neue"/>
                <a:sym typeface="Helvetica Neue"/>
              </a:rPr>
              <a:t> il proprio </a:t>
            </a:r>
            <a:r>
              <a:rPr lang="en-GB" sz="2800" dirty="0" err="1">
                <a:solidFill>
                  <a:schemeClr val="dk1"/>
                </a:solidFill>
                <a:latin typeface="Helvetica Neue"/>
                <a:ea typeface="Helvetica Neue"/>
                <a:cs typeface="Helvetica Neue"/>
                <a:sym typeface="Helvetica Neue"/>
              </a:rPr>
              <a:t>messaggio</a:t>
            </a:r>
            <a:r>
              <a:rPr lang="en-GB" sz="2800" dirty="0">
                <a:solidFill>
                  <a:schemeClr val="dk1"/>
                </a:solidFill>
                <a:latin typeface="Helvetica Neue"/>
                <a:ea typeface="Helvetica Neue"/>
                <a:cs typeface="Helvetica Neue"/>
                <a:sym typeface="Helvetica Neue"/>
              </a:rPr>
              <a:t> e </a:t>
            </a:r>
            <a:r>
              <a:rPr lang="en-GB" sz="2800" dirty="0" err="1">
                <a:solidFill>
                  <a:schemeClr val="dk1"/>
                </a:solidFill>
                <a:latin typeface="Helvetica Neue"/>
                <a:ea typeface="Helvetica Neue"/>
                <a:cs typeface="Helvetica Neue"/>
                <a:sym typeface="Helvetica Neue"/>
              </a:rPr>
              <a:t>convincere</a:t>
            </a:r>
            <a:r>
              <a:rPr lang="en-GB" sz="2800" dirty="0">
                <a:solidFill>
                  <a:schemeClr val="dk1"/>
                </a:solidFill>
                <a:latin typeface="Helvetica Neue"/>
                <a:ea typeface="Helvetica Neue"/>
                <a:cs typeface="Helvetica Neue"/>
                <a:sym typeface="Helvetica Neue"/>
              </a:rPr>
              <a:t> le </a:t>
            </a:r>
            <a:r>
              <a:rPr lang="en-GB" sz="2800" dirty="0" err="1">
                <a:solidFill>
                  <a:schemeClr val="dk1"/>
                </a:solidFill>
                <a:latin typeface="Helvetica Neue"/>
                <a:ea typeface="Helvetica Neue"/>
                <a:cs typeface="Helvetica Neue"/>
                <a:sym typeface="Helvetica Neue"/>
              </a:rPr>
              <a:t>persone</a:t>
            </a:r>
            <a:r>
              <a:rPr lang="en-GB" sz="2800" dirty="0">
                <a:solidFill>
                  <a:schemeClr val="dk1"/>
                </a:solidFill>
                <a:latin typeface="Helvetica Neue"/>
                <a:ea typeface="Helvetica Neue"/>
                <a:cs typeface="Helvetica Neue"/>
                <a:sym typeface="Helvetica Neue"/>
              </a:rPr>
              <a:t> a </a:t>
            </a:r>
            <a:r>
              <a:rPr lang="en-GB" sz="2800" dirty="0" err="1">
                <a:solidFill>
                  <a:schemeClr val="dk1"/>
                </a:solidFill>
                <a:latin typeface="Helvetica Neue"/>
                <a:ea typeface="Helvetica Neue"/>
                <a:cs typeface="Helvetica Neue"/>
                <a:sym typeface="Helvetica Neue"/>
              </a:rPr>
              <a:t>cambiare</a:t>
            </a:r>
            <a:r>
              <a:rPr lang="en-GB" sz="2800" dirty="0">
                <a:solidFill>
                  <a:schemeClr val="dk1"/>
                </a:solidFill>
                <a:latin typeface="Helvetica Neue"/>
                <a:ea typeface="Helvetica Neue"/>
                <a:cs typeface="Helvetica Neue"/>
                <a:sym typeface="Helvetica Neue"/>
              </a:rPr>
              <a:t> senza </a:t>
            </a:r>
            <a:r>
              <a:rPr lang="en-GB" sz="2800" dirty="0" err="1">
                <a:solidFill>
                  <a:schemeClr val="dk1"/>
                </a:solidFill>
                <a:latin typeface="Helvetica Neue"/>
                <a:ea typeface="Helvetica Neue"/>
                <a:cs typeface="Helvetica Neue"/>
                <a:sym typeface="Helvetica Neue"/>
              </a:rPr>
              <a:t>danneggiare</a:t>
            </a:r>
            <a:r>
              <a:rPr lang="en-GB" sz="2800" dirty="0">
                <a:solidFill>
                  <a:schemeClr val="dk1"/>
                </a:solidFill>
                <a:latin typeface="Helvetica Neue"/>
                <a:ea typeface="Helvetica Neue"/>
                <a:cs typeface="Helvetica Neue"/>
                <a:sym typeface="Helvetica Neue"/>
              </a:rPr>
              <a:t> le </a:t>
            </a:r>
            <a:r>
              <a:rPr lang="en-GB" sz="2800" dirty="0" err="1">
                <a:solidFill>
                  <a:schemeClr val="dk1"/>
                </a:solidFill>
                <a:latin typeface="Helvetica Neue"/>
                <a:ea typeface="Helvetica Neue"/>
                <a:cs typeface="Helvetica Neue"/>
                <a:sym typeface="Helvetica Neue"/>
              </a:rPr>
              <a:t>relazioni</a:t>
            </a:r>
            <a:r>
              <a:rPr lang="en-GB" sz="28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GB" sz="2800" b="1" dirty="0" err="1">
                <a:solidFill>
                  <a:schemeClr val="dk1"/>
                </a:solidFill>
                <a:latin typeface="Helvetica Neue"/>
                <a:ea typeface="Helvetica Neue"/>
                <a:cs typeface="Helvetica Neue"/>
                <a:sym typeface="Helvetica Neue"/>
              </a:rPr>
              <a:t>Flessibilità</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adattarsi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efficacemente</a:t>
            </a:r>
            <a:r>
              <a:rPr lang="en-GB" sz="2800" dirty="0">
                <a:solidFill>
                  <a:schemeClr val="dk1"/>
                </a:solidFill>
                <a:latin typeface="Helvetica Neue"/>
                <a:ea typeface="Helvetica Neue"/>
                <a:cs typeface="Helvetica Neue"/>
                <a:sym typeface="Helvetica Neue"/>
              </a:rPr>
              <a:t> ai </a:t>
            </a:r>
            <a:r>
              <a:rPr lang="en-GB" sz="2800" dirty="0" err="1">
                <a:solidFill>
                  <a:schemeClr val="dk1"/>
                </a:solidFill>
                <a:latin typeface="Helvetica Neue"/>
                <a:ea typeface="Helvetica Neue"/>
                <a:cs typeface="Helvetica Neue"/>
                <a:sym typeface="Helvetica Neue"/>
              </a:rPr>
              <a:t>cambiamenti</a:t>
            </a:r>
            <a:r>
              <a:rPr lang="en-GB" sz="2800" dirty="0">
                <a:solidFill>
                  <a:schemeClr val="dk1"/>
                </a:solidFill>
                <a:latin typeface="Helvetica Neue"/>
                <a:ea typeface="Helvetica Neue"/>
                <a:cs typeface="Helvetica Neue"/>
                <a:sym typeface="Helvetica Neue"/>
              </a:rPr>
              <a:t> a breve </a:t>
            </a:r>
            <a:r>
              <a:rPr lang="en-GB" sz="2800" dirty="0" err="1">
                <a:solidFill>
                  <a:schemeClr val="dk1"/>
                </a:solidFill>
                <a:latin typeface="Helvetica Neue"/>
                <a:ea typeface="Helvetica Neue"/>
                <a:cs typeface="Helvetica Neue"/>
                <a:sym typeface="Helvetica Neue"/>
              </a:rPr>
              <a:t>termine</a:t>
            </a:r>
            <a:r>
              <a:rPr lang="en-GB" sz="2800" dirty="0">
                <a:solidFill>
                  <a:schemeClr val="dk1"/>
                </a:solidFill>
                <a:latin typeface="Helvetica Neue"/>
                <a:ea typeface="Helvetica Neue"/>
                <a:cs typeface="Helvetica Neue"/>
                <a:sym typeface="Helvetica Neue"/>
              </a:rPr>
              <a:t> per </a:t>
            </a:r>
            <a:r>
              <a:rPr lang="en-GB" sz="2800" dirty="0" err="1">
                <a:solidFill>
                  <a:schemeClr val="dk1"/>
                </a:solidFill>
                <a:latin typeface="Helvetica Neue"/>
                <a:ea typeface="Helvetica Neue"/>
                <a:cs typeface="Helvetica Neue"/>
                <a:sym typeface="Helvetica Neue"/>
              </a:rPr>
              <a:t>affrontare</a:t>
            </a:r>
            <a:r>
              <a:rPr lang="en-GB" sz="2800" dirty="0">
                <a:solidFill>
                  <a:schemeClr val="dk1"/>
                </a:solidFill>
                <a:latin typeface="Helvetica Neue"/>
                <a:ea typeface="Helvetica Neue"/>
                <a:cs typeface="Helvetica Neue"/>
                <a:sym typeface="Helvetica Neue"/>
              </a:rPr>
              <a:t> con </a:t>
            </a:r>
            <a:r>
              <a:rPr lang="en-GB" sz="2800" dirty="0" err="1">
                <a:solidFill>
                  <a:schemeClr val="dk1"/>
                </a:solidFill>
                <a:latin typeface="Helvetica Neue"/>
                <a:ea typeface="Helvetica Neue"/>
                <a:cs typeface="Helvetica Neue"/>
                <a:sym typeface="Helvetica Neue"/>
              </a:rPr>
              <a:t>successo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problemi</a:t>
            </a:r>
            <a:r>
              <a:rPr lang="en-GB" sz="2800" dirty="0">
                <a:solidFill>
                  <a:schemeClr val="dk1"/>
                </a:solidFill>
                <a:latin typeface="Helvetica Neue"/>
                <a:ea typeface="Helvetica Neue"/>
                <a:cs typeface="Helvetica Neue"/>
                <a:sym typeface="Helvetica Neue"/>
              </a:rPr>
              <a:t> o </a:t>
            </a:r>
            <a:r>
              <a:rPr lang="en-GB" sz="2800" dirty="0" err="1">
                <a:solidFill>
                  <a:schemeClr val="dk1"/>
                </a:solidFill>
                <a:latin typeface="Helvetica Neue"/>
                <a:ea typeface="Helvetica Neue"/>
                <a:cs typeface="Helvetica Neue"/>
                <a:sym typeface="Helvetica Neue"/>
              </a:rPr>
              <a:t>compiti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inaspettati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Adattarsi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rapidamente</a:t>
            </a:r>
            <a:r>
              <a:rPr lang="en-GB" sz="2800" dirty="0">
                <a:solidFill>
                  <a:schemeClr val="dk1"/>
                </a:solidFill>
                <a:latin typeface="Helvetica Neue"/>
                <a:ea typeface="Helvetica Neue"/>
                <a:cs typeface="Helvetica Neue"/>
                <a:sym typeface="Helvetica Neue"/>
              </a:rPr>
              <a:t> e con </a:t>
            </a:r>
            <a:r>
              <a:rPr lang="en-GB" sz="2800" dirty="0" err="1">
                <a:solidFill>
                  <a:schemeClr val="dk1"/>
                </a:solidFill>
                <a:latin typeface="Helvetica Neue"/>
                <a:ea typeface="Helvetica Neue"/>
                <a:cs typeface="Helvetica Neue"/>
                <a:sym typeface="Helvetica Neue"/>
              </a:rPr>
              <a:t>calma</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è</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fondamentale</a:t>
            </a:r>
            <a:r>
              <a:rPr lang="en-GB" sz="2800" dirty="0">
                <a:solidFill>
                  <a:schemeClr val="dk1"/>
                </a:solidFill>
                <a:latin typeface="Helvetica Neue"/>
                <a:ea typeface="Helvetica Neue"/>
                <a:cs typeface="Helvetica Neue"/>
                <a:sym typeface="Helvetica Neue"/>
              </a:rPr>
              <a:t> per il </a:t>
            </a:r>
            <a:r>
              <a:rPr lang="en-GB" sz="2800" dirty="0" err="1">
                <a:solidFill>
                  <a:schemeClr val="dk1"/>
                </a:solidFill>
                <a:latin typeface="Helvetica Neue"/>
                <a:ea typeface="Helvetica Neue"/>
                <a:cs typeface="Helvetica Neue"/>
                <a:sym typeface="Helvetica Neue"/>
              </a:rPr>
              <a:t>concetto</a:t>
            </a:r>
            <a:r>
              <a:rPr lang="en-GB" sz="2800" dirty="0">
                <a:solidFill>
                  <a:schemeClr val="dk1"/>
                </a:solidFill>
                <a:latin typeface="Helvetica Neue"/>
                <a:ea typeface="Helvetica Neue"/>
                <a:cs typeface="Helvetica Neue"/>
                <a:sym typeface="Helvetica Neue"/>
              </a:rPr>
              <a:t> di </a:t>
            </a:r>
            <a:r>
              <a:rPr lang="en-GB" sz="2800" dirty="0" err="1">
                <a:solidFill>
                  <a:schemeClr val="dk1"/>
                </a:solidFill>
                <a:latin typeface="Helvetica Neue"/>
                <a:ea typeface="Helvetica Neue"/>
                <a:cs typeface="Helvetica Neue"/>
                <a:sym typeface="Helvetica Neue"/>
              </a:rPr>
              <a:t>flessibilità</a:t>
            </a:r>
            <a:r>
              <a:rPr lang="en-GB" sz="2800" b="1" dirty="0">
                <a:solidFill>
                  <a:schemeClr val="dk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295009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802870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1.1 Collaboration Skills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4187055" cy="5893881"/>
          </a:xfrm>
          <a:prstGeom prst="rect">
            <a:avLst/>
          </a:prstGeom>
          <a:noFill/>
          <a:ln>
            <a:noFill/>
          </a:ln>
        </p:spPr>
        <p:txBody>
          <a:bodyPr spcFirstLastPara="1" wrap="square" lIns="91425" tIns="45700" rIns="91425" bIns="45700" anchor="t" anchorCtr="0">
            <a:spAutoFit/>
          </a:bodyPr>
          <a:lstStyle/>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Positività: </a:t>
            </a:r>
            <a:r>
              <a:rPr lang="it-IT" sz="2900" dirty="0">
                <a:effectLst/>
                <a:latin typeface="Calibri" panose="020F0502020204030204" pitchFamily="34" charset="0"/>
                <a:ea typeface="Calibri" panose="020F0502020204030204" pitchFamily="34" charset="0"/>
                <a:cs typeface="Arial" panose="020B0604020202020204" pitchFamily="34" charset="0"/>
              </a:rPr>
              <a:t>genera salute, fisica, sociale e psicologica. È fatta di emozioni positive e riguarda la comprensione reciproca. </a:t>
            </a:r>
            <a:r>
              <a:rPr lang="en-GB" sz="2900" dirty="0" err="1">
                <a:effectLst/>
                <a:latin typeface="Calibri" panose="020F0502020204030204" pitchFamily="34" charset="0"/>
                <a:ea typeface="Calibri" panose="020F0502020204030204" pitchFamily="34" charset="0"/>
                <a:cs typeface="Arial" panose="020B0604020202020204" pitchFamily="34" charset="0"/>
              </a:rPr>
              <a:t>È</a:t>
            </a:r>
            <a:r>
              <a:rPr lang="en-GB" sz="2900" dirty="0">
                <a:effectLst/>
                <a:latin typeface="Calibri" panose="020F0502020204030204" pitchFamily="34" charset="0"/>
                <a:ea typeface="Calibri" panose="020F0502020204030204" pitchFamily="34" charset="0"/>
                <a:cs typeface="Arial" panose="020B0604020202020204" pitchFamily="34" charset="0"/>
              </a:rPr>
              <a:t> </a:t>
            </a:r>
            <a:r>
              <a:rPr lang="en-GB" sz="2900" dirty="0" err="1">
                <a:effectLst/>
                <a:latin typeface="Calibri" panose="020F0502020204030204" pitchFamily="34" charset="0"/>
                <a:ea typeface="Calibri" panose="020F0502020204030204" pitchFamily="34" charset="0"/>
                <a:cs typeface="Arial" panose="020B0604020202020204" pitchFamily="34" charset="0"/>
              </a:rPr>
              <a:t>soddisfacente</a:t>
            </a:r>
            <a:r>
              <a:rPr lang="en-GB" sz="2900" dirty="0">
                <a:effectLst/>
                <a:latin typeface="Calibri" panose="020F0502020204030204" pitchFamily="34" charset="0"/>
                <a:ea typeface="Calibri" panose="020F0502020204030204" pitchFamily="34" charset="0"/>
                <a:cs typeface="Arial" panose="020B0604020202020204" pitchFamily="34" charset="0"/>
              </a:rPr>
              <a:t> per </a:t>
            </a:r>
            <a:r>
              <a:rPr lang="en-GB" sz="2900" dirty="0" err="1">
                <a:effectLst/>
                <a:latin typeface="Calibri" panose="020F0502020204030204" pitchFamily="34" charset="0"/>
                <a:ea typeface="Calibri" panose="020F0502020204030204" pitchFamily="34" charset="0"/>
                <a:cs typeface="Arial" panose="020B0604020202020204" pitchFamily="34" charset="0"/>
              </a:rPr>
              <a:t>tutte</a:t>
            </a:r>
            <a:r>
              <a:rPr lang="en-GB" sz="2900" dirty="0">
                <a:effectLst/>
                <a:latin typeface="Calibri" panose="020F0502020204030204" pitchFamily="34" charset="0"/>
                <a:ea typeface="Calibri" panose="020F0502020204030204" pitchFamily="34" charset="0"/>
                <a:cs typeface="Arial" panose="020B0604020202020204" pitchFamily="34" charset="0"/>
              </a:rPr>
              <a:t> le parti </a:t>
            </a:r>
            <a:r>
              <a:rPr lang="en-GB" sz="2900" dirty="0" err="1">
                <a:effectLst/>
                <a:latin typeface="Calibri" panose="020F0502020204030204" pitchFamily="34" charset="0"/>
                <a:ea typeface="Calibri" panose="020F0502020204030204" pitchFamily="34" charset="0"/>
                <a:cs typeface="Arial" panose="020B0604020202020204" pitchFamily="34" charset="0"/>
              </a:rPr>
              <a:t>coinvolte</a:t>
            </a:r>
            <a:r>
              <a:rPr lang="en-GB" sz="2900" dirty="0">
                <a:effectLst/>
                <a:latin typeface="Calibri" panose="020F0502020204030204" pitchFamily="34" charset="0"/>
                <a:ea typeface="Calibri" panose="020F0502020204030204" pitchFamily="34" charset="0"/>
                <a:cs typeface="Arial" panose="020B0604020202020204" pitchFamily="34" charset="0"/>
              </a:rPr>
              <a:t>.</a:t>
            </a:r>
            <a:endParaRPr lang="en-IT" sz="2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Pensiero a lungo termine: </a:t>
            </a:r>
            <a:r>
              <a:rPr lang="it-IT" sz="2900" dirty="0">
                <a:effectLst/>
                <a:latin typeface="Calibri" panose="020F0502020204030204" pitchFamily="34" charset="0"/>
                <a:ea typeface="Calibri" panose="020F0502020204030204" pitchFamily="34" charset="0"/>
                <a:cs typeface="Arial" panose="020B0604020202020204" pitchFamily="34" charset="0"/>
              </a:rPr>
              <a:t>significa essere a proprio agio nell'immaginare nuove direzioni e lavorare consapevolmente per il futuro.</a:t>
            </a:r>
            <a:endParaRPr lang="en-IT" sz="2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Affidabilità: </a:t>
            </a:r>
            <a:r>
              <a:rPr lang="it-IT" sz="2900" dirty="0">
                <a:effectLst/>
                <a:latin typeface="Calibri" panose="020F0502020204030204" pitchFamily="34" charset="0"/>
                <a:ea typeface="Calibri" panose="020F0502020204030204" pitchFamily="34" charset="0"/>
                <a:cs typeface="Arial" panose="020B0604020202020204" pitchFamily="34" charset="0"/>
              </a:rPr>
              <a:t>presentare informazioni veritiere e affidabili.</a:t>
            </a:r>
            <a:endParaRPr lang="en-IT" sz="2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Dibattito e mediazione sul posto di lavoro: </a:t>
            </a:r>
            <a:r>
              <a:rPr lang="it-IT" sz="2900" dirty="0">
                <a:effectLst/>
                <a:latin typeface="Calibri" panose="020F0502020204030204" pitchFamily="34" charset="0"/>
                <a:ea typeface="Calibri" panose="020F0502020204030204" pitchFamily="34" charset="0"/>
                <a:cs typeface="Arial" panose="020B0604020202020204" pitchFamily="34" charset="0"/>
              </a:rPr>
              <a:t>per risolvere conflitti o controversie sul posto di lavoro.</a:t>
            </a:r>
            <a:endParaRPr lang="en-IT" sz="2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Rispetto: </a:t>
            </a:r>
            <a:r>
              <a:rPr lang="it-IT" sz="2900" dirty="0">
                <a:effectLst/>
                <a:latin typeface="Calibri" panose="020F0502020204030204" pitchFamily="34" charset="0"/>
                <a:ea typeface="Calibri" panose="020F0502020204030204" pitchFamily="34" charset="0"/>
                <a:cs typeface="Arial" panose="020B0604020202020204" pitchFamily="34" charset="0"/>
              </a:rPr>
              <a:t>essere onesti, aperti ed educati, praticare la gentilezza ed evitare la negatività.</a:t>
            </a:r>
            <a:endParaRPr lang="en-IT" sz="2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Responsabilità: </a:t>
            </a:r>
            <a:r>
              <a:rPr lang="it-IT" sz="2900" dirty="0">
                <a:effectLst/>
                <a:latin typeface="Calibri" panose="020F0502020204030204" pitchFamily="34" charset="0"/>
                <a:ea typeface="Calibri" panose="020F0502020204030204" pitchFamily="34" charset="0"/>
                <a:cs typeface="Arial" panose="020B0604020202020204" pitchFamily="34" charset="0"/>
              </a:rPr>
              <a:t>accettare la responsabilità del risultato delle proprie scelte, compresi i successi e gli insuccessi.</a:t>
            </a:r>
            <a:endParaRPr lang="en-IT" sz="2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Delega</a:t>
            </a:r>
            <a:r>
              <a:rPr lang="it-IT" sz="2900" dirty="0">
                <a:effectLst/>
                <a:latin typeface="Calibri" panose="020F0502020204030204" pitchFamily="34" charset="0"/>
                <a:ea typeface="Calibri" panose="020F0502020204030204" pitchFamily="34" charset="0"/>
                <a:cs typeface="Arial" panose="020B0604020202020204" pitchFamily="34" charset="0"/>
              </a:rPr>
              <a:t>: consegnare il compito al vostro team, ma anche monitorare i progressi.</a:t>
            </a:r>
            <a:endParaRPr lang="en-IT" sz="2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2900" b="1" dirty="0">
                <a:effectLst/>
                <a:latin typeface="Calibri" panose="020F0502020204030204" pitchFamily="34" charset="0"/>
                <a:ea typeface="Calibri" panose="020F0502020204030204" pitchFamily="34" charset="0"/>
                <a:cs typeface="Arial" panose="020B0604020202020204" pitchFamily="34" charset="0"/>
              </a:rPr>
              <a:t>Fiducia</a:t>
            </a:r>
            <a:r>
              <a:rPr lang="it-IT" sz="2900" dirty="0">
                <a:effectLst/>
                <a:latin typeface="Calibri" panose="020F0502020204030204" pitchFamily="34" charset="0"/>
                <a:ea typeface="Calibri" panose="020F0502020204030204" pitchFamily="34" charset="0"/>
                <a:cs typeface="Arial" panose="020B0604020202020204" pitchFamily="34" charset="0"/>
              </a:rPr>
              <a:t>: un elemento critico per i leader e i non leader. Costruisce fedeltà e aumenta la credibilità.</a:t>
            </a:r>
            <a:endParaRPr lang="en-IT" sz="29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41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539938"/>
          </a:xfrm>
          <a:prstGeom prst="rect">
            <a:avLst/>
          </a:prstGeom>
          <a:noFill/>
          <a:ln>
            <a:noFill/>
          </a:ln>
        </p:spPr>
        <p:txBody>
          <a:bodyPr spcFirstLastPara="1" wrap="square" lIns="91425" tIns="45700" rIns="91425" bIns="45700" anchor="t" anchorCtr="0">
            <a:spAutoFit/>
          </a:bodyPr>
          <a:lstStyle/>
          <a:p>
            <a:r>
              <a:rPr lang="en-US" sz="2800" b="1" dirty="0" err="1">
                <a:solidFill>
                  <a:srgbClr val="C00000"/>
                </a:solidFill>
                <a:latin typeface="Helvetica Neue"/>
                <a:ea typeface="Helvetica Neue"/>
                <a:cs typeface="Helvetica Neue"/>
                <a:sym typeface="Helvetica Neue"/>
              </a:rPr>
              <a:t>Comunicazine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socale</a:t>
            </a:r>
            <a:r>
              <a:rPr lang="en-US" sz="2800" b="1" dirty="0">
                <a:solidFill>
                  <a:srgbClr val="C00000"/>
                </a:solidFill>
                <a:latin typeface="Helvetica Neue"/>
                <a:ea typeface="Helvetica Neue"/>
                <a:cs typeface="Helvetica Neue"/>
                <a:sym typeface="Helvetica Neue"/>
              </a:rPr>
              <a:t> e </a:t>
            </a:r>
            <a:r>
              <a:rPr lang="en-US" sz="2800" b="1" dirty="0" err="1">
                <a:solidFill>
                  <a:srgbClr val="C00000"/>
                </a:solidFill>
                <a:latin typeface="Helvetica Neue"/>
                <a:ea typeface="Helvetica Neue"/>
                <a:cs typeface="Helvetica Neue"/>
                <a:sym typeface="Helvetica Neue"/>
              </a:rPr>
              <a:t>spazio</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personale</a:t>
            </a:r>
            <a:endParaRPr lang="en-US" sz="2800" b="1" dirty="0">
              <a:solidFill>
                <a:srgbClr val="C00000"/>
              </a:solidFill>
              <a:latin typeface="Helvetica Neue"/>
              <a:ea typeface="Helvetica Neue"/>
              <a:cs typeface="Helvetica Neue"/>
              <a:sym typeface="Helvetica Neue"/>
            </a:endParaRPr>
          </a:p>
          <a:p>
            <a:endParaRPr lang="en-US" sz="2800" dirty="0">
              <a:solidFill>
                <a:schemeClr val="dk1"/>
              </a:solidFill>
              <a:latin typeface="Helvetica Neue"/>
              <a:ea typeface="Helvetica Neue"/>
              <a:cs typeface="Helvetica Neue"/>
              <a:sym typeface="Helvetica Neue"/>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 spazio personale è la componente dinamica di distanza e orientamento delle relazioni interpersonali (Gifford, 2007).</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Molte influenze personali e situazionali interagiscono con le preferenze per particolari distanze interpersonali. </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esempio</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maschi</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hanno</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spazi</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personali</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più</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3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ampi</a:t>
            </a:r>
            <a:r>
              <a:rPr lang="en-GB"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L'attrazione e la cooperazione in genere portano a una minore distanza interpersonale, mentre i contesti meno positivi, come lo stigma e la disparità di status, portano a distanze maggiori. Quando il contesto fisico è meno spazioso, si scelgono distanze interpersonali maggiori.</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Esistono differenze culturali nella distanza interpersonale (ad esempio, Costa, 2010), ma altri fattori spesso alterano le preferenze culturali.</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2601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570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C00000"/>
                </a:solidFill>
                <a:latin typeface="Helvetica Neue"/>
                <a:ea typeface="Helvetica Neue"/>
                <a:cs typeface="Helvetica Neue"/>
                <a:sym typeface="Helvetica Neue"/>
              </a:rPr>
              <a:t>Pragmatica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della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comunicazione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umana</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algn="just"/>
            <a:r>
              <a:rPr lang="it-IT" sz="3000" dirty="0">
                <a:solidFill>
                  <a:srgbClr val="000000"/>
                </a:solidFill>
                <a:effectLst/>
                <a:latin typeface="Calibri" panose="020F0502020204030204" pitchFamily="34" charset="0"/>
                <a:ea typeface="Calibri" panose="020F0502020204030204" pitchFamily="34" charset="0"/>
                <a:cs typeface="Arial MT"/>
              </a:rPr>
              <a:t>Proprietà e </a:t>
            </a:r>
            <a:r>
              <a:rPr lang="it-IT" sz="3000" dirty="0" err="1">
                <a:solidFill>
                  <a:srgbClr val="000000"/>
                </a:solidFill>
                <a:effectLst/>
                <a:latin typeface="Calibri" panose="020F0502020204030204" pitchFamily="34" charset="0"/>
                <a:ea typeface="Calibri" panose="020F0502020204030204" pitchFamily="34" charset="0"/>
                <a:cs typeface="Arial MT"/>
              </a:rPr>
              <a:t>peculiriatà</a:t>
            </a:r>
            <a:r>
              <a:rPr lang="it-IT" sz="3000" dirty="0">
                <a:solidFill>
                  <a:srgbClr val="000000"/>
                </a:solidFill>
                <a:effectLst/>
                <a:latin typeface="Calibri" panose="020F0502020204030204" pitchFamily="34" charset="0"/>
                <a:ea typeface="Calibri" panose="020F0502020204030204" pitchFamily="34" charset="0"/>
                <a:cs typeface="Arial MT"/>
              </a:rPr>
              <a:t> della comunicazione che sono implicazioni interpersonali fondamentali (cfr. </a:t>
            </a:r>
            <a:r>
              <a:rPr lang="it-IT" sz="3000" dirty="0" err="1">
                <a:solidFill>
                  <a:srgbClr val="000000"/>
                </a:solidFill>
                <a:effectLst/>
                <a:latin typeface="Calibri" panose="020F0502020204030204" pitchFamily="34" charset="0"/>
                <a:ea typeface="Calibri" panose="020F0502020204030204" pitchFamily="34" charset="0"/>
                <a:cs typeface="Arial MT"/>
              </a:rPr>
              <a:t>Watzlawick</a:t>
            </a:r>
            <a:r>
              <a:rPr lang="it-IT" sz="3000" dirty="0">
                <a:solidFill>
                  <a:srgbClr val="000000"/>
                </a:solidFill>
                <a:effectLst/>
                <a:latin typeface="Calibri" panose="020F0502020204030204" pitchFamily="34" charset="0"/>
                <a:ea typeface="Calibri" panose="020F0502020204030204" pitchFamily="34" charset="0"/>
                <a:cs typeface="Arial MT"/>
              </a:rPr>
              <a:t> et al., 2011):</a:t>
            </a:r>
            <a:endParaRPr lang="en-IT" sz="3000" dirty="0">
              <a:effectLst/>
              <a:latin typeface="Arial MT"/>
              <a:ea typeface="Arial MT"/>
              <a:cs typeface="Arial MT"/>
            </a:endParaRPr>
          </a:p>
          <a:p>
            <a:pPr marL="342900" lvl="0" indent="-342900" algn="just">
              <a:buFont typeface="Arial" panose="020B0604020202020204" pitchFamily="34" charset="0"/>
              <a:buChar char="•"/>
            </a:pPr>
            <a:r>
              <a:rPr lang="it-IT" sz="3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Non si può non comunicare.</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Ogni comunicazione ha un aspetto di contenuto e un aspetto di relazione, tale che quest'ultimo categorizza il primo ed è quindi una meta-comunicazione.</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La natura di una relazione dipende dalla punteggiatura delle sequenze di comunicazione tra i comunicanti.</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La comunicazione umana è composta da codici analogici e numerici.</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Tutte le sequenze di comunicazione sono simmetriche oppure complementari, a seconda che la relazione tra i comunicanti sia basata su differenze oppure su parità.</a:t>
            </a:r>
            <a:endParaRPr lang="en-IT" sz="3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40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Competenze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comunicative</a:t>
            </a:r>
            <a:endParaRPr lang="en-US"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570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C00000"/>
                </a:solidFill>
                <a:latin typeface="Helvetica Neue"/>
                <a:sym typeface="Helvetica Neue"/>
              </a:rPr>
              <a:t>Impossibile</a:t>
            </a:r>
            <a:r>
              <a:rPr lang="en-US" sz="2800" b="1" dirty="0">
                <a:solidFill>
                  <a:srgbClr val="C00000"/>
                </a:solidFill>
                <a:latin typeface="Helvetica Neue"/>
                <a:sym typeface="Helvetica Neue"/>
              </a:rPr>
              <a:t> non </a:t>
            </a:r>
            <a:r>
              <a:rPr lang="en-US" sz="2800" b="1" dirty="0" err="1">
                <a:solidFill>
                  <a:srgbClr val="C00000"/>
                </a:solidFill>
                <a:latin typeface="Helvetica Neue"/>
                <a:sym typeface="Helvetica Neue"/>
              </a:rPr>
              <a:t>comunicare</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Ogni comportamento è una forma di comunicazione!</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Poiché il comportamento non ha una controparte (non esiste un anti-comportamento), è impossibile non comunicare.</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Anche se la comunicazione viene evitata (come l'uso inconsapevole di strategie non verbali o sintomatiche), si tratta di una forma di comunicazione. La "strategia del sintomo" consiste nell'attribuire il nostro silenzio a qualcosa che sfugge al nostro controllo e rende impossibile la comunicazione.</a:t>
            </a:r>
            <a:endParaRPr lang="en-IT" sz="30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it-IT" sz="3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Esempi di strategie sintomatiche sono la sonnolenza, il mal di testa e l'ubriachezza. Anche le espressioni facciali, la comunicazione digitale e il silenzio possono essere analizzati come comunicazione da un ricevente.</a:t>
            </a:r>
            <a:endParaRPr lang="en-IT" sz="3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62371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2913</Words>
  <Application>Microsoft Macintosh PowerPoint</Application>
  <PresentationFormat>Custom</PresentationFormat>
  <Paragraphs>275</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Times New Roman</vt:lpstr>
      <vt:lpstr>Helvetica Neue</vt:lpstr>
      <vt:lpstr>Calibri</vt:lpstr>
      <vt:lpstr>Arial MT</vt:lpstr>
      <vt:lpstr>Constantia</vt:lpstr>
      <vt:lpstr>Tahoma</vt:lpstr>
      <vt:lpstr>Microsoft Sans Serif</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Giulio D'URSO</cp:lastModifiedBy>
  <cp:revision>81</cp:revision>
  <dcterms:created xsi:type="dcterms:W3CDTF">2022-05-13T08:01:25Z</dcterms:created>
  <dcterms:modified xsi:type="dcterms:W3CDTF">2023-04-20T08:19:29Z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