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8" r:id="rId3"/>
    <p:sldId id="259" r:id="rId4"/>
    <p:sldId id="260" r:id="rId5"/>
    <p:sldId id="269" r:id="rId6"/>
    <p:sldId id="261" r:id="rId7"/>
    <p:sldId id="271" r:id="rId8"/>
    <p:sldId id="270" r:id="rId9"/>
    <p:sldId id="273" r:id="rId10"/>
    <p:sldId id="275" r:id="rId11"/>
    <p:sldId id="274" r:id="rId12"/>
    <p:sldId id="281" r:id="rId13"/>
    <p:sldId id="278" r:id="rId14"/>
    <p:sldId id="279" r:id="rId15"/>
    <p:sldId id="280" r:id="rId16"/>
    <p:sldId id="262" r:id="rId17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B24"/>
    <a:srgbClr val="ED9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256" autoAdjust="0"/>
  </p:normalViewPr>
  <p:slideViewPr>
    <p:cSldViewPr>
      <p:cViewPr varScale="1">
        <p:scale>
          <a:sx n="58" d="100"/>
          <a:sy n="58" d="100"/>
        </p:scale>
        <p:origin x="51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FFDB3FA-1999-DFA1-CC4A-285599150A01}"/>
              </a:ext>
            </a:extLst>
          </p:cNvPr>
          <p:cNvSpPr txBox="1"/>
          <p:nvPr userDrawn="1"/>
        </p:nvSpPr>
        <p:spPr>
          <a:xfrm>
            <a:off x="5029200" y="9182100"/>
            <a:ext cx="12268200" cy="788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760"/>
              </a:lnSpc>
            </a:pPr>
            <a:r>
              <a:rPr lang="en-US" dirty="0"/>
              <a:t>"The</a:t>
            </a:r>
            <a:r>
              <a:rPr lang="en-US" spc="150" dirty="0"/>
              <a:t> </a:t>
            </a:r>
            <a:r>
              <a:rPr lang="en-US" dirty="0"/>
              <a:t>European</a:t>
            </a:r>
            <a:r>
              <a:rPr lang="en-US" spc="155" dirty="0"/>
              <a:t> </a:t>
            </a:r>
            <a:r>
              <a:rPr lang="en-US" dirty="0"/>
              <a:t>Commission</a:t>
            </a:r>
            <a:r>
              <a:rPr lang="en-US" spc="155" dirty="0"/>
              <a:t> </a:t>
            </a:r>
            <a:r>
              <a:rPr lang="en-US" dirty="0"/>
              <a:t>support</a:t>
            </a:r>
            <a:r>
              <a:rPr lang="en-US" spc="155" dirty="0"/>
              <a:t> </a:t>
            </a:r>
            <a:r>
              <a:rPr lang="en-US" dirty="0"/>
              <a:t>for</a:t>
            </a:r>
            <a:r>
              <a:rPr lang="en-US" spc="155" dirty="0"/>
              <a:t> </a:t>
            </a:r>
            <a:r>
              <a:rPr lang="en-US" dirty="0"/>
              <a:t>the</a:t>
            </a:r>
            <a:r>
              <a:rPr lang="en-US" spc="155" dirty="0"/>
              <a:t> </a:t>
            </a:r>
            <a:r>
              <a:rPr lang="en-US" dirty="0"/>
              <a:t>production</a:t>
            </a:r>
            <a:r>
              <a:rPr lang="en-US" spc="155" dirty="0"/>
              <a:t> </a:t>
            </a:r>
            <a:r>
              <a:rPr lang="en-US" dirty="0"/>
              <a:t>of</a:t>
            </a:r>
            <a:r>
              <a:rPr lang="en-US" spc="155" dirty="0"/>
              <a:t> </a:t>
            </a:r>
            <a:r>
              <a:rPr lang="en-US" dirty="0"/>
              <a:t>this</a:t>
            </a:r>
            <a:r>
              <a:rPr lang="en-US" spc="155" dirty="0"/>
              <a:t> </a:t>
            </a:r>
            <a:r>
              <a:rPr lang="en-US" dirty="0"/>
              <a:t>publication</a:t>
            </a:r>
            <a:r>
              <a:rPr lang="en-US" spc="155" dirty="0"/>
              <a:t> </a:t>
            </a:r>
            <a:r>
              <a:rPr lang="en-US" dirty="0"/>
              <a:t>does</a:t>
            </a:r>
            <a:r>
              <a:rPr lang="en-US" spc="155" dirty="0"/>
              <a:t> </a:t>
            </a:r>
            <a:r>
              <a:rPr lang="en-US" dirty="0"/>
              <a:t>not</a:t>
            </a:r>
            <a:r>
              <a:rPr lang="en-US" spc="155" dirty="0"/>
              <a:t> </a:t>
            </a:r>
            <a:r>
              <a:rPr lang="en-US" dirty="0"/>
              <a:t>constitute</a:t>
            </a:r>
            <a:r>
              <a:rPr lang="en-US" spc="155" dirty="0"/>
              <a:t> </a:t>
            </a:r>
            <a:r>
              <a:rPr lang="en-US" dirty="0"/>
              <a:t>endorsement</a:t>
            </a:r>
            <a:r>
              <a:rPr lang="en-US" spc="155" dirty="0"/>
              <a:t> </a:t>
            </a:r>
            <a:r>
              <a:rPr lang="en-US" dirty="0"/>
              <a:t>of</a:t>
            </a:r>
            <a:r>
              <a:rPr lang="en-US" spc="155" dirty="0"/>
              <a:t> </a:t>
            </a:r>
            <a:r>
              <a:rPr lang="en-US" dirty="0"/>
              <a:t>the</a:t>
            </a:r>
            <a:r>
              <a:rPr lang="en-US" spc="155" dirty="0"/>
              <a:t> </a:t>
            </a:r>
            <a:r>
              <a:rPr lang="en-US" dirty="0"/>
              <a:t>contents</a:t>
            </a:r>
            <a:r>
              <a:rPr lang="en-US" spc="155" dirty="0"/>
              <a:t> </a:t>
            </a:r>
            <a:r>
              <a:rPr lang="en-US" dirty="0"/>
              <a:t>which</a:t>
            </a:r>
            <a:r>
              <a:rPr lang="en-US" spc="155" dirty="0"/>
              <a:t> </a:t>
            </a:r>
            <a:r>
              <a:rPr lang="en-US" dirty="0"/>
              <a:t>reflects</a:t>
            </a:r>
            <a:r>
              <a:rPr lang="en-US" spc="155" dirty="0"/>
              <a:t> </a:t>
            </a:r>
            <a:r>
              <a:rPr lang="en-US" dirty="0"/>
              <a:t>the views</a:t>
            </a:r>
            <a:r>
              <a:rPr lang="en-US" spc="254" dirty="0"/>
              <a:t> </a:t>
            </a:r>
            <a:r>
              <a:rPr lang="en-US" dirty="0"/>
              <a:t>only</a:t>
            </a:r>
            <a:r>
              <a:rPr lang="en-US" spc="254" dirty="0"/>
              <a:t> </a:t>
            </a:r>
            <a:r>
              <a:rPr lang="en-US" dirty="0"/>
              <a:t>of</a:t>
            </a:r>
            <a:r>
              <a:rPr lang="en-US" spc="260" dirty="0"/>
              <a:t> </a:t>
            </a:r>
            <a:r>
              <a:rPr lang="en-US" dirty="0"/>
              <a:t>the</a:t>
            </a:r>
            <a:r>
              <a:rPr lang="en-US" spc="254" dirty="0"/>
              <a:t> </a:t>
            </a:r>
            <a:r>
              <a:rPr lang="en-US" dirty="0"/>
              <a:t>authors,</a:t>
            </a:r>
            <a:r>
              <a:rPr lang="en-US" spc="260" dirty="0"/>
              <a:t> </a:t>
            </a:r>
            <a:r>
              <a:rPr lang="en-US" dirty="0"/>
              <a:t>and</a:t>
            </a:r>
            <a:r>
              <a:rPr lang="en-US" spc="254" dirty="0"/>
              <a:t> </a:t>
            </a:r>
            <a:r>
              <a:rPr lang="en-US" dirty="0"/>
              <a:t>the</a:t>
            </a:r>
            <a:r>
              <a:rPr lang="en-US" spc="260" dirty="0"/>
              <a:t> </a:t>
            </a:r>
            <a:r>
              <a:rPr lang="en-US" dirty="0"/>
              <a:t>Commission</a:t>
            </a:r>
            <a:r>
              <a:rPr lang="en-US" spc="254" dirty="0"/>
              <a:t> </a:t>
            </a:r>
            <a:r>
              <a:rPr lang="en-US" dirty="0"/>
              <a:t>cannot</a:t>
            </a:r>
            <a:r>
              <a:rPr lang="en-US" spc="260" dirty="0"/>
              <a:t> </a:t>
            </a:r>
            <a:r>
              <a:rPr lang="en-US" dirty="0"/>
              <a:t>be</a:t>
            </a:r>
            <a:r>
              <a:rPr lang="en-US" spc="254" dirty="0"/>
              <a:t> </a:t>
            </a:r>
            <a:r>
              <a:rPr lang="en-US" dirty="0"/>
              <a:t>held</a:t>
            </a:r>
            <a:r>
              <a:rPr lang="en-US" spc="254" dirty="0"/>
              <a:t> </a:t>
            </a:r>
            <a:r>
              <a:rPr lang="en-US" dirty="0"/>
              <a:t>responsible</a:t>
            </a:r>
            <a:r>
              <a:rPr lang="en-US" spc="260" dirty="0"/>
              <a:t> </a:t>
            </a:r>
            <a:r>
              <a:rPr lang="en-US" dirty="0"/>
              <a:t>for</a:t>
            </a:r>
            <a:r>
              <a:rPr lang="en-US" spc="254" dirty="0"/>
              <a:t> </a:t>
            </a:r>
            <a:r>
              <a:rPr lang="en-US" dirty="0"/>
              <a:t>any</a:t>
            </a:r>
            <a:r>
              <a:rPr lang="en-US" spc="260" dirty="0"/>
              <a:t> </a:t>
            </a:r>
            <a:r>
              <a:rPr lang="en-US" dirty="0"/>
              <a:t>use</a:t>
            </a:r>
            <a:r>
              <a:rPr lang="en-US" spc="254" dirty="0"/>
              <a:t> </a:t>
            </a:r>
            <a:r>
              <a:rPr lang="en-US" dirty="0"/>
              <a:t>which</a:t>
            </a:r>
            <a:r>
              <a:rPr lang="en-US" spc="260" dirty="0"/>
              <a:t> </a:t>
            </a:r>
            <a:r>
              <a:rPr lang="en-US" dirty="0"/>
              <a:t>may</a:t>
            </a:r>
            <a:r>
              <a:rPr lang="en-US" spc="254" dirty="0"/>
              <a:t> </a:t>
            </a:r>
            <a:r>
              <a:rPr lang="en-US" dirty="0"/>
              <a:t>be</a:t>
            </a:r>
            <a:r>
              <a:rPr lang="en-US" spc="260" dirty="0"/>
              <a:t> </a:t>
            </a:r>
            <a:r>
              <a:rPr lang="en-US" dirty="0"/>
              <a:t>made</a:t>
            </a:r>
            <a:r>
              <a:rPr lang="en-US" spc="254" dirty="0"/>
              <a:t> </a:t>
            </a:r>
            <a:r>
              <a:rPr lang="en-US" dirty="0"/>
              <a:t>of</a:t>
            </a:r>
            <a:r>
              <a:rPr lang="en-US" spc="254" dirty="0"/>
              <a:t> </a:t>
            </a:r>
            <a:r>
              <a:rPr lang="en-US" dirty="0"/>
              <a:t>the</a:t>
            </a:r>
            <a:r>
              <a:rPr lang="en-US" spc="260" dirty="0"/>
              <a:t> </a:t>
            </a:r>
            <a:r>
              <a:rPr lang="en-US" dirty="0"/>
              <a:t>information</a:t>
            </a:r>
            <a:r>
              <a:rPr lang="en-US" spc="254" dirty="0"/>
              <a:t> </a:t>
            </a:r>
            <a:r>
              <a:rPr lang="en-US" dirty="0"/>
              <a:t>contained </a:t>
            </a:r>
            <a:r>
              <a:rPr lang="en-US" spc="-400" dirty="0"/>
              <a:t> </a:t>
            </a:r>
            <a:r>
              <a:rPr lang="en-US" dirty="0"/>
              <a:t>therein."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532BC-E519-ECBF-5850-494B7534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93D594-DDA9-F897-7C70-A4F184C3F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CEF8F6-0130-D1A7-7A76-907EECD25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7CF9E7-7EB5-7A08-EC1F-BDB4E0C53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8894A3-5987-436A-83FB-4FA1656D1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1C9870-7153-2F1A-7BE5-ACB1E7CF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22F278-5B54-8E48-9E76-640875A4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0A3BCC-09B3-E135-64A9-A0386CD5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94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A6FEC-6CE0-81EB-13B7-26E589BF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750634-1538-83C5-E982-FA91D924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9E44B0-8D32-E2FB-A3C6-F91BE1ED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CBCB06-F1F3-4F24-41E8-287A07F7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1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B808C-5B97-26AE-5845-217B6ADA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0B675E-6ADE-425F-0487-A4A4D6AA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2EFD67-18B0-D059-5A08-2FDFC7CC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222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6E607-A06B-9551-E048-8191D808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E2104C-1998-E90B-5FB9-8FCAB3F1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339920-78CD-74FE-168E-D10489D89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A5D7E5-B53A-F289-9A49-7E092157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5CEADC-8A05-CF39-EE8E-F8B3D05C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F90AB2-F8E8-D20B-E013-716E957A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00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A9029-B406-828F-FF2B-B17850E3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586868-8344-ECAD-F64C-B9DF10D1C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FDF50-79FA-E104-3BB9-1DB8DC199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5DFF36-3BB2-1C98-5432-2CF8AE65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324705-0BB9-FA2F-8F99-CFBB6B52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7C5901-559C-6451-88A3-819E8C1B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56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F04E2-D2D6-7E47-9CFB-66DE34A8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B6C842-0F77-4475-7A36-E5542B8E2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48AEE4-1C58-23F4-2146-4211EE54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8CB8BD-9FFB-C8CE-F701-1995B5A5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A4C12C-D1C7-3E24-4A19-95F33C0C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79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011F1C-04C0-DFD3-1486-B99141290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F11240-6CB8-3EAA-E160-0C1F4C38D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EBC4B-CE5E-8B7F-3095-0D32F26F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B2CF9B-2F7F-C880-E084-C4385584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DC6766-7B0D-4007-3F97-C4A10E3B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29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66523" y="9236339"/>
            <a:ext cx="12185015" cy="772159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"The</a:t>
            </a:r>
            <a:r>
              <a:rPr spc="150" dirty="0"/>
              <a:t> </a:t>
            </a:r>
            <a:r>
              <a:rPr dirty="0"/>
              <a:t>European</a:t>
            </a:r>
            <a:r>
              <a:rPr spc="155" dirty="0"/>
              <a:t> </a:t>
            </a:r>
            <a:r>
              <a:rPr dirty="0"/>
              <a:t>Commission</a:t>
            </a:r>
            <a:r>
              <a:rPr spc="155" dirty="0"/>
              <a:t> </a:t>
            </a:r>
            <a:r>
              <a:rPr dirty="0"/>
              <a:t>support</a:t>
            </a:r>
            <a:r>
              <a:rPr spc="155" dirty="0"/>
              <a:t> </a:t>
            </a:r>
            <a:r>
              <a:rPr dirty="0"/>
              <a:t>for</a:t>
            </a:r>
            <a:r>
              <a:rPr spc="15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production</a:t>
            </a:r>
            <a:r>
              <a:rPr spc="155" dirty="0"/>
              <a:t> </a:t>
            </a:r>
            <a:r>
              <a:rPr dirty="0"/>
              <a:t>of</a:t>
            </a:r>
            <a:r>
              <a:rPr spc="155" dirty="0"/>
              <a:t> </a:t>
            </a:r>
            <a:r>
              <a:rPr dirty="0"/>
              <a:t>this</a:t>
            </a:r>
            <a:r>
              <a:rPr spc="155" dirty="0"/>
              <a:t> </a:t>
            </a:r>
            <a:r>
              <a:rPr dirty="0"/>
              <a:t>publication</a:t>
            </a:r>
            <a:r>
              <a:rPr spc="155" dirty="0"/>
              <a:t> </a:t>
            </a:r>
            <a:r>
              <a:rPr dirty="0"/>
              <a:t>does</a:t>
            </a:r>
            <a:r>
              <a:rPr spc="155" dirty="0"/>
              <a:t> </a:t>
            </a:r>
            <a:r>
              <a:rPr dirty="0"/>
              <a:t>not</a:t>
            </a:r>
            <a:r>
              <a:rPr spc="155" dirty="0"/>
              <a:t> </a:t>
            </a:r>
            <a:r>
              <a:rPr dirty="0"/>
              <a:t>constitute</a:t>
            </a:r>
            <a:r>
              <a:rPr spc="155" dirty="0"/>
              <a:t> </a:t>
            </a:r>
            <a:r>
              <a:rPr dirty="0"/>
              <a:t>endorsement</a:t>
            </a:r>
            <a:r>
              <a:rPr spc="155" dirty="0"/>
              <a:t> </a:t>
            </a:r>
            <a:r>
              <a:rPr dirty="0"/>
              <a:t>of</a:t>
            </a:r>
            <a:r>
              <a:rPr spc="15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contents</a:t>
            </a:r>
            <a:r>
              <a:rPr spc="155" dirty="0"/>
              <a:t> </a:t>
            </a:r>
            <a:r>
              <a:rPr dirty="0"/>
              <a:t>which</a:t>
            </a:r>
            <a:r>
              <a:rPr spc="155" dirty="0"/>
              <a:t> </a:t>
            </a:r>
            <a:r>
              <a:rPr dirty="0"/>
              <a:t>reflects</a:t>
            </a:r>
            <a:r>
              <a:rPr spc="155" dirty="0"/>
              <a:t> </a:t>
            </a:r>
            <a:r>
              <a:rPr dirty="0"/>
              <a:t>the</a:t>
            </a:r>
          </a:p>
          <a:p>
            <a:pPr marL="12700" marR="5715">
              <a:lnSpc>
                <a:spcPct val="116700"/>
              </a:lnSpc>
            </a:pPr>
            <a:r>
              <a:rPr dirty="0"/>
              <a:t>views</a:t>
            </a:r>
            <a:r>
              <a:rPr spc="254" dirty="0"/>
              <a:t> </a:t>
            </a:r>
            <a:r>
              <a:rPr dirty="0"/>
              <a:t>only</a:t>
            </a:r>
            <a:r>
              <a:rPr spc="254" dirty="0"/>
              <a:t> </a:t>
            </a:r>
            <a:r>
              <a:rPr dirty="0"/>
              <a:t>of</a:t>
            </a:r>
            <a:r>
              <a:rPr spc="260" dirty="0"/>
              <a:t> </a:t>
            </a:r>
            <a:r>
              <a:rPr dirty="0"/>
              <a:t>the</a:t>
            </a:r>
            <a:r>
              <a:rPr spc="254" dirty="0"/>
              <a:t> </a:t>
            </a:r>
            <a:r>
              <a:rPr dirty="0"/>
              <a:t>authors,</a:t>
            </a:r>
            <a:r>
              <a:rPr spc="260" dirty="0"/>
              <a:t> </a:t>
            </a:r>
            <a:r>
              <a:rPr dirty="0"/>
              <a:t>and</a:t>
            </a:r>
            <a:r>
              <a:rPr spc="254" dirty="0"/>
              <a:t> </a:t>
            </a:r>
            <a:r>
              <a:rPr dirty="0"/>
              <a:t>the</a:t>
            </a:r>
            <a:r>
              <a:rPr spc="260" dirty="0"/>
              <a:t> </a:t>
            </a:r>
            <a:r>
              <a:rPr dirty="0"/>
              <a:t>Commission</a:t>
            </a:r>
            <a:r>
              <a:rPr spc="254" dirty="0"/>
              <a:t> </a:t>
            </a:r>
            <a:r>
              <a:rPr dirty="0"/>
              <a:t>cannot</a:t>
            </a:r>
            <a:r>
              <a:rPr spc="260" dirty="0"/>
              <a:t> </a:t>
            </a:r>
            <a:r>
              <a:rPr dirty="0"/>
              <a:t>be</a:t>
            </a:r>
            <a:r>
              <a:rPr spc="254" dirty="0"/>
              <a:t> </a:t>
            </a:r>
            <a:r>
              <a:rPr dirty="0"/>
              <a:t>held</a:t>
            </a:r>
            <a:r>
              <a:rPr spc="254" dirty="0"/>
              <a:t> </a:t>
            </a:r>
            <a:r>
              <a:rPr dirty="0"/>
              <a:t>responsible</a:t>
            </a:r>
            <a:r>
              <a:rPr spc="260" dirty="0"/>
              <a:t> </a:t>
            </a:r>
            <a:r>
              <a:rPr dirty="0"/>
              <a:t>for</a:t>
            </a:r>
            <a:r>
              <a:rPr spc="254" dirty="0"/>
              <a:t> </a:t>
            </a:r>
            <a:r>
              <a:rPr dirty="0"/>
              <a:t>any</a:t>
            </a:r>
            <a:r>
              <a:rPr spc="260" dirty="0"/>
              <a:t> </a:t>
            </a:r>
            <a:r>
              <a:rPr dirty="0"/>
              <a:t>use</a:t>
            </a:r>
            <a:r>
              <a:rPr spc="254" dirty="0"/>
              <a:t> </a:t>
            </a:r>
            <a:r>
              <a:rPr dirty="0"/>
              <a:t>which</a:t>
            </a:r>
            <a:r>
              <a:rPr spc="260" dirty="0"/>
              <a:t> </a:t>
            </a:r>
            <a:r>
              <a:rPr dirty="0"/>
              <a:t>may</a:t>
            </a:r>
            <a:r>
              <a:rPr spc="254" dirty="0"/>
              <a:t> </a:t>
            </a:r>
            <a:r>
              <a:rPr dirty="0"/>
              <a:t>be</a:t>
            </a:r>
            <a:r>
              <a:rPr spc="260" dirty="0"/>
              <a:t> </a:t>
            </a:r>
            <a:r>
              <a:rPr dirty="0"/>
              <a:t>made</a:t>
            </a:r>
            <a:r>
              <a:rPr spc="254" dirty="0"/>
              <a:t> </a:t>
            </a:r>
            <a:r>
              <a:rPr dirty="0"/>
              <a:t>of</a:t>
            </a:r>
            <a:r>
              <a:rPr spc="254" dirty="0"/>
              <a:t> </a:t>
            </a:r>
            <a:r>
              <a:rPr dirty="0"/>
              <a:t>the</a:t>
            </a:r>
            <a:r>
              <a:rPr spc="260" dirty="0"/>
              <a:t> </a:t>
            </a:r>
            <a:r>
              <a:rPr dirty="0"/>
              <a:t>information</a:t>
            </a:r>
            <a:r>
              <a:rPr spc="254" dirty="0"/>
              <a:t> </a:t>
            </a:r>
            <a:r>
              <a:rPr dirty="0"/>
              <a:t>contained </a:t>
            </a:r>
            <a:r>
              <a:rPr spc="-400" dirty="0"/>
              <a:t> </a:t>
            </a:r>
            <a:r>
              <a:rPr dirty="0"/>
              <a:t>therein."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966523" y="9236339"/>
            <a:ext cx="12185015" cy="772159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"The</a:t>
            </a:r>
            <a:r>
              <a:rPr spc="150" dirty="0"/>
              <a:t> </a:t>
            </a:r>
            <a:r>
              <a:rPr dirty="0"/>
              <a:t>European</a:t>
            </a:r>
            <a:r>
              <a:rPr spc="155" dirty="0"/>
              <a:t> </a:t>
            </a:r>
            <a:r>
              <a:rPr dirty="0"/>
              <a:t>Commission</a:t>
            </a:r>
            <a:r>
              <a:rPr spc="155" dirty="0"/>
              <a:t> </a:t>
            </a:r>
            <a:r>
              <a:rPr dirty="0"/>
              <a:t>support</a:t>
            </a:r>
            <a:r>
              <a:rPr spc="155" dirty="0"/>
              <a:t> </a:t>
            </a:r>
            <a:r>
              <a:rPr dirty="0"/>
              <a:t>for</a:t>
            </a:r>
            <a:r>
              <a:rPr spc="15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production</a:t>
            </a:r>
            <a:r>
              <a:rPr spc="155" dirty="0"/>
              <a:t> </a:t>
            </a:r>
            <a:r>
              <a:rPr dirty="0"/>
              <a:t>of</a:t>
            </a:r>
            <a:r>
              <a:rPr spc="155" dirty="0"/>
              <a:t> </a:t>
            </a:r>
            <a:r>
              <a:rPr dirty="0"/>
              <a:t>this</a:t>
            </a:r>
            <a:r>
              <a:rPr spc="155" dirty="0"/>
              <a:t> </a:t>
            </a:r>
            <a:r>
              <a:rPr dirty="0"/>
              <a:t>publication</a:t>
            </a:r>
            <a:r>
              <a:rPr spc="155" dirty="0"/>
              <a:t> </a:t>
            </a:r>
            <a:r>
              <a:rPr dirty="0"/>
              <a:t>does</a:t>
            </a:r>
            <a:r>
              <a:rPr spc="155" dirty="0"/>
              <a:t> </a:t>
            </a:r>
            <a:r>
              <a:rPr dirty="0"/>
              <a:t>not</a:t>
            </a:r>
            <a:r>
              <a:rPr spc="155" dirty="0"/>
              <a:t> </a:t>
            </a:r>
            <a:r>
              <a:rPr dirty="0"/>
              <a:t>constitute</a:t>
            </a:r>
            <a:r>
              <a:rPr spc="155" dirty="0"/>
              <a:t> </a:t>
            </a:r>
            <a:r>
              <a:rPr dirty="0"/>
              <a:t>endorsement</a:t>
            </a:r>
            <a:r>
              <a:rPr spc="155" dirty="0"/>
              <a:t> </a:t>
            </a:r>
            <a:r>
              <a:rPr dirty="0"/>
              <a:t>of</a:t>
            </a:r>
            <a:r>
              <a:rPr spc="15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contents</a:t>
            </a:r>
            <a:r>
              <a:rPr spc="155" dirty="0"/>
              <a:t> </a:t>
            </a:r>
            <a:r>
              <a:rPr dirty="0"/>
              <a:t>which</a:t>
            </a:r>
            <a:r>
              <a:rPr spc="155" dirty="0"/>
              <a:t> </a:t>
            </a:r>
            <a:r>
              <a:rPr dirty="0"/>
              <a:t>reflects</a:t>
            </a:r>
            <a:r>
              <a:rPr spc="155" dirty="0"/>
              <a:t> </a:t>
            </a:r>
            <a:r>
              <a:rPr dirty="0"/>
              <a:t>the</a:t>
            </a:r>
          </a:p>
          <a:p>
            <a:pPr marL="12700" marR="5715">
              <a:lnSpc>
                <a:spcPct val="116700"/>
              </a:lnSpc>
            </a:pPr>
            <a:r>
              <a:rPr dirty="0"/>
              <a:t>views</a:t>
            </a:r>
            <a:r>
              <a:rPr spc="254" dirty="0"/>
              <a:t> </a:t>
            </a:r>
            <a:r>
              <a:rPr dirty="0"/>
              <a:t>only</a:t>
            </a:r>
            <a:r>
              <a:rPr spc="254" dirty="0"/>
              <a:t> </a:t>
            </a:r>
            <a:r>
              <a:rPr dirty="0"/>
              <a:t>of</a:t>
            </a:r>
            <a:r>
              <a:rPr spc="260" dirty="0"/>
              <a:t> </a:t>
            </a:r>
            <a:r>
              <a:rPr dirty="0"/>
              <a:t>the</a:t>
            </a:r>
            <a:r>
              <a:rPr spc="254" dirty="0"/>
              <a:t> </a:t>
            </a:r>
            <a:r>
              <a:rPr dirty="0"/>
              <a:t>authors,</a:t>
            </a:r>
            <a:r>
              <a:rPr spc="260" dirty="0"/>
              <a:t> </a:t>
            </a:r>
            <a:r>
              <a:rPr dirty="0"/>
              <a:t>and</a:t>
            </a:r>
            <a:r>
              <a:rPr spc="254" dirty="0"/>
              <a:t> </a:t>
            </a:r>
            <a:r>
              <a:rPr dirty="0"/>
              <a:t>the</a:t>
            </a:r>
            <a:r>
              <a:rPr spc="260" dirty="0"/>
              <a:t> </a:t>
            </a:r>
            <a:r>
              <a:rPr dirty="0"/>
              <a:t>Commission</a:t>
            </a:r>
            <a:r>
              <a:rPr spc="254" dirty="0"/>
              <a:t> </a:t>
            </a:r>
            <a:r>
              <a:rPr dirty="0"/>
              <a:t>cannot</a:t>
            </a:r>
            <a:r>
              <a:rPr spc="260" dirty="0"/>
              <a:t> </a:t>
            </a:r>
            <a:r>
              <a:rPr dirty="0"/>
              <a:t>be</a:t>
            </a:r>
            <a:r>
              <a:rPr spc="254" dirty="0"/>
              <a:t> </a:t>
            </a:r>
            <a:r>
              <a:rPr dirty="0"/>
              <a:t>held</a:t>
            </a:r>
            <a:r>
              <a:rPr spc="254" dirty="0"/>
              <a:t> </a:t>
            </a:r>
            <a:r>
              <a:rPr dirty="0"/>
              <a:t>responsible</a:t>
            </a:r>
            <a:r>
              <a:rPr spc="260" dirty="0"/>
              <a:t> </a:t>
            </a:r>
            <a:r>
              <a:rPr dirty="0"/>
              <a:t>for</a:t>
            </a:r>
            <a:r>
              <a:rPr spc="254" dirty="0"/>
              <a:t> </a:t>
            </a:r>
            <a:r>
              <a:rPr dirty="0"/>
              <a:t>any</a:t>
            </a:r>
            <a:r>
              <a:rPr spc="260" dirty="0"/>
              <a:t> </a:t>
            </a:r>
            <a:r>
              <a:rPr dirty="0"/>
              <a:t>use</a:t>
            </a:r>
            <a:r>
              <a:rPr spc="254" dirty="0"/>
              <a:t> </a:t>
            </a:r>
            <a:r>
              <a:rPr dirty="0"/>
              <a:t>which</a:t>
            </a:r>
            <a:r>
              <a:rPr spc="260" dirty="0"/>
              <a:t> </a:t>
            </a:r>
            <a:r>
              <a:rPr dirty="0"/>
              <a:t>may</a:t>
            </a:r>
            <a:r>
              <a:rPr spc="254" dirty="0"/>
              <a:t> </a:t>
            </a:r>
            <a:r>
              <a:rPr dirty="0"/>
              <a:t>be</a:t>
            </a:r>
            <a:r>
              <a:rPr spc="260" dirty="0"/>
              <a:t> </a:t>
            </a:r>
            <a:r>
              <a:rPr dirty="0"/>
              <a:t>made</a:t>
            </a:r>
            <a:r>
              <a:rPr spc="254" dirty="0"/>
              <a:t> </a:t>
            </a:r>
            <a:r>
              <a:rPr dirty="0"/>
              <a:t>of</a:t>
            </a:r>
            <a:r>
              <a:rPr spc="254" dirty="0"/>
              <a:t> </a:t>
            </a:r>
            <a:r>
              <a:rPr dirty="0"/>
              <a:t>the</a:t>
            </a:r>
            <a:r>
              <a:rPr spc="260" dirty="0"/>
              <a:t> </a:t>
            </a:r>
            <a:r>
              <a:rPr dirty="0"/>
              <a:t>information</a:t>
            </a:r>
            <a:r>
              <a:rPr spc="254" dirty="0"/>
              <a:t> </a:t>
            </a:r>
            <a:r>
              <a:rPr dirty="0"/>
              <a:t>contained </a:t>
            </a:r>
            <a:r>
              <a:rPr spc="-400" dirty="0"/>
              <a:t> </a:t>
            </a:r>
            <a:r>
              <a:rPr dirty="0"/>
              <a:t>therein."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966523" y="9236339"/>
            <a:ext cx="12185015" cy="772159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"The</a:t>
            </a:r>
            <a:r>
              <a:rPr spc="150" dirty="0"/>
              <a:t> </a:t>
            </a:r>
            <a:r>
              <a:rPr dirty="0"/>
              <a:t>European</a:t>
            </a:r>
            <a:r>
              <a:rPr spc="155" dirty="0"/>
              <a:t> </a:t>
            </a:r>
            <a:r>
              <a:rPr dirty="0"/>
              <a:t>Commission</a:t>
            </a:r>
            <a:r>
              <a:rPr spc="155" dirty="0"/>
              <a:t> </a:t>
            </a:r>
            <a:r>
              <a:rPr dirty="0"/>
              <a:t>support</a:t>
            </a:r>
            <a:r>
              <a:rPr spc="155" dirty="0"/>
              <a:t> </a:t>
            </a:r>
            <a:r>
              <a:rPr dirty="0"/>
              <a:t>for</a:t>
            </a:r>
            <a:r>
              <a:rPr spc="15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production</a:t>
            </a:r>
            <a:r>
              <a:rPr spc="155" dirty="0"/>
              <a:t> </a:t>
            </a:r>
            <a:r>
              <a:rPr dirty="0"/>
              <a:t>of</a:t>
            </a:r>
            <a:r>
              <a:rPr spc="155" dirty="0"/>
              <a:t> </a:t>
            </a:r>
            <a:r>
              <a:rPr dirty="0"/>
              <a:t>this</a:t>
            </a:r>
            <a:r>
              <a:rPr spc="155" dirty="0"/>
              <a:t> </a:t>
            </a:r>
            <a:r>
              <a:rPr dirty="0"/>
              <a:t>publication</a:t>
            </a:r>
            <a:r>
              <a:rPr spc="155" dirty="0"/>
              <a:t> </a:t>
            </a:r>
            <a:r>
              <a:rPr dirty="0"/>
              <a:t>does</a:t>
            </a:r>
            <a:r>
              <a:rPr spc="155" dirty="0"/>
              <a:t> </a:t>
            </a:r>
            <a:r>
              <a:rPr dirty="0"/>
              <a:t>not</a:t>
            </a:r>
            <a:r>
              <a:rPr spc="155" dirty="0"/>
              <a:t> </a:t>
            </a:r>
            <a:r>
              <a:rPr dirty="0"/>
              <a:t>constitute</a:t>
            </a:r>
            <a:r>
              <a:rPr spc="155" dirty="0"/>
              <a:t> </a:t>
            </a:r>
            <a:r>
              <a:rPr dirty="0"/>
              <a:t>endorsement</a:t>
            </a:r>
            <a:r>
              <a:rPr spc="155" dirty="0"/>
              <a:t> </a:t>
            </a:r>
            <a:r>
              <a:rPr dirty="0"/>
              <a:t>of</a:t>
            </a:r>
            <a:r>
              <a:rPr spc="15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contents</a:t>
            </a:r>
            <a:r>
              <a:rPr spc="155" dirty="0"/>
              <a:t> </a:t>
            </a:r>
            <a:r>
              <a:rPr dirty="0"/>
              <a:t>which</a:t>
            </a:r>
            <a:r>
              <a:rPr spc="155" dirty="0"/>
              <a:t> </a:t>
            </a:r>
            <a:r>
              <a:rPr dirty="0"/>
              <a:t>reflects</a:t>
            </a:r>
            <a:r>
              <a:rPr spc="155" dirty="0"/>
              <a:t> </a:t>
            </a:r>
            <a:r>
              <a:rPr dirty="0"/>
              <a:t>the</a:t>
            </a:r>
          </a:p>
          <a:p>
            <a:pPr marL="12700" marR="5715">
              <a:lnSpc>
                <a:spcPct val="116700"/>
              </a:lnSpc>
            </a:pPr>
            <a:r>
              <a:rPr dirty="0"/>
              <a:t>views</a:t>
            </a:r>
            <a:r>
              <a:rPr spc="254" dirty="0"/>
              <a:t> </a:t>
            </a:r>
            <a:r>
              <a:rPr dirty="0"/>
              <a:t>only</a:t>
            </a:r>
            <a:r>
              <a:rPr spc="254" dirty="0"/>
              <a:t> </a:t>
            </a:r>
            <a:r>
              <a:rPr dirty="0"/>
              <a:t>of</a:t>
            </a:r>
            <a:r>
              <a:rPr spc="260" dirty="0"/>
              <a:t> </a:t>
            </a:r>
            <a:r>
              <a:rPr dirty="0"/>
              <a:t>the</a:t>
            </a:r>
            <a:r>
              <a:rPr spc="254" dirty="0"/>
              <a:t> </a:t>
            </a:r>
            <a:r>
              <a:rPr dirty="0"/>
              <a:t>authors,</a:t>
            </a:r>
            <a:r>
              <a:rPr spc="260" dirty="0"/>
              <a:t> </a:t>
            </a:r>
            <a:r>
              <a:rPr dirty="0"/>
              <a:t>and</a:t>
            </a:r>
            <a:r>
              <a:rPr spc="254" dirty="0"/>
              <a:t> </a:t>
            </a:r>
            <a:r>
              <a:rPr dirty="0"/>
              <a:t>the</a:t>
            </a:r>
            <a:r>
              <a:rPr spc="260" dirty="0"/>
              <a:t> </a:t>
            </a:r>
            <a:r>
              <a:rPr dirty="0"/>
              <a:t>Commission</a:t>
            </a:r>
            <a:r>
              <a:rPr spc="254" dirty="0"/>
              <a:t> </a:t>
            </a:r>
            <a:r>
              <a:rPr dirty="0"/>
              <a:t>cannot</a:t>
            </a:r>
            <a:r>
              <a:rPr spc="260" dirty="0"/>
              <a:t> </a:t>
            </a:r>
            <a:r>
              <a:rPr dirty="0"/>
              <a:t>be</a:t>
            </a:r>
            <a:r>
              <a:rPr spc="254" dirty="0"/>
              <a:t> </a:t>
            </a:r>
            <a:r>
              <a:rPr dirty="0"/>
              <a:t>held</a:t>
            </a:r>
            <a:r>
              <a:rPr spc="254" dirty="0"/>
              <a:t> </a:t>
            </a:r>
            <a:r>
              <a:rPr dirty="0"/>
              <a:t>responsible</a:t>
            </a:r>
            <a:r>
              <a:rPr spc="260" dirty="0"/>
              <a:t> </a:t>
            </a:r>
            <a:r>
              <a:rPr dirty="0"/>
              <a:t>for</a:t>
            </a:r>
            <a:r>
              <a:rPr spc="254" dirty="0"/>
              <a:t> </a:t>
            </a:r>
            <a:r>
              <a:rPr dirty="0"/>
              <a:t>any</a:t>
            </a:r>
            <a:r>
              <a:rPr spc="260" dirty="0"/>
              <a:t> </a:t>
            </a:r>
            <a:r>
              <a:rPr dirty="0"/>
              <a:t>use</a:t>
            </a:r>
            <a:r>
              <a:rPr spc="254" dirty="0"/>
              <a:t> </a:t>
            </a:r>
            <a:r>
              <a:rPr dirty="0"/>
              <a:t>which</a:t>
            </a:r>
            <a:r>
              <a:rPr spc="260" dirty="0"/>
              <a:t> </a:t>
            </a:r>
            <a:r>
              <a:rPr dirty="0"/>
              <a:t>may</a:t>
            </a:r>
            <a:r>
              <a:rPr spc="254" dirty="0"/>
              <a:t> </a:t>
            </a:r>
            <a:r>
              <a:rPr dirty="0"/>
              <a:t>be</a:t>
            </a:r>
            <a:r>
              <a:rPr spc="260" dirty="0"/>
              <a:t> </a:t>
            </a:r>
            <a:r>
              <a:rPr dirty="0"/>
              <a:t>made</a:t>
            </a:r>
            <a:r>
              <a:rPr spc="254" dirty="0"/>
              <a:t> </a:t>
            </a:r>
            <a:r>
              <a:rPr dirty="0"/>
              <a:t>of</a:t>
            </a:r>
            <a:r>
              <a:rPr spc="254" dirty="0"/>
              <a:t> </a:t>
            </a:r>
            <a:r>
              <a:rPr dirty="0"/>
              <a:t>the</a:t>
            </a:r>
            <a:r>
              <a:rPr spc="260" dirty="0"/>
              <a:t> </a:t>
            </a:r>
            <a:r>
              <a:rPr dirty="0"/>
              <a:t>information</a:t>
            </a:r>
            <a:r>
              <a:rPr spc="254" dirty="0"/>
              <a:t> </a:t>
            </a:r>
            <a:r>
              <a:rPr dirty="0"/>
              <a:t>contained </a:t>
            </a:r>
            <a:r>
              <a:rPr spc="-400" dirty="0"/>
              <a:t> </a:t>
            </a:r>
            <a:r>
              <a:rPr dirty="0"/>
              <a:t>therein."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BA70C0C-1AF4-88CD-4483-396103147D51}"/>
              </a:ext>
            </a:extLst>
          </p:cNvPr>
          <p:cNvSpPr txBox="1"/>
          <p:nvPr userDrawn="1"/>
        </p:nvSpPr>
        <p:spPr>
          <a:xfrm>
            <a:off x="4953000" y="9182100"/>
            <a:ext cx="12344400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ts val="1760"/>
              </a:lnSpc>
            </a:pPr>
            <a:r>
              <a:rPr lang="en-US" dirty="0"/>
              <a:t>"The</a:t>
            </a:r>
            <a:r>
              <a:rPr lang="en-US" spc="150" dirty="0"/>
              <a:t> </a:t>
            </a:r>
            <a:r>
              <a:rPr lang="en-US" dirty="0"/>
              <a:t>European</a:t>
            </a:r>
            <a:r>
              <a:rPr lang="en-US" spc="155" dirty="0"/>
              <a:t> </a:t>
            </a:r>
            <a:r>
              <a:rPr lang="en-US" dirty="0"/>
              <a:t>Commission</a:t>
            </a:r>
            <a:r>
              <a:rPr lang="en-US" spc="155" dirty="0"/>
              <a:t> </a:t>
            </a:r>
            <a:r>
              <a:rPr lang="en-US" dirty="0"/>
              <a:t>support</a:t>
            </a:r>
            <a:r>
              <a:rPr lang="en-US" spc="155" dirty="0"/>
              <a:t> </a:t>
            </a:r>
            <a:r>
              <a:rPr lang="en-US" dirty="0"/>
              <a:t>for</a:t>
            </a:r>
            <a:r>
              <a:rPr lang="en-US" spc="155" dirty="0"/>
              <a:t> </a:t>
            </a:r>
            <a:r>
              <a:rPr lang="en-US" dirty="0"/>
              <a:t>the</a:t>
            </a:r>
            <a:r>
              <a:rPr lang="en-US" spc="155" dirty="0"/>
              <a:t> </a:t>
            </a:r>
            <a:r>
              <a:rPr lang="en-US" dirty="0"/>
              <a:t>production</a:t>
            </a:r>
            <a:r>
              <a:rPr lang="en-US" spc="155" dirty="0"/>
              <a:t> </a:t>
            </a:r>
            <a:r>
              <a:rPr lang="en-US" dirty="0"/>
              <a:t>of</a:t>
            </a:r>
            <a:r>
              <a:rPr lang="en-US" spc="155" dirty="0"/>
              <a:t> </a:t>
            </a:r>
            <a:r>
              <a:rPr lang="en-US" dirty="0"/>
              <a:t>this</a:t>
            </a:r>
            <a:r>
              <a:rPr lang="en-US" spc="155" dirty="0"/>
              <a:t> </a:t>
            </a:r>
            <a:r>
              <a:rPr lang="en-US" dirty="0"/>
              <a:t>publication</a:t>
            </a:r>
            <a:r>
              <a:rPr lang="en-US" spc="155" dirty="0"/>
              <a:t> </a:t>
            </a:r>
            <a:r>
              <a:rPr lang="en-US" dirty="0"/>
              <a:t>does</a:t>
            </a:r>
            <a:r>
              <a:rPr lang="en-US" spc="155" dirty="0"/>
              <a:t> </a:t>
            </a:r>
            <a:r>
              <a:rPr lang="en-US" dirty="0"/>
              <a:t>not</a:t>
            </a:r>
            <a:r>
              <a:rPr lang="en-US" spc="155" dirty="0"/>
              <a:t> </a:t>
            </a:r>
            <a:r>
              <a:rPr lang="en-US" dirty="0"/>
              <a:t>constitute</a:t>
            </a:r>
            <a:r>
              <a:rPr lang="en-US" spc="155" dirty="0"/>
              <a:t> </a:t>
            </a:r>
            <a:r>
              <a:rPr lang="en-US" dirty="0"/>
              <a:t>endorsement</a:t>
            </a:r>
            <a:r>
              <a:rPr lang="en-US" spc="155" dirty="0"/>
              <a:t> </a:t>
            </a:r>
            <a:r>
              <a:rPr lang="en-US" dirty="0"/>
              <a:t>of</a:t>
            </a:r>
            <a:r>
              <a:rPr lang="en-US" spc="155" dirty="0"/>
              <a:t> </a:t>
            </a:r>
            <a:r>
              <a:rPr lang="en-US" dirty="0"/>
              <a:t>the</a:t>
            </a:r>
            <a:r>
              <a:rPr lang="en-US" spc="155" dirty="0"/>
              <a:t> </a:t>
            </a:r>
            <a:r>
              <a:rPr lang="en-US" dirty="0"/>
              <a:t>contents</a:t>
            </a:r>
            <a:r>
              <a:rPr lang="en-US" spc="155" dirty="0"/>
              <a:t> </a:t>
            </a:r>
            <a:r>
              <a:rPr lang="en-US" dirty="0"/>
              <a:t>which</a:t>
            </a:r>
            <a:r>
              <a:rPr lang="en-US" spc="155" dirty="0"/>
              <a:t> </a:t>
            </a:r>
            <a:r>
              <a:rPr lang="en-US" dirty="0"/>
              <a:t>reflects</a:t>
            </a:r>
            <a:r>
              <a:rPr lang="en-US" spc="155" dirty="0"/>
              <a:t> </a:t>
            </a:r>
            <a:r>
              <a:rPr lang="en-US" dirty="0"/>
              <a:t>the views</a:t>
            </a:r>
            <a:r>
              <a:rPr lang="en-US" spc="254" dirty="0"/>
              <a:t> </a:t>
            </a:r>
            <a:r>
              <a:rPr lang="en-US" dirty="0"/>
              <a:t>only</a:t>
            </a:r>
            <a:r>
              <a:rPr lang="en-US" spc="254" dirty="0"/>
              <a:t> </a:t>
            </a:r>
            <a:r>
              <a:rPr lang="en-US" dirty="0"/>
              <a:t>of</a:t>
            </a:r>
            <a:r>
              <a:rPr lang="en-US" spc="260" dirty="0"/>
              <a:t> </a:t>
            </a:r>
            <a:r>
              <a:rPr lang="en-US" dirty="0"/>
              <a:t>the</a:t>
            </a:r>
            <a:r>
              <a:rPr lang="en-US" spc="254" dirty="0"/>
              <a:t> </a:t>
            </a:r>
            <a:r>
              <a:rPr lang="en-US" dirty="0"/>
              <a:t>authors,</a:t>
            </a:r>
            <a:r>
              <a:rPr lang="en-US" spc="260" dirty="0"/>
              <a:t> </a:t>
            </a:r>
            <a:r>
              <a:rPr lang="en-US" dirty="0"/>
              <a:t>and</a:t>
            </a:r>
            <a:r>
              <a:rPr lang="en-US" spc="254" dirty="0"/>
              <a:t> </a:t>
            </a:r>
            <a:r>
              <a:rPr lang="en-US" dirty="0"/>
              <a:t>the</a:t>
            </a:r>
            <a:r>
              <a:rPr lang="en-US" spc="260" dirty="0"/>
              <a:t> </a:t>
            </a:r>
            <a:r>
              <a:rPr lang="en-US" dirty="0"/>
              <a:t>Commission</a:t>
            </a:r>
            <a:r>
              <a:rPr lang="en-US" spc="254" dirty="0"/>
              <a:t> </a:t>
            </a:r>
            <a:r>
              <a:rPr lang="en-US" dirty="0"/>
              <a:t>cannot</a:t>
            </a:r>
            <a:r>
              <a:rPr lang="en-US" spc="260" dirty="0"/>
              <a:t> </a:t>
            </a:r>
            <a:r>
              <a:rPr lang="en-US" dirty="0"/>
              <a:t>be</a:t>
            </a:r>
            <a:r>
              <a:rPr lang="en-US" spc="254" dirty="0"/>
              <a:t> </a:t>
            </a:r>
            <a:r>
              <a:rPr lang="en-US" dirty="0"/>
              <a:t>held</a:t>
            </a:r>
            <a:r>
              <a:rPr lang="en-US" spc="254" dirty="0"/>
              <a:t> </a:t>
            </a:r>
            <a:r>
              <a:rPr lang="en-US" dirty="0"/>
              <a:t>responsible</a:t>
            </a:r>
            <a:r>
              <a:rPr lang="en-US" spc="260" dirty="0"/>
              <a:t> </a:t>
            </a:r>
            <a:r>
              <a:rPr lang="en-US" dirty="0"/>
              <a:t>for</a:t>
            </a:r>
            <a:r>
              <a:rPr lang="en-US" spc="254" dirty="0"/>
              <a:t> </a:t>
            </a:r>
            <a:r>
              <a:rPr lang="en-US" dirty="0"/>
              <a:t>any</a:t>
            </a:r>
            <a:r>
              <a:rPr lang="en-US" spc="260" dirty="0"/>
              <a:t> </a:t>
            </a:r>
            <a:r>
              <a:rPr lang="en-US" dirty="0"/>
              <a:t>use</a:t>
            </a:r>
            <a:r>
              <a:rPr lang="en-US" spc="254" dirty="0"/>
              <a:t> </a:t>
            </a:r>
            <a:r>
              <a:rPr lang="en-US" dirty="0"/>
              <a:t>which</a:t>
            </a:r>
            <a:r>
              <a:rPr lang="en-US" spc="260" dirty="0"/>
              <a:t> </a:t>
            </a:r>
            <a:r>
              <a:rPr lang="en-US" dirty="0"/>
              <a:t>may</a:t>
            </a:r>
            <a:r>
              <a:rPr lang="en-US" spc="254" dirty="0"/>
              <a:t> </a:t>
            </a:r>
            <a:r>
              <a:rPr lang="en-US" dirty="0"/>
              <a:t>be</a:t>
            </a:r>
            <a:r>
              <a:rPr lang="en-US" spc="260" dirty="0"/>
              <a:t> </a:t>
            </a:r>
            <a:r>
              <a:rPr lang="en-US" dirty="0"/>
              <a:t>made</a:t>
            </a:r>
            <a:r>
              <a:rPr lang="en-US" spc="254" dirty="0"/>
              <a:t> </a:t>
            </a:r>
            <a:r>
              <a:rPr lang="en-US" dirty="0"/>
              <a:t>of</a:t>
            </a:r>
            <a:r>
              <a:rPr lang="en-US" spc="254" dirty="0"/>
              <a:t> </a:t>
            </a:r>
            <a:r>
              <a:rPr lang="en-US" dirty="0"/>
              <a:t>the</a:t>
            </a:r>
            <a:r>
              <a:rPr lang="en-US" spc="260" dirty="0"/>
              <a:t> </a:t>
            </a:r>
            <a:r>
              <a:rPr lang="en-US" dirty="0"/>
              <a:t>information</a:t>
            </a:r>
            <a:r>
              <a:rPr lang="en-US" spc="254" dirty="0"/>
              <a:t> </a:t>
            </a:r>
            <a:r>
              <a:rPr lang="en-US" dirty="0"/>
              <a:t>contained </a:t>
            </a:r>
            <a:r>
              <a:rPr lang="en-US" spc="-400" dirty="0"/>
              <a:t> </a:t>
            </a:r>
            <a:r>
              <a:rPr lang="en-US" dirty="0"/>
              <a:t>therein."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FC2EC-04A7-A501-4031-15A5FF3D6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7D4602-9FAB-B630-ECA3-83B4C1BED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AC8D06-55B7-28F2-1567-4DD9FC66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798C2-DBB6-FF93-05EF-E93000A9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41C54D-D790-B8E3-6D76-BB069F61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87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234D1-4EA0-CC53-8964-257A413C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D2DB80-0C0A-635C-42ED-E60502CF0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82B270-E8C1-9A2F-03B8-3D4DA3A4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F0151A-88EA-A780-15CC-1FFD266D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5573F9-DD87-CED3-ED66-4EC3174A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89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BEF4E-2D1E-276E-4B98-1BC85A63F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0B0B1E-8439-5CB5-0105-CA6DADC30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7D25A-09A0-3767-C232-CFB8502E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0230F3-9239-E4CD-E4CA-E1130B65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30CE85-441F-AAD3-6C7C-DA8D52F9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13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A3E8C-47D3-5616-7EBD-F5EDFE8B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39A111-5B57-4AB0-CAD1-EAD4B1AAE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A4A3FF-E565-0987-88C4-0B5034451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42F4D0-96FB-1302-5EA5-6BC4F5C6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A975AA-0BF3-BC44-D3BE-9D02736E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0C1C7C-E1B2-4A63-F5CD-158387CD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14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6E08E1DE-1DF7-49C0-10F6-904C8685A06C}"/>
              </a:ext>
            </a:extLst>
          </p:cNvPr>
          <p:cNvPicPr/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10" y="2308143"/>
            <a:ext cx="6134099" cy="2695574"/>
          </a:xfrm>
          <a:prstGeom prst="rect">
            <a:avLst/>
          </a:prstGeom>
        </p:spPr>
      </p:pic>
      <p:pic>
        <p:nvPicPr>
          <p:cNvPr id="8" name="object 3">
            <a:extLst>
              <a:ext uri="{FF2B5EF4-FFF2-40B4-BE49-F238E27FC236}">
                <a16:creationId xmlns:a16="http://schemas.microsoft.com/office/drawing/2014/main" id="{EBA140D8-D805-7DFA-0118-967E7CB27D10}"/>
              </a:ext>
            </a:extLst>
          </p:cNvPr>
          <p:cNvPicPr/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35" y="0"/>
            <a:ext cx="590549" cy="704449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73CB1E96-22F0-8DED-BC6C-6BD960FCBE74}"/>
              </a:ext>
            </a:extLst>
          </p:cNvPr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877" y="9240519"/>
            <a:ext cx="3324224" cy="638174"/>
          </a:xfrm>
          <a:prstGeom prst="rect">
            <a:avLst/>
          </a:prstGeom>
        </p:spPr>
      </p:pic>
      <p:pic>
        <p:nvPicPr>
          <p:cNvPr id="10" name="object 5">
            <a:extLst>
              <a:ext uri="{FF2B5EF4-FFF2-40B4-BE49-F238E27FC236}">
                <a16:creationId xmlns:a16="http://schemas.microsoft.com/office/drawing/2014/main" id="{D5D1B3CE-7DEA-0654-B047-D77787EE7CB1}"/>
              </a:ext>
            </a:extLst>
          </p:cNvPr>
          <p:cNvPicPr/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8050069"/>
            <a:ext cx="457199" cy="1085849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E1E66E85-77C8-3EE6-34CF-9CE371BEC5E9}"/>
              </a:ext>
            </a:extLst>
          </p:cNvPr>
          <p:cNvSpPr/>
          <p:nvPr userDrawn="1"/>
        </p:nvSpPr>
        <p:spPr>
          <a:xfrm>
            <a:off x="1445056" y="8644127"/>
            <a:ext cx="15818485" cy="392430"/>
          </a:xfrm>
          <a:custGeom>
            <a:avLst/>
            <a:gdLst/>
            <a:ahLst/>
            <a:cxnLst/>
            <a:rect l="l" t="t" r="r" b="b"/>
            <a:pathLst>
              <a:path w="15818485" h="392429">
                <a:moveTo>
                  <a:pt x="15818396" y="6108"/>
                </a:moveTo>
                <a:lnTo>
                  <a:pt x="12660338" y="6108"/>
                </a:lnTo>
                <a:lnTo>
                  <a:pt x="12660338" y="0"/>
                </a:lnTo>
                <a:lnTo>
                  <a:pt x="7850581" y="0"/>
                </a:lnTo>
                <a:lnTo>
                  <a:pt x="7850581" y="1333"/>
                </a:lnTo>
                <a:lnTo>
                  <a:pt x="4903165" y="1333"/>
                </a:lnTo>
                <a:lnTo>
                  <a:pt x="4660684" y="1333"/>
                </a:lnTo>
                <a:lnTo>
                  <a:pt x="36436" y="1333"/>
                </a:lnTo>
                <a:lnTo>
                  <a:pt x="36436" y="1600"/>
                </a:lnTo>
                <a:lnTo>
                  <a:pt x="0" y="1600"/>
                </a:lnTo>
                <a:lnTo>
                  <a:pt x="0" y="382066"/>
                </a:lnTo>
                <a:lnTo>
                  <a:pt x="36436" y="382066"/>
                </a:lnTo>
                <a:lnTo>
                  <a:pt x="36436" y="391858"/>
                </a:lnTo>
                <a:lnTo>
                  <a:pt x="4903165" y="391858"/>
                </a:lnTo>
                <a:lnTo>
                  <a:pt x="4903165" y="382333"/>
                </a:lnTo>
                <a:lnTo>
                  <a:pt x="9470441" y="382333"/>
                </a:lnTo>
                <a:lnTo>
                  <a:pt x="9470441" y="381000"/>
                </a:lnTo>
                <a:lnTo>
                  <a:pt x="11008652" y="381000"/>
                </a:lnTo>
                <a:lnTo>
                  <a:pt x="11008652" y="387108"/>
                </a:lnTo>
                <a:lnTo>
                  <a:pt x="15818396" y="387108"/>
                </a:lnTo>
                <a:lnTo>
                  <a:pt x="15818396" y="6108"/>
                </a:lnTo>
                <a:close/>
              </a:path>
            </a:pathLst>
          </a:custGeom>
          <a:solidFill>
            <a:srgbClr val="ED9D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F424AA2A-B4FD-DD67-2AC1-C94A71B9878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966523" y="9236339"/>
            <a:ext cx="12185015" cy="695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"The</a:t>
            </a:r>
            <a:r>
              <a:rPr spc="150" dirty="0"/>
              <a:t> </a:t>
            </a:r>
            <a:r>
              <a:rPr dirty="0"/>
              <a:t>European</a:t>
            </a:r>
            <a:r>
              <a:rPr spc="155" dirty="0"/>
              <a:t> </a:t>
            </a:r>
            <a:r>
              <a:rPr dirty="0"/>
              <a:t>Commission</a:t>
            </a:r>
            <a:r>
              <a:rPr spc="155" dirty="0"/>
              <a:t> </a:t>
            </a:r>
            <a:r>
              <a:rPr dirty="0"/>
              <a:t>support</a:t>
            </a:r>
            <a:r>
              <a:rPr spc="155" dirty="0"/>
              <a:t> </a:t>
            </a:r>
            <a:r>
              <a:rPr dirty="0"/>
              <a:t>for</a:t>
            </a:r>
            <a:r>
              <a:rPr spc="15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production</a:t>
            </a:r>
            <a:r>
              <a:rPr spc="155" dirty="0"/>
              <a:t> </a:t>
            </a:r>
            <a:r>
              <a:rPr dirty="0"/>
              <a:t>of</a:t>
            </a:r>
            <a:r>
              <a:rPr spc="155" dirty="0"/>
              <a:t> </a:t>
            </a:r>
            <a:r>
              <a:rPr dirty="0"/>
              <a:t>this</a:t>
            </a:r>
            <a:r>
              <a:rPr spc="155" dirty="0"/>
              <a:t> </a:t>
            </a:r>
            <a:r>
              <a:rPr dirty="0"/>
              <a:t>publication</a:t>
            </a:r>
            <a:r>
              <a:rPr spc="155" dirty="0"/>
              <a:t> </a:t>
            </a:r>
            <a:r>
              <a:rPr dirty="0"/>
              <a:t>does</a:t>
            </a:r>
            <a:r>
              <a:rPr spc="155" dirty="0"/>
              <a:t> </a:t>
            </a:r>
            <a:r>
              <a:rPr dirty="0"/>
              <a:t>not</a:t>
            </a:r>
            <a:r>
              <a:rPr spc="155" dirty="0"/>
              <a:t> </a:t>
            </a:r>
            <a:r>
              <a:rPr dirty="0"/>
              <a:t>constitute</a:t>
            </a:r>
            <a:r>
              <a:rPr spc="155" dirty="0"/>
              <a:t> </a:t>
            </a:r>
            <a:r>
              <a:rPr dirty="0"/>
              <a:t>endorsement</a:t>
            </a:r>
            <a:r>
              <a:rPr spc="155" dirty="0"/>
              <a:t> </a:t>
            </a:r>
            <a:r>
              <a:rPr dirty="0"/>
              <a:t>of</a:t>
            </a:r>
            <a:r>
              <a:rPr spc="15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contents</a:t>
            </a:r>
            <a:r>
              <a:rPr spc="155" dirty="0"/>
              <a:t> </a:t>
            </a:r>
            <a:r>
              <a:rPr dirty="0"/>
              <a:t>which</a:t>
            </a:r>
            <a:r>
              <a:rPr spc="155" dirty="0"/>
              <a:t> </a:t>
            </a:r>
            <a:r>
              <a:rPr dirty="0"/>
              <a:t>reflects</a:t>
            </a:r>
            <a:r>
              <a:rPr spc="155" dirty="0"/>
              <a:t> </a:t>
            </a:r>
            <a:r>
              <a:rPr dirty="0"/>
              <a:t>the</a:t>
            </a:r>
            <a:r>
              <a:rPr lang="es-ES" dirty="0"/>
              <a:t> </a:t>
            </a:r>
            <a:r>
              <a:rPr dirty="0"/>
              <a:t>views</a:t>
            </a:r>
            <a:r>
              <a:rPr spc="254" dirty="0"/>
              <a:t> </a:t>
            </a:r>
            <a:r>
              <a:rPr dirty="0"/>
              <a:t>only</a:t>
            </a:r>
            <a:r>
              <a:rPr spc="254" dirty="0"/>
              <a:t> </a:t>
            </a:r>
            <a:r>
              <a:rPr dirty="0"/>
              <a:t>of</a:t>
            </a:r>
            <a:r>
              <a:rPr spc="260" dirty="0"/>
              <a:t> </a:t>
            </a:r>
            <a:r>
              <a:rPr dirty="0"/>
              <a:t>the</a:t>
            </a:r>
            <a:r>
              <a:rPr spc="254" dirty="0"/>
              <a:t> </a:t>
            </a:r>
            <a:r>
              <a:rPr dirty="0"/>
              <a:t>authors,</a:t>
            </a:r>
            <a:r>
              <a:rPr spc="260" dirty="0"/>
              <a:t> </a:t>
            </a:r>
            <a:r>
              <a:rPr dirty="0"/>
              <a:t>and</a:t>
            </a:r>
            <a:r>
              <a:rPr spc="254" dirty="0"/>
              <a:t> </a:t>
            </a:r>
            <a:r>
              <a:rPr dirty="0"/>
              <a:t>the</a:t>
            </a:r>
            <a:r>
              <a:rPr spc="260" dirty="0"/>
              <a:t> </a:t>
            </a:r>
            <a:r>
              <a:rPr dirty="0"/>
              <a:t>Commission</a:t>
            </a:r>
            <a:r>
              <a:rPr spc="254" dirty="0"/>
              <a:t> </a:t>
            </a:r>
            <a:r>
              <a:rPr dirty="0"/>
              <a:t>cannot</a:t>
            </a:r>
            <a:r>
              <a:rPr spc="260" dirty="0"/>
              <a:t> </a:t>
            </a:r>
            <a:r>
              <a:rPr dirty="0"/>
              <a:t>be</a:t>
            </a:r>
            <a:r>
              <a:rPr spc="254" dirty="0"/>
              <a:t> </a:t>
            </a:r>
            <a:r>
              <a:rPr dirty="0"/>
              <a:t>held</a:t>
            </a:r>
            <a:r>
              <a:rPr spc="254" dirty="0"/>
              <a:t> </a:t>
            </a:r>
            <a:r>
              <a:rPr dirty="0"/>
              <a:t>responsible</a:t>
            </a:r>
            <a:r>
              <a:rPr spc="260" dirty="0"/>
              <a:t> </a:t>
            </a:r>
            <a:r>
              <a:rPr dirty="0"/>
              <a:t>for</a:t>
            </a:r>
            <a:r>
              <a:rPr spc="254" dirty="0"/>
              <a:t> </a:t>
            </a:r>
            <a:r>
              <a:rPr dirty="0"/>
              <a:t>any</a:t>
            </a:r>
            <a:r>
              <a:rPr spc="260" dirty="0"/>
              <a:t> </a:t>
            </a:r>
            <a:r>
              <a:rPr dirty="0"/>
              <a:t>use</a:t>
            </a:r>
            <a:r>
              <a:rPr spc="254" dirty="0"/>
              <a:t> </a:t>
            </a:r>
            <a:r>
              <a:rPr dirty="0"/>
              <a:t>which</a:t>
            </a:r>
            <a:r>
              <a:rPr spc="260" dirty="0"/>
              <a:t> </a:t>
            </a:r>
            <a:r>
              <a:rPr dirty="0"/>
              <a:t>may</a:t>
            </a:r>
            <a:r>
              <a:rPr spc="254" dirty="0"/>
              <a:t> </a:t>
            </a:r>
            <a:r>
              <a:rPr dirty="0"/>
              <a:t>be</a:t>
            </a:r>
            <a:r>
              <a:rPr spc="260" dirty="0"/>
              <a:t> </a:t>
            </a:r>
            <a:r>
              <a:rPr dirty="0"/>
              <a:t>made</a:t>
            </a:r>
            <a:r>
              <a:rPr spc="254" dirty="0"/>
              <a:t> </a:t>
            </a:r>
            <a:r>
              <a:rPr dirty="0"/>
              <a:t>of</a:t>
            </a:r>
            <a:r>
              <a:rPr spc="254" dirty="0"/>
              <a:t> </a:t>
            </a:r>
            <a:r>
              <a:rPr dirty="0"/>
              <a:t>the</a:t>
            </a:r>
            <a:r>
              <a:rPr spc="260" dirty="0"/>
              <a:t> </a:t>
            </a:r>
            <a:r>
              <a:rPr dirty="0"/>
              <a:t>information</a:t>
            </a:r>
            <a:r>
              <a:rPr spc="254" dirty="0"/>
              <a:t> </a:t>
            </a:r>
            <a:r>
              <a:rPr dirty="0"/>
              <a:t>contained </a:t>
            </a:r>
            <a:r>
              <a:rPr spc="-400" dirty="0"/>
              <a:t> </a:t>
            </a:r>
            <a:r>
              <a:rPr dirty="0"/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8BF69E50-EB9F-8C8D-C835-861F287AB3F6}"/>
              </a:ext>
            </a:extLst>
          </p:cNvPr>
          <p:cNvPicPr/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8842" y="685682"/>
            <a:ext cx="3314699" cy="1457324"/>
          </a:xfrm>
          <a:prstGeom prst="rect">
            <a:avLst/>
          </a:prstGeom>
        </p:spPr>
      </p:pic>
      <p:pic>
        <p:nvPicPr>
          <p:cNvPr id="8" name="object 3">
            <a:extLst>
              <a:ext uri="{FF2B5EF4-FFF2-40B4-BE49-F238E27FC236}">
                <a16:creationId xmlns:a16="http://schemas.microsoft.com/office/drawing/2014/main" id="{04E62ADB-2D83-1388-63D0-4851B2EFB396}"/>
              </a:ext>
            </a:extLst>
          </p:cNvPr>
          <p:cNvPicPr/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35" y="0"/>
            <a:ext cx="590549" cy="704448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D7405CDC-B2DC-875B-BCD6-F9D1464422F0}"/>
              </a:ext>
            </a:extLst>
          </p:cNvPr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8050069"/>
            <a:ext cx="457199" cy="1085849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1C0F377E-4A63-0001-F7A7-8657EF0E24E3}"/>
              </a:ext>
            </a:extLst>
          </p:cNvPr>
          <p:cNvSpPr/>
          <p:nvPr userDrawn="1"/>
        </p:nvSpPr>
        <p:spPr>
          <a:xfrm>
            <a:off x="1445056" y="8644127"/>
            <a:ext cx="15818485" cy="392430"/>
          </a:xfrm>
          <a:custGeom>
            <a:avLst/>
            <a:gdLst/>
            <a:ahLst/>
            <a:cxnLst/>
            <a:rect l="l" t="t" r="r" b="b"/>
            <a:pathLst>
              <a:path w="15818485" h="392429">
                <a:moveTo>
                  <a:pt x="15818396" y="6108"/>
                </a:moveTo>
                <a:lnTo>
                  <a:pt x="12660338" y="6108"/>
                </a:lnTo>
                <a:lnTo>
                  <a:pt x="12660338" y="0"/>
                </a:lnTo>
                <a:lnTo>
                  <a:pt x="7850581" y="0"/>
                </a:lnTo>
                <a:lnTo>
                  <a:pt x="7850581" y="1333"/>
                </a:lnTo>
                <a:lnTo>
                  <a:pt x="4903165" y="1333"/>
                </a:lnTo>
                <a:lnTo>
                  <a:pt x="4660684" y="1333"/>
                </a:lnTo>
                <a:lnTo>
                  <a:pt x="36436" y="1333"/>
                </a:lnTo>
                <a:lnTo>
                  <a:pt x="36436" y="1600"/>
                </a:lnTo>
                <a:lnTo>
                  <a:pt x="0" y="1600"/>
                </a:lnTo>
                <a:lnTo>
                  <a:pt x="0" y="382066"/>
                </a:lnTo>
                <a:lnTo>
                  <a:pt x="36436" y="382066"/>
                </a:lnTo>
                <a:lnTo>
                  <a:pt x="36436" y="391858"/>
                </a:lnTo>
                <a:lnTo>
                  <a:pt x="4903165" y="391858"/>
                </a:lnTo>
                <a:lnTo>
                  <a:pt x="4903165" y="382333"/>
                </a:lnTo>
                <a:lnTo>
                  <a:pt x="9470441" y="382333"/>
                </a:lnTo>
                <a:lnTo>
                  <a:pt x="9470441" y="381000"/>
                </a:lnTo>
                <a:lnTo>
                  <a:pt x="11008652" y="381000"/>
                </a:lnTo>
                <a:lnTo>
                  <a:pt x="11008652" y="387108"/>
                </a:lnTo>
                <a:lnTo>
                  <a:pt x="15818396" y="387108"/>
                </a:lnTo>
                <a:lnTo>
                  <a:pt x="15818396" y="6108"/>
                </a:lnTo>
                <a:close/>
              </a:path>
            </a:pathLst>
          </a:custGeom>
          <a:solidFill>
            <a:srgbClr val="ED9D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6">
            <a:extLst>
              <a:ext uri="{FF2B5EF4-FFF2-40B4-BE49-F238E27FC236}">
                <a16:creationId xmlns:a16="http://schemas.microsoft.com/office/drawing/2014/main" id="{547E46CC-3A82-CB5E-7BC6-234E504CCD18}"/>
              </a:ext>
            </a:extLst>
          </p:cNvPr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877" y="9240519"/>
            <a:ext cx="3324224" cy="638174"/>
          </a:xfrm>
          <a:prstGeom prst="rect">
            <a:avLst/>
          </a:prstGeom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id="{0ACA3081-2805-12D7-A6DC-C738EE1031AC}"/>
              </a:ext>
            </a:extLst>
          </p:cNvPr>
          <p:cNvSpPr txBox="1">
            <a:spLocks/>
          </p:cNvSpPr>
          <p:nvPr userDrawn="1"/>
        </p:nvSpPr>
        <p:spPr>
          <a:xfrm>
            <a:off x="4982101" y="9282763"/>
            <a:ext cx="12185015" cy="695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lnSpc>
                <a:spcPts val="1760"/>
              </a:lnSpc>
            </a:pPr>
            <a:r>
              <a:rPr lang="en-US" dirty="0"/>
              <a:t>"The</a:t>
            </a:r>
            <a:r>
              <a:rPr lang="en-US" spc="150" dirty="0"/>
              <a:t> </a:t>
            </a:r>
            <a:r>
              <a:rPr lang="en-US" dirty="0"/>
              <a:t>European</a:t>
            </a:r>
            <a:r>
              <a:rPr lang="en-US" spc="155" dirty="0"/>
              <a:t> </a:t>
            </a:r>
            <a:r>
              <a:rPr lang="en-US" dirty="0"/>
              <a:t>Commission</a:t>
            </a:r>
            <a:r>
              <a:rPr lang="en-US" spc="155" dirty="0"/>
              <a:t> </a:t>
            </a:r>
            <a:r>
              <a:rPr lang="en-US" dirty="0"/>
              <a:t>support</a:t>
            </a:r>
            <a:r>
              <a:rPr lang="en-US" spc="155" dirty="0"/>
              <a:t> </a:t>
            </a:r>
            <a:r>
              <a:rPr lang="en-US" dirty="0"/>
              <a:t>for</a:t>
            </a:r>
            <a:r>
              <a:rPr lang="en-US" spc="155" dirty="0"/>
              <a:t> </a:t>
            </a:r>
            <a:r>
              <a:rPr lang="en-US" dirty="0"/>
              <a:t>the</a:t>
            </a:r>
            <a:r>
              <a:rPr lang="en-US" spc="155" dirty="0"/>
              <a:t> </a:t>
            </a:r>
            <a:r>
              <a:rPr lang="en-US" dirty="0"/>
              <a:t>production</a:t>
            </a:r>
            <a:r>
              <a:rPr lang="en-US" spc="155" dirty="0"/>
              <a:t> </a:t>
            </a:r>
            <a:r>
              <a:rPr lang="en-US" dirty="0"/>
              <a:t>of</a:t>
            </a:r>
            <a:r>
              <a:rPr lang="en-US" spc="155" dirty="0"/>
              <a:t> </a:t>
            </a:r>
            <a:r>
              <a:rPr lang="en-US" dirty="0"/>
              <a:t>this</a:t>
            </a:r>
            <a:r>
              <a:rPr lang="en-US" spc="155" dirty="0"/>
              <a:t> </a:t>
            </a:r>
            <a:r>
              <a:rPr lang="en-US" dirty="0"/>
              <a:t>publication</a:t>
            </a:r>
            <a:r>
              <a:rPr lang="en-US" spc="155" dirty="0"/>
              <a:t> </a:t>
            </a:r>
            <a:r>
              <a:rPr lang="en-US" dirty="0"/>
              <a:t>does</a:t>
            </a:r>
            <a:r>
              <a:rPr lang="en-US" spc="155" dirty="0"/>
              <a:t> </a:t>
            </a:r>
            <a:r>
              <a:rPr lang="en-US" dirty="0"/>
              <a:t>not</a:t>
            </a:r>
            <a:r>
              <a:rPr lang="en-US" spc="155" dirty="0"/>
              <a:t> </a:t>
            </a:r>
            <a:r>
              <a:rPr lang="en-US" dirty="0"/>
              <a:t>constitute</a:t>
            </a:r>
            <a:r>
              <a:rPr lang="en-US" spc="155" dirty="0"/>
              <a:t> </a:t>
            </a:r>
            <a:r>
              <a:rPr lang="en-US" dirty="0"/>
              <a:t>endorsement</a:t>
            </a:r>
            <a:r>
              <a:rPr lang="en-US" spc="155" dirty="0"/>
              <a:t> </a:t>
            </a:r>
            <a:r>
              <a:rPr lang="en-US" dirty="0"/>
              <a:t>of</a:t>
            </a:r>
            <a:r>
              <a:rPr lang="en-US" spc="155" dirty="0"/>
              <a:t> </a:t>
            </a:r>
            <a:r>
              <a:rPr lang="en-US" dirty="0"/>
              <a:t>the</a:t>
            </a:r>
            <a:r>
              <a:rPr lang="en-US" spc="155" dirty="0"/>
              <a:t> </a:t>
            </a:r>
            <a:r>
              <a:rPr lang="en-US" dirty="0"/>
              <a:t>contents</a:t>
            </a:r>
            <a:r>
              <a:rPr lang="en-US" spc="155" dirty="0"/>
              <a:t> </a:t>
            </a:r>
            <a:r>
              <a:rPr lang="en-US" dirty="0"/>
              <a:t>which</a:t>
            </a:r>
            <a:r>
              <a:rPr lang="en-US" spc="155" dirty="0"/>
              <a:t> </a:t>
            </a:r>
            <a:r>
              <a:rPr lang="en-US" dirty="0"/>
              <a:t>reflects</a:t>
            </a:r>
            <a:r>
              <a:rPr lang="en-US" spc="155" dirty="0"/>
              <a:t> </a:t>
            </a:r>
            <a:r>
              <a:rPr lang="en-US" dirty="0"/>
              <a:t>the views</a:t>
            </a:r>
            <a:r>
              <a:rPr lang="en-US" spc="254" dirty="0"/>
              <a:t> </a:t>
            </a:r>
            <a:r>
              <a:rPr lang="en-US" dirty="0"/>
              <a:t>only</a:t>
            </a:r>
            <a:r>
              <a:rPr lang="en-US" spc="254" dirty="0"/>
              <a:t> </a:t>
            </a:r>
            <a:r>
              <a:rPr lang="en-US" dirty="0"/>
              <a:t>of</a:t>
            </a:r>
            <a:r>
              <a:rPr lang="en-US" spc="260" dirty="0"/>
              <a:t> </a:t>
            </a:r>
            <a:r>
              <a:rPr lang="en-US" dirty="0"/>
              <a:t>the</a:t>
            </a:r>
            <a:r>
              <a:rPr lang="en-US" spc="254" dirty="0"/>
              <a:t> </a:t>
            </a:r>
            <a:r>
              <a:rPr lang="en-US" dirty="0"/>
              <a:t>authors,</a:t>
            </a:r>
            <a:r>
              <a:rPr lang="en-US" spc="260" dirty="0"/>
              <a:t> </a:t>
            </a:r>
            <a:r>
              <a:rPr lang="en-US" dirty="0"/>
              <a:t>and</a:t>
            </a:r>
            <a:r>
              <a:rPr lang="en-US" spc="254" dirty="0"/>
              <a:t> </a:t>
            </a:r>
            <a:r>
              <a:rPr lang="en-US" dirty="0"/>
              <a:t>the</a:t>
            </a:r>
            <a:r>
              <a:rPr lang="en-US" spc="260" dirty="0"/>
              <a:t> </a:t>
            </a:r>
            <a:r>
              <a:rPr lang="en-US" dirty="0"/>
              <a:t>Commission</a:t>
            </a:r>
            <a:r>
              <a:rPr lang="en-US" spc="254" dirty="0"/>
              <a:t> </a:t>
            </a:r>
            <a:r>
              <a:rPr lang="en-US" dirty="0"/>
              <a:t>cannot</a:t>
            </a:r>
            <a:r>
              <a:rPr lang="en-US" spc="260" dirty="0"/>
              <a:t> </a:t>
            </a:r>
            <a:r>
              <a:rPr lang="en-US" dirty="0"/>
              <a:t>be</a:t>
            </a:r>
            <a:r>
              <a:rPr lang="en-US" spc="254" dirty="0"/>
              <a:t> </a:t>
            </a:r>
            <a:r>
              <a:rPr lang="en-US" dirty="0"/>
              <a:t>held</a:t>
            </a:r>
            <a:r>
              <a:rPr lang="en-US" spc="254" dirty="0"/>
              <a:t> </a:t>
            </a:r>
            <a:r>
              <a:rPr lang="en-US" dirty="0"/>
              <a:t>responsible</a:t>
            </a:r>
            <a:r>
              <a:rPr lang="en-US" spc="260" dirty="0"/>
              <a:t> </a:t>
            </a:r>
            <a:r>
              <a:rPr lang="en-US" dirty="0"/>
              <a:t>for</a:t>
            </a:r>
            <a:r>
              <a:rPr lang="en-US" spc="254" dirty="0"/>
              <a:t> </a:t>
            </a:r>
            <a:r>
              <a:rPr lang="en-US" dirty="0"/>
              <a:t>any</a:t>
            </a:r>
            <a:r>
              <a:rPr lang="en-US" spc="260" dirty="0"/>
              <a:t> </a:t>
            </a:r>
            <a:r>
              <a:rPr lang="en-US" dirty="0"/>
              <a:t>use</a:t>
            </a:r>
            <a:r>
              <a:rPr lang="en-US" spc="254" dirty="0"/>
              <a:t> </a:t>
            </a:r>
            <a:r>
              <a:rPr lang="en-US" dirty="0"/>
              <a:t>which</a:t>
            </a:r>
            <a:r>
              <a:rPr lang="en-US" spc="260" dirty="0"/>
              <a:t> </a:t>
            </a:r>
            <a:r>
              <a:rPr lang="en-US" dirty="0"/>
              <a:t>may</a:t>
            </a:r>
            <a:r>
              <a:rPr lang="en-US" spc="254" dirty="0"/>
              <a:t> </a:t>
            </a:r>
            <a:r>
              <a:rPr lang="en-US" dirty="0"/>
              <a:t>be</a:t>
            </a:r>
            <a:r>
              <a:rPr lang="en-US" spc="260" dirty="0"/>
              <a:t> </a:t>
            </a:r>
            <a:r>
              <a:rPr lang="en-US" dirty="0"/>
              <a:t>made</a:t>
            </a:r>
            <a:r>
              <a:rPr lang="en-US" spc="254" dirty="0"/>
              <a:t> </a:t>
            </a:r>
            <a:r>
              <a:rPr lang="en-US" dirty="0"/>
              <a:t>of</a:t>
            </a:r>
            <a:r>
              <a:rPr lang="en-US" spc="254" dirty="0"/>
              <a:t> </a:t>
            </a:r>
            <a:r>
              <a:rPr lang="en-US" dirty="0"/>
              <a:t>the</a:t>
            </a:r>
            <a:r>
              <a:rPr lang="en-US" spc="260" dirty="0"/>
              <a:t> </a:t>
            </a:r>
            <a:r>
              <a:rPr lang="en-US" dirty="0"/>
              <a:t>information</a:t>
            </a:r>
            <a:r>
              <a:rPr lang="en-US" spc="254" dirty="0"/>
              <a:t> </a:t>
            </a:r>
            <a:r>
              <a:rPr lang="en-US" dirty="0"/>
              <a:t>contained </a:t>
            </a:r>
            <a:r>
              <a:rPr lang="en-US" spc="-400" dirty="0"/>
              <a:t> </a:t>
            </a:r>
            <a:r>
              <a:rPr lang="en-US" dirty="0"/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87653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just-training.e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just-training.e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6C0D100-1CD2-0C4F-A287-209D49B8E22D}"/>
              </a:ext>
            </a:extLst>
          </p:cNvPr>
          <p:cNvSpPr txBox="1"/>
          <p:nvPr/>
        </p:nvSpPr>
        <p:spPr>
          <a:xfrm>
            <a:off x="2781300" y="5966311"/>
            <a:ext cx="12725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4400" b="1" spc="-6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Interagire</a:t>
            </a:r>
            <a:r>
              <a:rPr lang="en-US" sz="4400" b="1" spc="-6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400" b="1" spc="-6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sicurezza</a:t>
            </a:r>
            <a:r>
              <a:rPr lang="en-US" sz="4400" b="1" spc="-6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in un </a:t>
            </a:r>
            <a:r>
              <a:rPr lang="en-US" sz="4400" b="1" spc="-6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US" sz="4400" b="1" spc="-6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6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digitale</a:t>
            </a:r>
            <a:endParaRPr lang="en-US" sz="4400" b="1" spc="-65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4400" b="1" spc="-6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D1AB46-5386-1C83-464D-632777EB536D}"/>
              </a:ext>
            </a:extLst>
          </p:cNvPr>
          <p:cNvSpPr txBox="1"/>
          <p:nvPr/>
        </p:nvSpPr>
        <p:spPr>
          <a:xfrm>
            <a:off x="4572000" y="7058918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6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Partner: IWS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9738CFD-F93A-C360-9DBB-F8E611709D80}"/>
              </a:ext>
            </a:extLst>
          </p:cNvPr>
          <p:cNvSpPr txBox="1"/>
          <p:nvPr/>
        </p:nvSpPr>
        <p:spPr>
          <a:xfrm>
            <a:off x="8195705" y="5143500"/>
            <a:ext cx="235379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6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just-training</a:t>
            </a:r>
            <a:r>
              <a:rPr sz="2400" spc="60" dirty="0">
                <a:solidFill>
                  <a:srgbClr val="0000FF"/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2400" spc="6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</a:t>
            </a:r>
            <a:endParaRPr sz="2400" dirty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2585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1447800" y="1573291"/>
            <a:ext cx="1226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2.3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Pratiche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sicure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Guarda le tue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netiquette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(2)</a:t>
            </a:r>
          </a:p>
          <a:p>
            <a:endParaRPr lang="es-ES" sz="4400" b="1" spc="-85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1447800" y="2705100"/>
            <a:ext cx="156475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D9DAB"/>
              </a:buClr>
              <a:buFont typeface="Wingdings" panose="05000000000000000000" pitchFamily="2" charset="2"/>
              <a:buChar char="v"/>
              <a:defRPr/>
            </a:pP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Evita di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utilizzare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le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comunità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come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sostituti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Google– </a:t>
            </a:r>
            <a:r>
              <a:rPr lang="en-GB" sz="2800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Fondamentalmente</a:t>
            </a:r>
            <a:r>
              <a:rPr lang="en-GB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800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prova</a:t>
            </a:r>
            <a:r>
              <a:rPr lang="en-GB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sz="2800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cercare</a:t>
            </a:r>
            <a:r>
              <a:rPr lang="en-GB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post / thread </a:t>
            </a:r>
            <a:r>
              <a:rPr lang="en-GB" sz="2800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precedenti</a:t>
            </a:r>
            <a:r>
              <a:rPr lang="en-GB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en-GB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hanno</a:t>
            </a:r>
            <a:r>
              <a:rPr lang="en-GB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già</a:t>
            </a:r>
            <a:r>
              <a:rPr lang="en-GB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risposto</a:t>
            </a:r>
            <a:r>
              <a:rPr lang="en-GB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al </a:t>
            </a:r>
            <a:r>
              <a:rPr lang="en-GB" sz="2800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problema</a:t>
            </a:r>
            <a:r>
              <a:rPr lang="en-GB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indent="-457200">
              <a:buClr>
                <a:srgbClr val="ED9DAB"/>
              </a:buClr>
              <a:buFont typeface="Wingdings" panose="05000000000000000000" pitchFamily="2" charset="2"/>
              <a:buChar char="v"/>
              <a:defRPr/>
            </a:pPr>
            <a:endParaRPr lang="en-GB" alt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Clr>
                <a:srgbClr val="ED9DAB"/>
              </a:buClr>
              <a:buFont typeface="Wingdings" panose="05000000000000000000" pitchFamily="2" charset="2"/>
              <a:buChar char="v"/>
              <a:defRPr/>
            </a:pP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Limita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l'uso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segni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punteggiatura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extra,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abbreviazioni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emoji,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lettere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maiuscole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ortografie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alternative– 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C0Z N0B0DY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wantz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T0 R3AD MESSAG3S L1KE th1s, rite???? </a:t>
            </a:r>
            <a:r>
              <a:rPr lang="es-ES" sz="2800" b="0" i="0" dirty="0">
                <a:solidFill>
                  <a:srgbClr val="CCCCCC"/>
                </a:solidFill>
                <a:effectLst/>
                <a:latin typeface="Noto Color Emoji"/>
              </a:rPr>
              <a:t>😃😃😃</a:t>
            </a:r>
          </a:p>
          <a:p>
            <a:pPr marL="457200" indent="-457200">
              <a:buClr>
                <a:srgbClr val="ED9DAB"/>
              </a:buClr>
              <a:buFont typeface="Wingdings" panose="05000000000000000000" pitchFamily="2" charset="2"/>
              <a:buChar char="v"/>
              <a:defRPr/>
            </a:pPr>
            <a:endParaRPr lang="es-ES" altLang="es-ES" sz="2800" dirty="0">
              <a:solidFill>
                <a:srgbClr val="CCCCCC"/>
              </a:solidFill>
              <a:latin typeface="Noto Color Emoji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Clr>
                <a:srgbClr val="ED9DAB"/>
              </a:buClr>
              <a:buFont typeface="Wingdings" panose="05000000000000000000" pitchFamily="2" charset="2"/>
              <a:buChar char="v"/>
              <a:defRPr/>
            </a:pP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Non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inviare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spam ai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tuoi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prodotti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servizi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solito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sono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spazi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separati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specifici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per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Se non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riesci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vederli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non sei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nel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posto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giusto.</a:t>
            </a:r>
          </a:p>
          <a:p>
            <a:pPr>
              <a:buClr>
                <a:srgbClr val="ED9DAB"/>
              </a:buClr>
              <a:defRPr/>
            </a:pPr>
            <a:endParaRPr lang="en-GB" alt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Clr>
                <a:srgbClr val="ED9DAB"/>
              </a:buClr>
              <a:buFont typeface="Wingdings" panose="05000000000000000000" pitchFamily="2" charset="2"/>
              <a:buChar char="v"/>
              <a:defRPr/>
            </a:pP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Non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mandare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informazioni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personali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private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cf. la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sezione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precedente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</a:t>
            </a:r>
          </a:p>
          <a:p>
            <a:pPr marL="457200" indent="-457200">
              <a:buClr>
                <a:srgbClr val="ED9DAB"/>
              </a:buClr>
              <a:buFont typeface="Wingdings" panose="05000000000000000000" pitchFamily="2" charset="2"/>
              <a:buChar char="v"/>
              <a:defRPr/>
            </a:pPr>
            <a:endParaRPr lang="en-GB" alt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Clr>
                <a:srgbClr val="ED9DAB"/>
              </a:buClr>
              <a:buFont typeface="Wingdings" panose="05000000000000000000" pitchFamily="2" charset="2"/>
              <a:buChar char="v"/>
              <a:defRPr/>
            </a:pP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Dai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agli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autori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il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dovuto</a:t>
            </a:r>
            <a:r>
              <a:rPr lang="en-GB" altLang="es-ES" sz="28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b="1" dirty="0" err="1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merito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Non solo dal punto di vista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legale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ma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anche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perché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mentre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persone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odiano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essere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plagiate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amano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vedere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condiviso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il proprio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lavoro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675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B9087F0-1503-49CC-B0C5-BEBD318251DB}"/>
              </a:ext>
            </a:extLst>
          </p:cNvPr>
          <p:cNvSpPr txBox="1"/>
          <p:nvPr/>
        </p:nvSpPr>
        <p:spPr>
          <a:xfrm>
            <a:off x="1447800" y="7715837"/>
            <a:ext cx="1539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Inoltre,                           e                             offrono anche piani gratuiti interessanti e affidabili.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1524000" y="918781"/>
            <a:ext cx="1181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D00B24"/>
                </a:solidFill>
                <a:effectLst/>
                <a:uLnTx/>
                <a:uFillTx/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en-US" sz="4400" b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Strumenti per migliorare la sicurezza della ICT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D00B24"/>
                </a:solidFill>
                <a:effectLst/>
                <a:uLnTx/>
                <a:uFillTx/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00B24"/>
                </a:solidFill>
                <a:effectLst/>
                <a:uLnTx/>
                <a:uFillTx/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VPNs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1524000" y="2562880"/>
            <a:ext cx="158496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Non tutto si riduce a misure, regole e abitudini. Fortunatamente, esistono molti strumenti progettati per combattere le minacce informatiche, come VPN, anti malware e applicazioni cloud.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es-E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 VPN sono filtri che mascherano la tua identità online e criptano i tuoi dati. Lo fanno connettendosi a un server privato che rimescola i tuoi dati, bloccandone l'accesso esterno e rendendoli illeggibili in caso di furto.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es-E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Inoltre, la maggior parte delle VPN ha server in diversi paesi, il che significa che abbiamo molte opzioni per camuffare il nostro IP come straniero e accedere a contenuti geo-bloccati non disponibili nel nostro paese:</a:t>
            </a:r>
            <a:endParaRPr kumimoji="0" lang="it-IT" alt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9C5836-5E02-4F5E-97F8-6D334F11C5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72"/>
          <a:stretch/>
        </p:blipFill>
        <p:spPr>
          <a:xfrm>
            <a:off x="1447800" y="6842978"/>
            <a:ext cx="2514067" cy="52322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6C5443A-6B95-45A9-89E4-F9314E6380BA}"/>
              </a:ext>
            </a:extLst>
          </p:cNvPr>
          <p:cNvSpPr txBox="1"/>
          <p:nvPr/>
        </p:nvSpPr>
        <p:spPr>
          <a:xfrm>
            <a:off x="1447800" y="6842978"/>
            <a:ext cx="1623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        e                                 sono due opzioni a prezzo ragionevole che ci permettono di navigare in modo sicuro.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2EB5CF-626D-4C53-9FB9-F4B27CB257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833" y="7737371"/>
            <a:ext cx="2209800" cy="5016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93386E-8DD4-4E00-B494-94955DD4D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6634939"/>
            <a:ext cx="2286000" cy="6858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13EEA6D-C11B-4CEA-BA55-58C238F10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7684522"/>
            <a:ext cx="2403131" cy="47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7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461693" y="938955"/>
            <a:ext cx="13487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en-US" sz="4300" b="1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Strumenti</a:t>
            </a:r>
            <a:r>
              <a:rPr lang="en-US" sz="43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4300" b="1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migliorare</a:t>
            </a:r>
            <a:r>
              <a:rPr lang="en-US" sz="43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300" b="1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sicurezza</a:t>
            </a:r>
            <a:r>
              <a:rPr lang="en-US" sz="43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43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ICT: Antimalware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1524000" y="2562880"/>
            <a:ext cx="1584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Nonostante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sia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comunemente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chiamato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"Antivirus",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software Antimalware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progettato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per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rilevare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mettere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quarantena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ed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eliminare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qualsiasi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minaccia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informatica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non solo virus. </a:t>
            </a:r>
          </a:p>
          <a:p>
            <a:pPr>
              <a:defRPr/>
            </a:pPr>
            <a:endParaRPr lang="es-ES" altLang="es-ES" sz="2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Mentre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 virus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sono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progettati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per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replicarsi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causare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malfunzionamento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dispositivi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malware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un termine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generico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per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qualsiasi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tipo di software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dannoso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che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diffonde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spam e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pubblicità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ruba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informazioni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password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(e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potrebbe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persino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chiedere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un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riscatto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!). </a:t>
            </a:r>
          </a:p>
          <a:p>
            <a:pPr>
              <a:defRPr/>
            </a:pPr>
            <a:endParaRPr lang="es-ES" altLang="es-ES" sz="2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giorno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d'oggi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vero che la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maggior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parte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software antimalware ha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un'app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antivirus e viceversa, con una vasta gamma di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funzionalità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modalità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B9087F0-1503-49CC-B0C5-BEBD318251DB}"/>
              </a:ext>
            </a:extLst>
          </p:cNvPr>
          <p:cNvSpPr txBox="1"/>
          <p:nvPr/>
        </p:nvSpPr>
        <p:spPr>
          <a:xfrm>
            <a:off x="1557130" y="7400723"/>
            <a:ext cx="153924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Cosa c’ </a:t>
            </a:r>
            <a:r>
              <a:rPr 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</a:t>
            </a:r>
            <a:r>
              <a:rPr 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ancora, la versione gratuita di                    e                             che  </a:t>
            </a:r>
            <a:r>
              <a:rPr 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offre</a:t>
            </a:r>
            <a:r>
              <a:rPr 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un </a:t>
            </a:r>
            <a:r>
              <a:rPr 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servizio</a:t>
            </a:r>
            <a:r>
              <a:rPr 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primo ordine!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B452DE-93ED-4F51-9AF8-A4F6AC154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066" y="7471713"/>
            <a:ext cx="2251632" cy="3839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41BBC5-30C1-4BC0-9E74-4FBB055306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747"/>
          <a:stretch/>
        </p:blipFill>
        <p:spPr>
          <a:xfrm>
            <a:off x="9514807" y="7426078"/>
            <a:ext cx="2034514" cy="4031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59FCB29-E7DA-4BF1-97D9-1F3699E61255}"/>
              </a:ext>
            </a:extLst>
          </p:cNvPr>
          <p:cNvSpPr txBox="1"/>
          <p:nvPr/>
        </p:nvSpPr>
        <p:spPr>
          <a:xfrm>
            <a:off x="4492" y="6582239"/>
            <a:ext cx="156927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Come da </a:t>
            </a:r>
            <a:r>
              <a:rPr 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opzioni</a:t>
            </a:r>
            <a:r>
              <a:rPr 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pagamento,                 ,                         e                        </a:t>
            </a:r>
            <a:r>
              <a:rPr 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spicca</a:t>
            </a:r>
            <a:endParaRPr lang="es-ES" sz="2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E21E85-C3D6-462F-AB35-BCD76FF7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509" y="6563862"/>
            <a:ext cx="1319213" cy="5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051241F-2FF8-43D8-B809-B18AF69F2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162" y="6592453"/>
            <a:ext cx="1956463" cy="4924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D7FAABE-63DF-4BFB-B901-03EEE3EEA5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265" y="6503331"/>
            <a:ext cx="1782996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457200" y="792004"/>
            <a:ext cx="13563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3.3 </a:t>
            </a:r>
            <a:r>
              <a:rPr lang="en-US" sz="4300" b="1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Strumenti</a:t>
            </a:r>
            <a:r>
              <a:rPr lang="en-US" sz="43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4300" b="1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migliorare</a:t>
            </a:r>
            <a:r>
              <a:rPr lang="en-US" sz="43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300" b="1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sicurezza</a:t>
            </a:r>
            <a:r>
              <a:rPr lang="en-US" sz="43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43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ICT : Il Cloud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1066800" y="2132309"/>
            <a:ext cx="170688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“Cloud"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un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servizio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hosting online che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consente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agli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utenti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caricare, modificare,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archiviare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condividere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propri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file.</a:t>
            </a:r>
          </a:p>
          <a:p>
            <a:pPr>
              <a:defRPr/>
            </a:pP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L'archiviazione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dei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file online in server 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privati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​​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salvaguarda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tali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file da 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qualsiasi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attacco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danneggiamento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locale, 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oltre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prevenire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problemi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con 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dischi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rigidi 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fisici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come 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mancanza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spazio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perdite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U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deterioramento</a:t>
            </a:r>
            <a:r>
              <a:rPr lang="en-U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s-ES" altLang="es-ES" sz="2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Nonostante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suo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nome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“Cloud" non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un'entità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univoca,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ogni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provider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ha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proprio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ed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per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questo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che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sono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diverse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opzioni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  <a:p>
            <a:pPr>
              <a:defRPr/>
            </a:pPr>
            <a:endParaRPr lang="es-ES" altLang="es-ES" sz="2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Un'opzione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popolare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nonostante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passaggio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piani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pagamento, </a:t>
            </a:r>
            <a:r>
              <a:rPr lang="es-ES" altLang="es-ES" sz="2600" b="1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DROPBOX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offre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un piano gratuito da 2 GB.</a:t>
            </a:r>
          </a:p>
          <a:p>
            <a:pPr>
              <a:defRPr/>
            </a:pPr>
            <a:endParaRPr lang="es-ES" altLang="es-ES" sz="2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s-ES" altLang="es-ES" sz="2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 </a:t>
            </a:r>
            <a:r>
              <a:rPr lang="es-ES" altLang="es-ES" sz="2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 GB 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 </a:t>
            </a:r>
            <a:r>
              <a:rPr lang="es-ES" altLang="es-ES" sz="2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15 GB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rispettivamente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Microsoft’s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       e                                 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offre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l’integrazione</a:t>
            </a:r>
            <a:r>
              <a:rPr lang="es-ES" altLang="es-ES" sz="2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piena</a:t>
            </a:r>
            <a:r>
              <a:rPr lang="es-ES" altLang="es-ES" sz="2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nei</a:t>
            </a:r>
            <a:r>
              <a:rPr lang="es-ES" altLang="es-ES" sz="2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loro </a:t>
            </a:r>
            <a:r>
              <a:rPr lang="es-ES" altLang="es-ES" sz="26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ambienti</a:t>
            </a:r>
            <a:r>
              <a:rPr lang="es-ES" altLang="es-ES" sz="2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endParaRPr lang="es-ES" altLang="es-ES" sz="2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Infine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sebbene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utilizzato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principalmente per la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condivisione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file,                   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consente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agli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utenti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gratuiti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s-ES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archiviare</a:t>
            </a:r>
            <a:r>
              <a:rPr lang="es-ES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fino a 20 GB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E4DDCF-E840-4453-93D8-186C81AB53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075" y="6107597"/>
            <a:ext cx="1941849" cy="5287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8C3831-829A-4084-A261-21F2511FBE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3305" y="6107597"/>
            <a:ext cx="2586143" cy="4557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D5BB093-60D7-4182-BC6B-252890CB9F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7228288"/>
            <a:ext cx="1462355" cy="4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65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BDECF62-8BAB-B05E-3644-FC89D6ED29C8}"/>
              </a:ext>
            </a:extLst>
          </p:cNvPr>
          <p:cNvSpPr txBox="1"/>
          <p:nvPr/>
        </p:nvSpPr>
        <p:spPr>
          <a:xfrm>
            <a:off x="1795156" y="1514179"/>
            <a:ext cx="4834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Riassumendo</a:t>
            </a:r>
            <a:endParaRPr lang="es-ES" sz="4400" b="1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04374D-B3FC-2771-05A2-190247F92FFE}"/>
              </a:ext>
            </a:extLst>
          </p:cNvPr>
          <p:cNvSpPr txBox="1"/>
          <p:nvPr/>
        </p:nvSpPr>
        <p:spPr>
          <a:xfrm>
            <a:off x="2362200" y="2926265"/>
            <a:ext cx="2743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Cybersecurity</a:t>
            </a:r>
            <a:endParaRPr lang="ko-KR" altLang="en-US" sz="2800" b="1" dirty="0">
              <a:solidFill>
                <a:srgbClr val="ED9DAB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C44890EF-DA84-BE67-0BC5-AF5C4D5D110B}"/>
              </a:ext>
            </a:extLst>
          </p:cNvPr>
          <p:cNvSpPr txBox="1"/>
          <p:nvPr/>
        </p:nvSpPr>
        <p:spPr>
          <a:xfrm>
            <a:off x="2370023" y="3451142"/>
            <a:ext cx="228600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 </a:t>
            </a:r>
            <a:r>
              <a:rPr lang="en-US" altLang="ko-KR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protocolli</a:t>
            </a:r>
            <a:r>
              <a: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sono</a:t>
            </a:r>
            <a:r>
              <a: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importanti</a:t>
            </a:r>
            <a:r>
              <a: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quanto</a:t>
            </a:r>
            <a:r>
              <a: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le </a:t>
            </a:r>
            <a:r>
              <a:rPr lang="en-US" altLang="ko-KR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applicazioni</a:t>
            </a:r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A1E331-1D97-1504-4F0B-31B4E3E7F1C1}"/>
              </a:ext>
            </a:extLst>
          </p:cNvPr>
          <p:cNvSpPr txBox="1"/>
          <p:nvPr/>
        </p:nvSpPr>
        <p:spPr>
          <a:xfrm>
            <a:off x="2362200" y="5617102"/>
            <a:ext cx="3086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Responsabilità</a:t>
            </a:r>
            <a:endParaRPr lang="ko-KR" altLang="en-US" sz="2800" b="1" dirty="0">
              <a:solidFill>
                <a:srgbClr val="ED9DAB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62C93DBA-28A4-F3AF-5EA5-4DA2FFFFE828}"/>
              </a:ext>
            </a:extLst>
          </p:cNvPr>
          <p:cNvSpPr txBox="1"/>
          <p:nvPr/>
        </p:nvSpPr>
        <p:spPr>
          <a:xfrm>
            <a:off x="2126208" y="6218923"/>
            <a:ext cx="301436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Netiquette e il </a:t>
            </a:r>
            <a:r>
              <a:rPr lang="en-US" altLang="ko-KR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buon</a:t>
            </a:r>
            <a:r>
              <a: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senso </a:t>
            </a:r>
            <a:r>
              <a:rPr lang="en-US" altLang="ko-KR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sono</a:t>
            </a:r>
            <a:r>
              <a: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particolarmente</a:t>
            </a:r>
            <a:r>
              <a: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importanti</a:t>
            </a:r>
            <a:endParaRPr lang="en-US" altLang="ko-KR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0DBF6A-163B-24FD-EC80-E0761B94CC7A}"/>
              </a:ext>
            </a:extLst>
          </p:cNvPr>
          <p:cNvSpPr txBox="1"/>
          <p:nvPr/>
        </p:nvSpPr>
        <p:spPr>
          <a:xfrm>
            <a:off x="13182602" y="2964369"/>
            <a:ext cx="2743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Privacy</a:t>
            </a:r>
            <a:endParaRPr lang="ko-KR" altLang="en-US" sz="2800" b="1" dirty="0">
              <a:solidFill>
                <a:srgbClr val="ED9DAB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7F59114-30B8-E49B-2899-892E633F9F8B}"/>
              </a:ext>
            </a:extLst>
          </p:cNvPr>
          <p:cNvSpPr txBox="1"/>
          <p:nvPr/>
        </p:nvSpPr>
        <p:spPr>
          <a:xfrm>
            <a:off x="13182602" y="3810243"/>
            <a:ext cx="31241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Presta</a:t>
            </a:r>
            <a:r>
              <a: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molta</a:t>
            </a:r>
            <a:r>
              <a: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attenzione</a:t>
            </a:r>
            <a:r>
              <a: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n-US" altLang="ko-KR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ciò</a:t>
            </a:r>
            <a:r>
              <a: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che</a:t>
            </a:r>
            <a:r>
              <a: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condividi</a:t>
            </a:r>
            <a:r>
              <a: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online.</a:t>
            </a:r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14E4B6-2EE1-47C2-2650-E300FBC0F081}"/>
              </a:ext>
            </a:extLst>
          </p:cNvPr>
          <p:cNvSpPr txBox="1"/>
          <p:nvPr/>
        </p:nvSpPr>
        <p:spPr>
          <a:xfrm>
            <a:off x="13182602" y="5628895"/>
            <a:ext cx="4001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utilità</a:t>
            </a:r>
            <a:endParaRPr lang="ko-KR" altLang="en-US" sz="2800" b="1" dirty="0">
              <a:solidFill>
                <a:srgbClr val="ED9DAB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91E46EA0-C269-4118-F17B-F0654F9049E0}"/>
              </a:ext>
            </a:extLst>
          </p:cNvPr>
          <p:cNvSpPr txBox="1"/>
          <p:nvPr/>
        </p:nvSpPr>
        <p:spPr>
          <a:xfrm>
            <a:off x="13144500" y="6383760"/>
            <a:ext cx="33908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Includono</a:t>
            </a:r>
            <a:r>
              <a:rPr lang="en-GB" sz="24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VPN, Antimalware e app cloud</a:t>
            </a:r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3" name="object 3">
            <a:extLst>
              <a:ext uri="{FF2B5EF4-FFF2-40B4-BE49-F238E27FC236}">
                <a16:creationId xmlns:a16="http://schemas.microsoft.com/office/drawing/2014/main" id="{13AD61C7-B798-3F09-9DFF-84DB63410A8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49446" y="2976729"/>
            <a:ext cx="467367" cy="450740"/>
          </a:xfrm>
          <a:prstGeom prst="rect">
            <a:avLst/>
          </a:prstGeom>
        </p:spPr>
      </p:pic>
      <p:pic>
        <p:nvPicPr>
          <p:cNvPr id="14" name="object 3">
            <a:extLst>
              <a:ext uri="{FF2B5EF4-FFF2-40B4-BE49-F238E27FC236}">
                <a16:creationId xmlns:a16="http://schemas.microsoft.com/office/drawing/2014/main" id="{2C8B75EE-B60C-8A35-5151-E370C9F7A6F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49446" y="5637323"/>
            <a:ext cx="467367" cy="450740"/>
          </a:xfrm>
          <a:prstGeom prst="rect">
            <a:avLst/>
          </a:prstGeom>
        </p:spPr>
      </p:pic>
      <p:pic>
        <p:nvPicPr>
          <p:cNvPr id="15" name="object 3">
            <a:extLst>
              <a:ext uri="{FF2B5EF4-FFF2-40B4-BE49-F238E27FC236}">
                <a16:creationId xmlns:a16="http://schemas.microsoft.com/office/drawing/2014/main" id="{7423FFA9-F0EA-909D-2701-146919A5C05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647348" y="3029773"/>
            <a:ext cx="467367" cy="450740"/>
          </a:xfrm>
          <a:prstGeom prst="rect">
            <a:avLst/>
          </a:prstGeom>
        </p:spPr>
      </p:pic>
      <p:pic>
        <p:nvPicPr>
          <p:cNvPr id="16" name="object 3">
            <a:extLst>
              <a:ext uri="{FF2B5EF4-FFF2-40B4-BE49-F238E27FC236}">
                <a16:creationId xmlns:a16="http://schemas.microsoft.com/office/drawing/2014/main" id="{2B49B9A6-1975-84F7-FCF8-0168267BCAD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647348" y="5690367"/>
            <a:ext cx="467367" cy="45074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E7FBF56-2578-EA10-62FC-02716DBC6B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239" y="3600730"/>
            <a:ext cx="6323123" cy="30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6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900450-6194-B629-9F0B-5AA2BE5A5BC3}"/>
              </a:ext>
            </a:extLst>
          </p:cNvPr>
          <p:cNvSpPr txBox="1"/>
          <p:nvPr/>
        </p:nvSpPr>
        <p:spPr>
          <a:xfrm>
            <a:off x="6438900" y="5676900"/>
            <a:ext cx="5829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Grazie</a:t>
            </a:r>
            <a:r>
              <a:rPr lang="en-US" sz="8000" b="1" spc="-114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D00B24"/>
              </a:solidFill>
              <a:effectLst/>
              <a:uLnTx/>
              <a:uFillTx/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4B1A89FD-7FC5-A056-D5A4-115DD18D75F1}"/>
              </a:ext>
            </a:extLst>
          </p:cNvPr>
          <p:cNvSpPr txBox="1"/>
          <p:nvPr/>
        </p:nvSpPr>
        <p:spPr>
          <a:xfrm>
            <a:off x="8195705" y="5143500"/>
            <a:ext cx="235379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6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just-training</a:t>
            </a:r>
            <a:r>
              <a:rPr sz="2400" spc="60" dirty="0">
                <a:solidFill>
                  <a:srgbClr val="0000FF"/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2400" spc="6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</a:t>
            </a:r>
            <a:endParaRPr sz="2400" dirty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7763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46A6084-C468-D431-250B-142C9CA95C0E}"/>
              </a:ext>
            </a:extLst>
          </p:cNvPr>
          <p:cNvSpPr txBox="1"/>
          <p:nvPr/>
        </p:nvSpPr>
        <p:spPr>
          <a:xfrm>
            <a:off x="1371600" y="1743423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D00B24"/>
                </a:solidFill>
              </a:rPr>
              <a:t>Risultati</a:t>
            </a:r>
            <a:r>
              <a:rPr lang="en-US" sz="4400" b="1" dirty="0">
                <a:solidFill>
                  <a:srgbClr val="D00B24"/>
                </a:solidFill>
              </a:rPr>
              <a:t> </a:t>
            </a:r>
            <a:r>
              <a:rPr lang="en-US" sz="4400" b="1" dirty="0" err="1">
                <a:solidFill>
                  <a:srgbClr val="D00B24"/>
                </a:solidFill>
              </a:rPr>
              <a:t>dell’apprendimento</a:t>
            </a:r>
            <a:endParaRPr lang="en-GB" sz="4400" b="1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DA598-B577-6419-1D03-BDBE87773CC7}"/>
              </a:ext>
            </a:extLst>
          </p:cNvPr>
          <p:cNvSpPr txBox="1"/>
          <p:nvPr/>
        </p:nvSpPr>
        <p:spPr>
          <a:xfrm>
            <a:off x="1524000" y="2850738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Alla</a:t>
            </a:r>
            <a:r>
              <a:rPr lang="en-GB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fine di </a:t>
            </a:r>
            <a:r>
              <a:rPr lang="en-GB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questo</a:t>
            </a:r>
            <a:r>
              <a:rPr lang="en-GB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modulo </a:t>
            </a:r>
            <a:r>
              <a:rPr lang="en-GB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dovrai</a:t>
            </a:r>
            <a:r>
              <a:rPr lang="en-GB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</p:txBody>
      </p:sp>
      <p:pic>
        <p:nvPicPr>
          <p:cNvPr id="17" name="object 3">
            <a:extLst>
              <a:ext uri="{FF2B5EF4-FFF2-40B4-BE49-F238E27FC236}">
                <a16:creationId xmlns:a16="http://schemas.microsoft.com/office/drawing/2014/main" id="{78F5DD53-3339-DA05-DD2B-275A1E9E53F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49002" y="3693846"/>
            <a:ext cx="467367" cy="450740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DBCDD24-A0D4-9362-AD28-26972E156F6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49001" y="5416907"/>
            <a:ext cx="467367" cy="450740"/>
          </a:xfrm>
          <a:prstGeom prst="rect">
            <a:avLst/>
          </a:prstGeom>
        </p:spPr>
      </p:pic>
      <p:pic>
        <p:nvPicPr>
          <p:cNvPr id="19" name="object 3">
            <a:extLst>
              <a:ext uri="{FF2B5EF4-FFF2-40B4-BE49-F238E27FC236}">
                <a16:creationId xmlns:a16="http://schemas.microsoft.com/office/drawing/2014/main" id="{4981FB94-4288-165A-02E4-B49A5019D4E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49002" y="6506549"/>
            <a:ext cx="467367" cy="450740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3D570F38-086E-C51C-A665-738B4E9547AB}"/>
              </a:ext>
            </a:extLst>
          </p:cNvPr>
          <p:cNvSpPr txBox="1"/>
          <p:nvPr/>
        </p:nvSpPr>
        <p:spPr>
          <a:xfrm>
            <a:off x="2514595" y="3512963"/>
            <a:ext cx="6934204" cy="181588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acquisire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familiarità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con la </a:t>
            </a:r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sicurezza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informatica e </a:t>
            </a:r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comprendere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gli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utilità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base (VPN, Antimalware, app cloud)</a:t>
            </a:r>
            <a:endParaRPr lang="ko-KR" altLang="en-US" sz="2800" b="1" dirty="0">
              <a:solidFill>
                <a:srgbClr val="ED9DAB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62A975C8-2BAC-D0CD-1610-747ED7881A3F}"/>
              </a:ext>
            </a:extLst>
          </p:cNvPr>
          <p:cNvSpPr txBox="1"/>
          <p:nvPr/>
        </p:nvSpPr>
        <p:spPr>
          <a:xfrm>
            <a:off x="2514595" y="5179993"/>
            <a:ext cx="5867405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sviluppate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vostra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responsabilità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relazione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alle netiquette</a:t>
            </a:r>
            <a:endParaRPr lang="ko-KR" altLang="en-US" sz="2800" b="1" dirty="0">
              <a:solidFill>
                <a:srgbClr val="ED9DAB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9B3847C7-3520-B9B4-FFFF-8D632822C662}"/>
              </a:ext>
            </a:extLst>
          </p:cNvPr>
          <p:cNvSpPr txBox="1"/>
          <p:nvPr/>
        </p:nvSpPr>
        <p:spPr>
          <a:xfrm>
            <a:off x="2514595" y="6273105"/>
            <a:ext cx="5715005" cy="138499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capire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come </a:t>
            </a:r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mantenere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privacy </a:t>
            </a:r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durante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condivisione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contenuti</a:t>
            </a:r>
            <a:r>
              <a:rPr lang="en-US" altLang="ko-KR" sz="2800" b="1" dirty="0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</a:t>
            </a:r>
            <a:endParaRPr lang="ko-KR" altLang="en-US" sz="2800" b="1" dirty="0">
              <a:solidFill>
                <a:srgbClr val="ED9DAB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34635EB-43B2-30AD-11EE-8C9261B2CA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449" y="3845265"/>
            <a:ext cx="6597239" cy="35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5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ADD3CA3-4121-B98C-465C-35866F2A4EB8}"/>
              </a:ext>
            </a:extLst>
          </p:cNvPr>
          <p:cNvSpPr txBox="1"/>
          <p:nvPr/>
        </p:nvSpPr>
        <p:spPr>
          <a:xfrm>
            <a:off x="1524000" y="1564839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Indice</a:t>
            </a:r>
            <a:endParaRPr lang="es-ES" sz="4400" b="1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987D2C0B-0439-B17A-BFF6-60B5573103CC}"/>
              </a:ext>
            </a:extLst>
          </p:cNvPr>
          <p:cNvGrpSpPr/>
          <p:nvPr/>
        </p:nvGrpSpPr>
        <p:grpSpPr>
          <a:xfrm>
            <a:off x="2350476" y="2841198"/>
            <a:ext cx="8610589" cy="2485974"/>
            <a:chOff x="6411929" y="1242936"/>
            <a:chExt cx="6656506" cy="2485974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BC039071-035F-40E6-A58D-58CCA597DADC}"/>
                </a:ext>
              </a:extLst>
            </p:cNvPr>
            <p:cNvSpPr txBox="1"/>
            <p:nvPr/>
          </p:nvSpPr>
          <p:spPr>
            <a:xfrm>
              <a:off x="6420992" y="1789918"/>
              <a:ext cx="512492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Introduzione</a:t>
              </a:r>
              <a:endPara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Tieniti</a:t>
              </a:r>
              <a:r>
                <a:rPr lang="en-US" altLang="ko-KR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aggiornato</a:t>
              </a:r>
              <a:endPara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Usa</a:t>
              </a:r>
              <a:r>
                <a:rPr lang="en-US" altLang="ko-KR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il backup!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Passwords and authentications a </a:t>
              </a:r>
              <a:r>
                <a:rPr lang="en-US" altLang="ko-KR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più</a:t>
              </a:r>
              <a:r>
                <a:rPr lang="en-US" altLang="ko-KR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fattori</a:t>
              </a:r>
              <a:r>
                <a:rPr lang="en-US" altLang="ko-KR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.</a:t>
              </a:r>
            </a:p>
            <a:p>
              <a:endPara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28E9B618-F1B9-111D-D539-8297414D780A}"/>
                </a:ext>
              </a:extLst>
            </p:cNvPr>
            <p:cNvSpPr txBox="1"/>
            <p:nvPr/>
          </p:nvSpPr>
          <p:spPr>
            <a:xfrm>
              <a:off x="6411929" y="1242936"/>
              <a:ext cx="665650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Suggerimenti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e </a:t>
              </a: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trucchi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per la </a:t>
              </a: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sicurezza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informatica </a:t>
              </a:r>
              <a:endParaRPr lang="ko-KR" altLang="en-US" sz="2800" b="1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0A88E076-EED8-D25A-75CB-E3ECE60856E0}"/>
              </a:ext>
            </a:extLst>
          </p:cNvPr>
          <p:cNvGrpSpPr/>
          <p:nvPr/>
        </p:nvGrpSpPr>
        <p:grpSpPr>
          <a:xfrm>
            <a:off x="2362199" y="5143500"/>
            <a:ext cx="5124926" cy="1245103"/>
            <a:chOff x="6420993" y="1336374"/>
            <a:chExt cx="5124926" cy="1245103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C020E2D8-D57E-5E4C-A606-CFDB46E760C4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Salvaguardare</a:t>
              </a:r>
              <a:r>
                <a:rPr lang="en-US" altLang="ko-KR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la </a:t>
              </a:r>
              <a:r>
                <a:rPr lang="en-US" altLang="ko-KR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tua</a:t>
              </a:r>
              <a:r>
                <a:rPr lang="en-US" altLang="ko-KR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privacy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Guarda</a:t>
              </a:r>
              <a:r>
                <a:rPr lang="en-US" altLang="ko-KR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le </a:t>
              </a:r>
              <a:r>
                <a:rPr lang="en-US" altLang="ko-KR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tue</a:t>
              </a:r>
              <a:r>
                <a:rPr lang="en-US" altLang="ko-KR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netiquette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FC23A6D0-1ADB-A05D-99BB-F8E2B2A27A6C}"/>
                </a:ext>
              </a:extLst>
            </p:cNvPr>
            <p:cNvSpPr txBox="1"/>
            <p:nvPr/>
          </p:nvSpPr>
          <p:spPr>
            <a:xfrm>
              <a:off x="6420993" y="1336374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Pratiche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sicure</a:t>
              </a:r>
              <a:endParaRPr lang="ko-KR" altLang="en-US" sz="2800" b="1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ABE2D819-B29D-F44D-BAC6-E3437E363A21}"/>
              </a:ext>
            </a:extLst>
          </p:cNvPr>
          <p:cNvGrpSpPr/>
          <p:nvPr/>
        </p:nvGrpSpPr>
        <p:grpSpPr>
          <a:xfrm>
            <a:off x="2362199" y="6575248"/>
            <a:ext cx="7772401" cy="1647997"/>
            <a:chOff x="6420993" y="1302812"/>
            <a:chExt cx="7772401" cy="1647997"/>
          </a:xfrm>
        </p:grpSpPr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B6ED09E3-13A8-CDDD-6D61-587F799297CC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VPNs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Antimalware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The Cloud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9B976E06-A98F-5604-902A-F746760CCCEB}"/>
                </a:ext>
              </a:extLst>
            </p:cNvPr>
            <p:cNvSpPr txBox="1"/>
            <p:nvPr/>
          </p:nvSpPr>
          <p:spPr>
            <a:xfrm>
              <a:off x="6420993" y="1302812"/>
              <a:ext cx="7772401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Strumenti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per </a:t>
              </a: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migliorare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la </a:t>
              </a: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sicurezza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delle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ICT </a:t>
              </a:r>
              <a:endParaRPr lang="ko-KR" altLang="en-US" sz="2800" b="1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pic>
        <p:nvPicPr>
          <p:cNvPr id="14" name="object 3">
            <a:extLst>
              <a:ext uri="{FF2B5EF4-FFF2-40B4-BE49-F238E27FC236}">
                <a16:creationId xmlns:a16="http://schemas.microsoft.com/office/drawing/2014/main" id="{46E42CAE-5744-32AE-6840-F28709C847B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49446" y="2976729"/>
            <a:ext cx="467367" cy="450740"/>
          </a:xfrm>
          <a:prstGeom prst="rect">
            <a:avLst/>
          </a:prstGeom>
        </p:spPr>
      </p:pic>
      <p:pic>
        <p:nvPicPr>
          <p:cNvPr id="15" name="object 3">
            <a:extLst>
              <a:ext uri="{FF2B5EF4-FFF2-40B4-BE49-F238E27FC236}">
                <a16:creationId xmlns:a16="http://schemas.microsoft.com/office/drawing/2014/main" id="{3D91B104-8AFB-8B40-88AF-57AE8FF5FAF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42985" y="5172785"/>
            <a:ext cx="467367" cy="450740"/>
          </a:xfrm>
          <a:prstGeom prst="rect">
            <a:avLst/>
          </a:prstGeom>
        </p:spPr>
      </p:pic>
      <p:pic>
        <p:nvPicPr>
          <p:cNvPr id="16" name="object 3">
            <a:extLst>
              <a:ext uri="{FF2B5EF4-FFF2-40B4-BE49-F238E27FC236}">
                <a16:creationId xmlns:a16="http://schemas.microsoft.com/office/drawing/2014/main" id="{5DE252BD-262C-3B2C-4C84-419E37BF8BD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35468" y="6660387"/>
            <a:ext cx="467367" cy="45074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9B274AE-888B-DF96-9BD2-B18576F136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3157867"/>
            <a:ext cx="5791200" cy="458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5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152400" y="1300996"/>
            <a:ext cx="1432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1.1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Suggerimenti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trucchi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sicurezza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informatica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4400" b="1" spc="-85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1524000" y="2562880"/>
            <a:ext cx="1546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Viviamo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un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mondo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sempre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più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interconnesso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Ciò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comprende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il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sentire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il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bisogno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condividere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il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meglio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del nostro ultimo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viaggio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nella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nostra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cerchia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Instagram, o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spostare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l'argomento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dal tempo libero al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lavoro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ogni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chiamata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scambio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e-mail a cui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partecipiamo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durante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nostra vita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educativa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e/o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lavorativa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DBA2D8-803E-4DC9-2727-A11EE3B35E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9600" y="4378762"/>
            <a:ext cx="5231750" cy="36148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410275F-AE17-4F1E-96B6-D3BC70CA412B}"/>
              </a:ext>
            </a:extLst>
          </p:cNvPr>
          <p:cNvSpPr txBox="1"/>
          <p:nvPr/>
        </p:nvSpPr>
        <p:spPr>
          <a:xfrm>
            <a:off x="1524000" y="4610100"/>
            <a:ext cx="9982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Inconsapevolmente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scambi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informazioni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contengono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moltissimi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su di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spesso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sensibili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che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possono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essere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rubati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raccolti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da persone che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vogliono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approfittarne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illegalmente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endParaRPr 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Ecco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perché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avere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protocolli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sicurezza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informatica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solo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pratiche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(che non significa solo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installare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un antivirus e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smetterla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preoccuparsene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fondamentale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per la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nostra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vita online.</a:t>
            </a:r>
          </a:p>
        </p:txBody>
      </p:sp>
    </p:spTree>
    <p:extLst>
      <p:ext uri="{BB962C8B-B14F-4D97-AF65-F5344CB8AC3E}">
        <p14:creationId xmlns:p14="http://schemas.microsoft.com/office/powerpoint/2010/main" val="188591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1447800" y="1573291"/>
            <a:ext cx="1150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1.2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Suggerimenti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trucchi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sicurezza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informatica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tieniti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aggiornato</a:t>
            </a:r>
            <a:endParaRPr lang="es-ES" sz="4400" b="1" spc="-85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1338470" y="3516629"/>
            <a:ext cx="1424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nostri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dispositivi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solito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infastidiscono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con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scomode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notifiche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"nuovo aggiornamento software".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Nonostante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volte non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cambino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nulla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prima vista,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aggiornamenti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sono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molto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in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quanto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correggono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bug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scoperti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recente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problemi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sicurezza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potrebbero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rappresentare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un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rischio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per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nostri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dispositivi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le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informazioni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contengono</a:t>
            </a:r>
            <a:endParaRPr lang="en-GB" alt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10275F-AE17-4F1E-96B6-D3BC70CA412B}"/>
              </a:ext>
            </a:extLst>
          </p:cNvPr>
          <p:cNvSpPr txBox="1"/>
          <p:nvPr/>
        </p:nvSpPr>
        <p:spPr>
          <a:xfrm>
            <a:off x="1338470" y="5829300"/>
            <a:ext cx="140274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Tuttavia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aggiornamenti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software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potrebbero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essere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breve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durata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poiché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hacker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sono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sempre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ricerca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vulnerabilità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del software,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che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sottolinea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l'importanza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mantenere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aggiornati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nostri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dispositivi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249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1447800" y="1573291"/>
            <a:ext cx="1089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1.3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Suggerimenti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trucchi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sicurezza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informatica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usa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il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backup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1338470" y="3408788"/>
            <a:ext cx="1424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Mantenere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copia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separata 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aggiuntiva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tuoi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file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scommessa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sicura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quando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nonostante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nostri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sforzi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accade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il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peggio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file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vengono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danneggiati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il nostro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sistema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subisce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un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attacco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informatico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Per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evitarlo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nostri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file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possono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essere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archiviati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modo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sicuro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un'unità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esterna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e/o in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applicazioni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cloud online.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10275F-AE17-4F1E-96B6-D3BC70CA412B}"/>
              </a:ext>
            </a:extLst>
          </p:cNvPr>
          <p:cNvSpPr txBox="1"/>
          <p:nvPr/>
        </p:nvSpPr>
        <p:spPr>
          <a:xfrm>
            <a:off x="1338470" y="5625213"/>
            <a:ext cx="87961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Contrariamente a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quanto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si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crede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le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versioni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backup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dovrebbero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essere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create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durante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processo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elaborazione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non solo una volta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terminato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file. In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modo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puoi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facilmente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tornare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indietro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alle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iterazioni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precedenti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del file nel caso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qualcosa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vada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storto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durante la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bozza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96657C-E0DE-4704-A014-AA67565C1A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000" y="5600700"/>
            <a:ext cx="5589270" cy="263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8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1447800" y="1573291"/>
            <a:ext cx="1379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1.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Suggerimenti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trucchi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sicurezza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informatica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Passwords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autenticazione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piu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fattori</a:t>
            </a:r>
            <a:endParaRPr lang="es-ES" sz="4400" b="1" spc="-85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1429966" y="3238500"/>
            <a:ext cx="1501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Spesso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trascurate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le password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sono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vitale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della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sicurezza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informatica.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Nonostante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seccatura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ricordarle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introdurle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con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caratteri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perfetti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le password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lunghe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con il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maggior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numero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possibile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caratteri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sono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un must. Inutile dire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usare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data di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nascita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simili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 non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un'opzione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endParaRPr lang="en-GB" alt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Inoltre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a causa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delle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frequenti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violazioni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della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sicurezza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le password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possono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essere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facilmente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compromesse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quindi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conserva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password diverse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ogni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dispositivo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account 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ricordati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cambiarle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regolarmente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 </a:t>
            </a:r>
          </a:p>
          <a:p>
            <a:pPr>
              <a:defRPr/>
            </a:pPr>
            <a:endParaRPr lang="en-GB" alt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L'autenticazione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più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fattori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un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sistema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rende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più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difficile per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criminali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informatici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richiedendo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credenziali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aggiuntive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oltre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password per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accedere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al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account, ad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esempio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un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codice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SMS,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chiamata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l'utilizzo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un'app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specifica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8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1447800" y="1573291"/>
            <a:ext cx="1242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2.1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Pratiche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sicure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Salvaguarda la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1447800" y="2857500"/>
            <a:ext cx="15240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Tendiamo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ad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associare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sicurezza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informatica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agli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hacker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utilizzano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all'avanguardia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per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entrare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nostri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account. La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verità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maggior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del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loro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successo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deriva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dalla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ricerca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Google e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dalla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raccolta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"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informazioni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pubbliche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" da social media, blog e forum. </a:t>
            </a:r>
          </a:p>
          <a:p>
            <a:pPr>
              <a:defRPr/>
            </a:pPr>
            <a:endParaRPr lang="en-GB" altLang="es-ES" sz="2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questo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modo, se ci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piace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utilizzare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per le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nostre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password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combinazione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nome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del nostro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animale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domestico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cognome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della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madre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numero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porta,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ecc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.,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questione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tempo prima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un hacker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riesca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raccogliere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tutto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qua e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là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ricombinarlo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violare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In.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Riconsidera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cosa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significa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per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"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informazioni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private". </a:t>
            </a:r>
          </a:p>
          <a:p>
            <a:pPr>
              <a:defRPr/>
            </a:pPr>
            <a:endParaRPr lang="en-GB" altLang="es-ES" sz="2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Torna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indietro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sulla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sequenza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temporale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cerca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eventuali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immagini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della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carta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d'identità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/carta di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credito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documenti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personali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potrebbero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essere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saluti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apprezzamenti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post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fittizi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 ed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eliminale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Inoltre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presta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attenzione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tutti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profili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con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troppe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informazioni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personali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non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necessarie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>
              <a:defRPr/>
            </a:pPr>
            <a:endParaRPr lang="en-GB" altLang="es-ES" sz="2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Ricorda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se non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vuoi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nessuna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informazione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venga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vista da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estranei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non </a:t>
            </a:r>
            <a:r>
              <a:rPr lang="en-GB" altLang="es-ES" sz="2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pubblicarla</a:t>
            </a:r>
            <a:r>
              <a:rPr lang="en-GB" altLang="es-ES" sz="2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</a:t>
            </a:r>
            <a:endParaRPr lang="en-GB" alt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1447800" y="1573291"/>
            <a:ext cx="1341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2.2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Pratiche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sicure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: guarda le tue </a:t>
            </a:r>
            <a:r>
              <a:rPr lang="es-E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netiquette</a:t>
            </a:r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1676400" y="4593659"/>
            <a:ext cx="960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800" dirty="0">
                <a:latin typeface="Helvetica" pitchFamily="2" charset="0"/>
              </a:rPr>
              <a:t>Inoltre, come nella vita reale, tieni presente che questo codice di condotta non è immutabile e dipende dal contesto. Un buon esempio di ciò è l'insieme di regole solitamente appiccicose pubblicate su gruppi o forum di Facebook. </a:t>
            </a:r>
          </a:p>
          <a:p>
            <a:pPr>
              <a:defRPr/>
            </a:pPr>
            <a:endParaRPr lang="it-IT" sz="2800" dirty="0">
              <a:latin typeface="Helvetica" pitchFamily="2" charset="0"/>
            </a:endParaRPr>
          </a:p>
          <a:p>
            <a:pPr>
              <a:defRPr/>
            </a:pPr>
            <a:r>
              <a:rPr lang="it-IT" sz="2800" dirty="0">
                <a:latin typeface="Helvetica" pitchFamily="2" charset="0"/>
              </a:rPr>
              <a:t>Le regole originali della “netiquette” di Virginia Shea (1994) sono ancora valide con alcuni aggiornamenti, come nel seguente esempio:</a:t>
            </a:r>
            <a:endParaRPr lang="en-GB" altLang="es-ES" sz="2800" dirty="0">
              <a:latin typeface="Helvetica" pitchFamily="2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1BD7F68-CA2F-4C5F-BF46-68EDC7C899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06200" y="4254500"/>
            <a:ext cx="5638800" cy="37592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A03D4F-DC13-4BC9-A1A2-A13585F6026D}"/>
              </a:ext>
            </a:extLst>
          </p:cNvPr>
          <p:cNvSpPr txBox="1"/>
          <p:nvPr/>
        </p:nvSpPr>
        <p:spPr>
          <a:xfrm>
            <a:off x="1676400" y="2791817"/>
            <a:ext cx="15468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 “</a:t>
            </a:r>
            <a:r>
              <a:rPr lang="en-GB" alt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netiquette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”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sono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un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insieme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regole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cortesia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progettate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per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facilitare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convivenza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online, proprio come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abbiamo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convenzioni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sociali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per il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mondo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offline come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salutare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salutare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dire "per </a:t>
            </a:r>
            <a:r>
              <a:rPr lang="en-GB" alt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favore</a:t>
            </a: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53022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1530</Words>
  <Application>Microsoft Office PowerPoint</Application>
  <PresentationFormat>Personalizado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7" baseType="lpstr">
      <vt:lpstr>Arial</vt:lpstr>
      <vt:lpstr>Arial</vt:lpstr>
      <vt:lpstr>Arial MT</vt:lpstr>
      <vt:lpstr>Calibri</vt:lpstr>
      <vt:lpstr>Calibri Light</vt:lpstr>
      <vt:lpstr>Helvetica</vt:lpstr>
      <vt:lpstr>Microsoft Sans Serif</vt:lpstr>
      <vt:lpstr>Noto Color Emoji</vt:lpstr>
      <vt:lpstr>Tahoma</vt:lpstr>
      <vt:lpstr>Wingdings</vt:lpstr>
      <vt:lpstr>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JUST_PPT TEMPLATE</dc:title>
  <dc:creator>Monia Coppola</dc:creator>
  <cp:keywords>DAFAj8cPMDc,BAEXurJiHZU</cp:keywords>
  <cp:lastModifiedBy>Álvaro Matilla</cp:lastModifiedBy>
  <cp:revision>232</cp:revision>
  <dcterms:created xsi:type="dcterms:W3CDTF">2022-05-13T08:01:25Z</dcterms:created>
  <dcterms:modified xsi:type="dcterms:W3CDTF">2023-05-22T13:04:51Z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2022-05-13T00:00:00Z</vt:filetime>
  </property>
  <property fmtid="{D5CDD505-2E9C-101B-9397-08002B2CF9AE}" pid="3" name="Creator">
    <vt:lpwstr>Canva</vt:lpwstr>
  </property>
  <property fmtid="{D5CDD505-2E9C-101B-9397-08002B2CF9AE}" pid="4" name="LastSaved">
    <vt:filetime>2022-05-13T00:00:00Z</vt:filetime>
  </property>
</Properties>
</file>