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8"/>
  </p:notesMasterIdLst>
  <p:sldIdLst>
    <p:sldId id="256" r:id="rId3"/>
    <p:sldId id="257" r:id="rId4"/>
    <p:sldId id="258" r:id="rId5"/>
    <p:sldId id="259" r:id="rId6"/>
    <p:sldId id="260" r:id="rId7"/>
    <p:sldId id="270" r:id="rId8"/>
    <p:sldId id="261" r:id="rId9"/>
    <p:sldId id="271" r:id="rId10"/>
    <p:sldId id="262" r:id="rId11"/>
    <p:sldId id="263" r:id="rId12"/>
    <p:sldId id="264" r:id="rId13"/>
    <p:sldId id="265" r:id="rId14"/>
    <p:sldId id="266" r:id="rId15"/>
    <p:sldId id="267" r:id="rId16"/>
    <p:sldId id="269" r:id="rId17"/>
  </p:sldIdLst>
  <p:sldSz cx="18288000" cy="10287000"/>
  <p:notesSz cx="18288000" cy="10287000"/>
  <p:embeddedFontLst>
    <p:embeddedFont>
      <p:font typeface="Calibri" panose="020F0502020204030204" pitchFamily="34" charset="0"/>
      <p:regular r:id="rId19"/>
      <p:bold r:id="rId20"/>
      <p:italic r:id="rId21"/>
      <p:boldItalic r:id="rId22"/>
    </p:embeddedFont>
    <p:embeddedFont>
      <p:font typeface="Helvetica" panose="020B0604020202020204" pitchFamily="34" charset="0"/>
      <p:regular r:id="rId23"/>
      <p:bold r:id="rId24"/>
      <p:italic r:id="rId25"/>
      <p:boldItalic r:id="rId26"/>
    </p:embeddedFont>
    <p:embeddedFont>
      <p:font typeface="Helvetica Neue" panose="020B0604020202020204" charset="0"/>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yjq2XQZLZRtGjl5uDHsO18B/e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259CC-D36E-4EA4-B6FF-3A4A5B232F90}" v="2" dt="2023-03-07T23:11:48.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55" d="100"/>
          <a:sy n="55" d="100"/>
        </p:scale>
        <p:origin x="658" y="3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microsoft.com/office/2015/10/relationships/revisionInfo" Target="revisionInfo.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04B259CC-D36E-4EA4-B6FF-3A4A5B232F90}"/>
    <pc:docChg chg="undo custSel addSld delSld modSld">
      <pc:chgData name="Holienka Marian" userId="d535e67f-eb73-4702-ae53-67bc05435d18" providerId="ADAL" clId="{04B259CC-D36E-4EA4-B6FF-3A4A5B232F90}" dt="2023-03-07T23:22:28.487" v="394" actId="20577"/>
      <pc:docMkLst>
        <pc:docMk/>
      </pc:docMkLst>
      <pc:sldChg chg="modSp mod">
        <pc:chgData name="Holienka Marian" userId="d535e67f-eb73-4702-ae53-67bc05435d18" providerId="ADAL" clId="{04B259CC-D36E-4EA4-B6FF-3A4A5B232F90}" dt="2023-03-07T23:03:04.157" v="38" actId="12"/>
        <pc:sldMkLst>
          <pc:docMk/>
          <pc:sldMk cId="0" sldId="258"/>
        </pc:sldMkLst>
        <pc:spChg chg="mod">
          <ac:chgData name="Holienka Marian" userId="d535e67f-eb73-4702-ae53-67bc05435d18" providerId="ADAL" clId="{04B259CC-D36E-4EA4-B6FF-3A4A5B232F90}" dt="2023-03-07T23:01:38.889" v="26" actId="2711"/>
          <ac:spMkLst>
            <pc:docMk/>
            <pc:sldMk cId="0" sldId="258"/>
            <ac:spMk id="142" creationId="{00000000-0000-0000-0000-000000000000}"/>
          </ac:spMkLst>
        </pc:spChg>
        <pc:spChg chg="mod">
          <ac:chgData name="Holienka Marian" userId="d535e67f-eb73-4702-ae53-67bc05435d18" providerId="ADAL" clId="{04B259CC-D36E-4EA4-B6FF-3A4A5B232F90}" dt="2023-03-07T23:02:38.740" v="32" actId="6549"/>
          <ac:spMkLst>
            <pc:docMk/>
            <pc:sldMk cId="0" sldId="258"/>
            <ac:spMk id="144" creationId="{00000000-0000-0000-0000-000000000000}"/>
          </ac:spMkLst>
        </pc:spChg>
        <pc:spChg chg="mod">
          <ac:chgData name="Holienka Marian" userId="d535e67f-eb73-4702-ae53-67bc05435d18" providerId="ADAL" clId="{04B259CC-D36E-4EA4-B6FF-3A4A5B232F90}" dt="2023-03-07T23:01:48.941" v="27" actId="2711"/>
          <ac:spMkLst>
            <pc:docMk/>
            <pc:sldMk cId="0" sldId="258"/>
            <ac:spMk id="145" creationId="{00000000-0000-0000-0000-000000000000}"/>
          </ac:spMkLst>
        </pc:spChg>
        <pc:spChg chg="mod">
          <ac:chgData name="Holienka Marian" userId="d535e67f-eb73-4702-ae53-67bc05435d18" providerId="ADAL" clId="{04B259CC-D36E-4EA4-B6FF-3A4A5B232F90}" dt="2023-03-07T23:03:04.157" v="38" actId="12"/>
          <ac:spMkLst>
            <pc:docMk/>
            <pc:sldMk cId="0" sldId="258"/>
            <ac:spMk id="147" creationId="{00000000-0000-0000-0000-000000000000}"/>
          </ac:spMkLst>
        </pc:spChg>
        <pc:spChg chg="mod">
          <ac:chgData name="Holienka Marian" userId="d535e67f-eb73-4702-ae53-67bc05435d18" providerId="ADAL" clId="{04B259CC-D36E-4EA4-B6FF-3A4A5B232F90}" dt="2023-03-07T23:01:54.597" v="28" actId="2711"/>
          <ac:spMkLst>
            <pc:docMk/>
            <pc:sldMk cId="0" sldId="258"/>
            <ac:spMk id="148" creationId="{00000000-0000-0000-0000-000000000000}"/>
          </ac:spMkLst>
        </pc:spChg>
      </pc:sldChg>
      <pc:sldChg chg="modSp mod">
        <pc:chgData name="Holienka Marian" userId="d535e67f-eb73-4702-ae53-67bc05435d18" providerId="ADAL" clId="{04B259CC-D36E-4EA4-B6FF-3A4A5B232F90}" dt="2023-03-07T23:10:40.933" v="87" actId="403"/>
        <pc:sldMkLst>
          <pc:docMk/>
          <pc:sldMk cId="0" sldId="259"/>
        </pc:sldMkLst>
        <pc:spChg chg="mod">
          <ac:chgData name="Holienka Marian" userId="d535e67f-eb73-4702-ae53-67bc05435d18" providerId="ADAL" clId="{04B259CC-D36E-4EA4-B6FF-3A4A5B232F90}" dt="2023-03-07T23:10:40.933" v="87" actId="403"/>
          <ac:spMkLst>
            <pc:docMk/>
            <pc:sldMk cId="0" sldId="259"/>
            <ac:spMk id="158" creationId="{00000000-0000-0000-0000-000000000000}"/>
          </ac:spMkLst>
        </pc:spChg>
      </pc:sldChg>
      <pc:sldChg chg="modSp mod">
        <pc:chgData name="Holienka Marian" userId="d535e67f-eb73-4702-ae53-67bc05435d18" providerId="ADAL" clId="{04B259CC-D36E-4EA4-B6FF-3A4A5B232F90}" dt="2023-03-07T23:15:17.867" v="173" actId="12"/>
        <pc:sldMkLst>
          <pc:docMk/>
          <pc:sldMk cId="0" sldId="260"/>
        </pc:sldMkLst>
        <pc:spChg chg="mod">
          <ac:chgData name="Holienka Marian" userId="d535e67f-eb73-4702-ae53-67bc05435d18" providerId="ADAL" clId="{04B259CC-D36E-4EA4-B6FF-3A4A5B232F90}" dt="2023-03-07T23:15:17.867" v="173" actId="12"/>
          <ac:spMkLst>
            <pc:docMk/>
            <pc:sldMk cId="0" sldId="260"/>
            <ac:spMk id="164" creationId="{00000000-0000-0000-0000-000000000000}"/>
          </ac:spMkLst>
        </pc:spChg>
      </pc:sldChg>
      <pc:sldChg chg="modSp mod">
        <pc:chgData name="Holienka Marian" userId="d535e67f-eb73-4702-ae53-67bc05435d18" providerId="ADAL" clId="{04B259CC-D36E-4EA4-B6FF-3A4A5B232F90}" dt="2023-03-07T23:17:17.731" v="267" actId="20577"/>
        <pc:sldMkLst>
          <pc:docMk/>
          <pc:sldMk cId="0" sldId="261"/>
        </pc:sldMkLst>
        <pc:spChg chg="mod">
          <ac:chgData name="Holienka Marian" userId="d535e67f-eb73-4702-ae53-67bc05435d18" providerId="ADAL" clId="{04B259CC-D36E-4EA4-B6FF-3A4A5B232F90}" dt="2023-03-07T23:17:17.731" v="267" actId="20577"/>
          <ac:spMkLst>
            <pc:docMk/>
            <pc:sldMk cId="0" sldId="261"/>
            <ac:spMk id="170" creationId="{00000000-0000-0000-0000-000000000000}"/>
          </ac:spMkLst>
        </pc:spChg>
      </pc:sldChg>
      <pc:sldChg chg="modSp mod">
        <pc:chgData name="Holienka Marian" userId="d535e67f-eb73-4702-ae53-67bc05435d18" providerId="ADAL" clId="{04B259CC-D36E-4EA4-B6FF-3A4A5B232F90}" dt="2023-03-07T23:09:28.202" v="71" actId="6549"/>
        <pc:sldMkLst>
          <pc:docMk/>
          <pc:sldMk cId="0" sldId="262"/>
        </pc:sldMkLst>
        <pc:spChg chg="mod">
          <ac:chgData name="Holienka Marian" userId="d535e67f-eb73-4702-ae53-67bc05435d18" providerId="ADAL" clId="{04B259CC-D36E-4EA4-B6FF-3A4A5B232F90}" dt="2023-03-07T23:09:28.202" v="71" actId="6549"/>
          <ac:spMkLst>
            <pc:docMk/>
            <pc:sldMk cId="0" sldId="262"/>
            <ac:spMk id="176" creationId="{00000000-0000-0000-0000-000000000000}"/>
          </ac:spMkLst>
        </pc:spChg>
      </pc:sldChg>
      <pc:sldChg chg="modSp mod">
        <pc:chgData name="Holienka Marian" userId="d535e67f-eb73-4702-ae53-67bc05435d18" providerId="ADAL" clId="{04B259CC-D36E-4EA4-B6FF-3A4A5B232F90}" dt="2023-03-07T23:19:43.555" v="304" actId="113"/>
        <pc:sldMkLst>
          <pc:docMk/>
          <pc:sldMk cId="0" sldId="263"/>
        </pc:sldMkLst>
        <pc:spChg chg="mod">
          <ac:chgData name="Holienka Marian" userId="d535e67f-eb73-4702-ae53-67bc05435d18" providerId="ADAL" clId="{04B259CC-D36E-4EA4-B6FF-3A4A5B232F90}" dt="2023-03-07T23:19:43.555" v="304" actId="113"/>
          <ac:spMkLst>
            <pc:docMk/>
            <pc:sldMk cId="0" sldId="263"/>
            <ac:spMk id="182" creationId="{00000000-0000-0000-0000-000000000000}"/>
          </ac:spMkLst>
        </pc:spChg>
      </pc:sldChg>
      <pc:sldChg chg="modSp mod">
        <pc:chgData name="Holienka Marian" userId="d535e67f-eb73-4702-ae53-67bc05435d18" providerId="ADAL" clId="{04B259CC-D36E-4EA4-B6FF-3A4A5B232F90}" dt="2023-03-07T23:20:00.768" v="319" actId="12"/>
        <pc:sldMkLst>
          <pc:docMk/>
          <pc:sldMk cId="0" sldId="264"/>
        </pc:sldMkLst>
        <pc:spChg chg="mod">
          <ac:chgData name="Holienka Marian" userId="d535e67f-eb73-4702-ae53-67bc05435d18" providerId="ADAL" clId="{04B259CC-D36E-4EA4-B6FF-3A4A5B232F90}" dt="2023-03-07T23:20:00.768" v="319" actId="12"/>
          <ac:spMkLst>
            <pc:docMk/>
            <pc:sldMk cId="0" sldId="264"/>
            <ac:spMk id="188" creationId="{00000000-0000-0000-0000-000000000000}"/>
          </ac:spMkLst>
        </pc:spChg>
      </pc:sldChg>
      <pc:sldChg chg="modSp mod">
        <pc:chgData name="Holienka Marian" userId="d535e67f-eb73-4702-ae53-67bc05435d18" providerId="ADAL" clId="{04B259CC-D36E-4EA4-B6FF-3A4A5B232F90}" dt="2023-03-07T23:22:12.782" v="387" actId="11"/>
        <pc:sldMkLst>
          <pc:docMk/>
          <pc:sldMk cId="0" sldId="265"/>
        </pc:sldMkLst>
        <pc:spChg chg="mod">
          <ac:chgData name="Holienka Marian" userId="d535e67f-eb73-4702-ae53-67bc05435d18" providerId="ADAL" clId="{04B259CC-D36E-4EA4-B6FF-3A4A5B232F90}" dt="2023-03-07T23:22:12.782" v="387" actId="11"/>
          <ac:spMkLst>
            <pc:docMk/>
            <pc:sldMk cId="0" sldId="265"/>
            <ac:spMk id="194" creationId="{00000000-0000-0000-0000-000000000000}"/>
          </ac:spMkLst>
        </pc:spChg>
      </pc:sldChg>
      <pc:sldChg chg="modSp mod">
        <pc:chgData name="Holienka Marian" userId="d535e67f-eb73-4702-ae53-67bc05435d18" providerId="ADAL" clId="{04B259CC-D36E-4EA4-B6FF-3A4A5B232F90}" dt="2023-03-07T23:22:28.487" v="394" actId="20577"/>
        <pc:sldMkLst>
          <pc:docMk/>
          <pc:sldMk cId="0" sldId="266"/>
        </pc:sldMkLst>
        <pc:spChg chg="mod">
          <ac:chgData name="Holienka Marian" userId="d535e67f-eb73-4702-ae53-67bc05435d18" providerId="ADAL" clId="{04B259CC-D36E-4EA4-B6FF-3A4A5B232F90}" dt="2023-03-07T23:22:28.487" v="394" actId="20577"/>
          <ac:spMkLst>
            <pc:docMk/>
            <pc:sldMk cId="0" sldId="266"/>
            <ac:spMk id="200" creationId="{00000000-0000-0000-0000-000000000000}"/>
          </ac:spMkLst>
        </pc:spChg>
      </pc:sldChg>
      <pc:sldChg chg="del">
        <pc:chgData name="Holienka Marian" userId="d535e67f-eb73-4702-ae53-67bc05435d18" providerId="ADAL" clId="{04B259CC-D36E-4EA4-B6FF-3A4A5B232F90}" dt="2023-03-07T23:09:44.554" v="72" actId="47"/>
        <pc:sldMkLst>
          <pc:docMk/>
          <pc:sldMk cId="0" sldId="268"/>
        </pc:sldMkLst>
      </pc:sldChg>
      <pc:sldChg chg="modSp add mod">
        <pc:chgData name="Holienka Marian" userId="d535e67f-eb73-4702-ae53-67bc05435d18" providerId="ADAL" clId="{04B259CC-D36E-4EA4-B6FF-3A4A5B232F90}" dt="2023-03-07T23:15:44.504" v="186" actId="12"/>
        <pc:sldMkLst>
          <pc:docMk/>
          <pc:sldMk cId="3593483648" sldId="270"/>
        </pc:sldMkLst>
        <pc:spChg chg="mod">
          <ac:chgData name="Holienka Marian" userId="d535e67f-eb73-4702-ae53-67bc05435d18" providerId="ADAL" clId="{04B259CC-D36E-4EA4-B6FF-3A4A5B232F90}" dt="2023-03-07T23:10:30.253" v="85" actId="20577"/>
          <ac:spMkLst>
            <pc:docMk/>
            <pc:sldMk cId="3593483648" sldId="270"/>
            <ac:spMk id="163" creationId="{00000000-0000-0000-0000-000000000000}"/>
          </ac:spMkLst>
        </pc:spChg>
        <pc:spChg chg="mod">
          <ac:chgData name="Holienka Marian" userId="d535e67f-eb73-4702-ae53-67bc05435d18" providerId="ADAL" clId="{04B259CC-D36E-4EA4-B6FF-3A4A5B232F90}" dt="2023-03-07T23:15:44.504" v="186" actId="12"/>
          <ac:spMkLst>
            <pc:docMk/>
            <pc:sldMk cId="3593483648" sldId="270"/>
            <ac:spMk id="164" creationId="{00000000-0000-0000-0000-000000000000}"/>
          </ac:spMkLst>
        </pc:spChg>
      </pc:sldChg>
      <pc:sldChg chg="modSp add mod">
        <pc:chgData name="Holienka Marian" userId="d535e67f-eb73-4702-ae53-67bc05435d18" providerId="ADAL" clId="{04B259CC-D36E-4EA4-B6FF-3A4A5B232F90}" dt="2023-03-07T23:17:05.426" v="245" actId="1036"/>
        <pc:sldMkLst>
          <pc:docMk/>
          <pc:sldMk cId="1713921950" sldId="271"/>
        </pc:sldMkLst>
        <pc:spChg chg="mod">
          <ac:chgData name="Holienka Marian" userId="d535e67f-eb73-4702-ae53-67bc05435d18" providerId="ADAL" clId="{04B259CC-D36E-4EA4-B6FF-3A4A5B232F90}" dt="2023-03-07T23:12:04.578" v="131" actId="14100"/>
          <ac:spMkLst>
            <pc:docMk/>
            <pc:sldMk cId="1713921950" sldId="271"/>
            <ac:spMk id="169" creationId="{00000000-0000-0000-0000-000000000000}"/>
          </ac:spMkLst>
        </pc:spChg>
        <pc:spChg chg="mod">
          <ac:chgData name="Holienka Marian" userId="d535e67f-eb73-4702-ae53-67bc05435d18" providerId="ADAL" clId="{04B259CC-D36E-4EA4-B6FF-3A4A5B232F90}" dt="2023-03-07T23:17:05.426" v="245" actId="1036"/>
          <ac:spMkLst>
            <pc:docMk/>
            <pc:sldMk cId="1713921950" sldId="271"/>
            <ac:spMk id="17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b288c97b5c_0_1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g1b288c97b5c_0_1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b288c97b5c_0_2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1b288c97b5c_0_2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b288c97b5c_0_3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g1b288c97b5c_0_3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c06dbf20e2_0_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g1c06dbf20e2_0_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288c97b5c_0_4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1b288c97b5c_0_4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288c97b5c_0_3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1b288c97b5c_0_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b288c97b5c_0_35: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1b288c97b5c_0_3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27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844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b288c97b5c_0_10:notes"/>
          <p:cNvSpPr txBox="1">
            <a:spLocks noGrp="1"/>
          </p:cNvSpPr>
          <p:nvPr>
            <p:ph type="body" idx="1"/>
          </p:nvPr>
        </p:nvSpPr>
        <p:spPr>
          <a:xfrm>
            <a:off x="1828800" y="4886325"/>
            <a:ext cx="14630400" cy="46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1b288c97b5c_0_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1265275" y="5966311"/>
            <a:ext cx="15757451"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D00B24"/>
                </a:solidFill>
              </a:rPr>
              <a:t>Caratteristiche</a:t>
            </a:r>
            <a:r>
              <a:rPr lang="en-US" sz="4400" b="1" dirty="0">
                <a:solidFill>
                  <a:srgbClr val="D00B24"/>
                </a:solidFill>
              </a:rPr>
              <a:t>, </a:t>
            </a:r>
            <a:r>
              <a:rPr lang="en-US" sz="4400" b="1" dirty="0" err="1">
                <a:solidFill>
                  <a:srgbClr val="D00B24"/>
                </a:solidFill>
              </a:rPr>
              <a:t>strumenti</a:t>
            </a:r>
            <a:r>
              <a:rPr lang="en-US" sz="4400" b="1" dirty="0">
                <a:solidFill>
                  <a:srgbClr val="D00B24"/>
                </a:solidFill>
              </a:rPr>
              <a:t> e </a:t>
            </a:r>
            <a:r>
              <a:rPr lang="en-US" sz="4400" b="1" dirty="0" err="1">
                <a:solidFill>
                  <a:srgbClr val="D00B24"/>
                </a:solidFill>
              </a:rPr>
              <a:t>buone</a:t>
            </a:r>
            <a:r>
              <a:rPr lang="en-US" sz="4400" b="1" dirty="0">
                <a:solidFill>
                  <a:srgbClr val="D00B24"/>
                </a:solidFill>
              </a:rPr>
              <a:t> </a:t>
            </a:r>
            <a:r>
              <a:rPr lang="en-US" sz="4400" b="1" dirty="0" err="1">
                <a:solidFill>
                  <a:srgbClr val="D00B24"/>
                </a:solidFill>
              </a:rPr>
              <a:t>prassi</a:t>
            </a:r>
            <a:r>
              <a:rPr lang="en-US" sz="4400" b="1" dirty="0">
                <a:solidFill>
                  <a:srgbClr val="D00B24"/>
                </a:solidFill>
              </a:rPr>
              <a:t> </a:t>
            </a:r>
            <a:r>
              <a:rPr lang="en-US" sz="4400" b="1" dirty="0" err="1">
                <a:solidFill>
                  <a:srgbClr val="D00B24"/>
                </a:solidFill>
              </a:rPr>
              <a:t>dello</a:t>
            </a:r>
            <a:r>
              <a:rPr lang="en-US" sz="4400" b="1" dirty="0">
                <a:solidFill>
                  <a:srgbClr val="D00B24"/>
                </a:solidFill>
              </a:rPr>
              <a:t> Smart Working</a:t>
            </a:r>
            <a:endParaRPr sz="4400" b="1" i="0" u="none" strike="noStrike" cap="none" dirty="0">
              <a:solidFill>
                <a:srgbClr val="D00B24"/>
              </a:solidFill>
              <a:latin typeface="Arial"/>
              <a:ea typeface="Arial"/>
              <a:cs typeface="Arial"/>
              <a:sym typeface="Arial"/>
            </a:endParaRPr>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
        <p:nvSpPr>
          <p:cNvPr id="2" name="Google Shape;115;p1">
            <a:extLst>
              <a:ext uri="{FF2B5EF4-FFF2-40B4-BE49-F238E27FC236}">
                <a16:creationId xmlns:a16="http://schemas.microsoft.com/office/drawing/2014/main" id="{4B6839D5-A9D0-4A89-A659-02262BB23E44}"/>
              </a:ext>
            </a:extLst>
          </p:cNvPr>
          <p:cNvSpPr txBox="1"/>
          <p:nvPr/>
        </p:nvSpPr>
        <p:spPr>
          <a:xfrm>
            <a:off x="2845676" y="7091182"/>
            <a:ext cx="12596648" cy="70784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FUD</a:t>
            </a:r>
            <a:r>
              <a:rPr lang="sk-SK" sz="4000" b="1" dirty="0">
                <a:solidFill>
                  <a:srgbClr val="D00B24"/>
                </a:solidFill>
                <a:latin typeface="Arial"/>
                <a:ea typeface="Arial"/>
                <a:cs typeface="Arial"/>
                <a:sym typeface="Arial"/>
              </a:rPr>
              <a:t>Š</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b288c97b5c_0_15"/>
          <p:cNvSpPr txBox="1"/>
          <p:nvPr/>
        </p:nvSpPr>
        <p:spPr>
          <a:xfrm>
            <a:off x="1489523" y="478603"/>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 </a:t>
            </a:r>
            <a:r>
              <a:rPr lang="en-US" sz="4400" b="1" dirty="0">
                <a:solidFill>
                  <a:srgbClr val="D00B24"/>
                </a:solidFill>
                <a:highlight>
                  <a:schemeClr val="lt1"/>
                </a:highlight>
              </a:rPr>
              <a:t>SW, </a:t>
            </a:r>
            <a:r>
              <a:rPr lang="en-US" sz="4400" b="1" dirty="0" err="1">
                <a:solidFill>
                  <a:srgbClr val="D00B24"/>
                </a:solidFill>
                <a:highlight>
                  <a:schemeClr val="lt1"/>
                </a:highlight>
              </a:rPr>
              <a:t>buone</a:t>
            </a:r>
            <a:r>
              <a:rPr lang="en-US" sz="4400" b="1" dirty="0">
                <a:solidFill>
                  <a:srgbClr val="D00B24"/>
                </a:solidFill>
                <a:highlight>
                  <a:schemeClr val="lt1"/>
                </a:highlight>
              </a:rPr>
              <a:t> </a:t>
            </a:r>
            <a:r>
              <a:rPr lang="en-US" sz="4400" b="1" dirty="0" err="1">
                <a:solidFill>
                  <a:srgbClr val="D00B24"/>
                </a:solidFill>
                <a:highlight>
                  <a:schemeClr val="lt1"/>
                </a:highlight>
              </a:rPr>
              <a:t>pratiche</a:t>
            </a:r>
            <a:endParaRPr sz="4400" b="1" dirty="0">
              <a:solidFill>
                <a:srgbClr val="D00B24"/>
              </a:solidFill>
            </a:endParaRPr>
          </a:p>
        </p:txBody>
      </p:sp>
      <p:sp>
        <p:nvSpPr>
          <p:cNvPr id="182" name="Google Shape;182;g1b288c97b5c_0_15"/>
          <p:cNvSpPr txBox="1"/>
          <p:nvPr/>
        </p:nvSpPr>
        <p:spPr>
          <a:xfrm>
            <a:off x="1259533" y="1269008"/>
            <a:ext cx="15768933" cy="784826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GB" sz="2800" b="1" dirty="0" err="1">
                <a:solidFill>
                  <a:schemeClr val="dk1"/>
                </a:solidFill>
                <a:highlight>
                  <a:schemeClr val="lt1"/>
                </a:highlight>
                <a:latin typeface="Helvetica Neue"/>
                <a:ea typeface="Helvetica Neue"/>
                <a:cs typeface="Helvetica Neue"/>
                <a:sym typeface="Helvetica Neue"/>
              </a:rPr>
              <a:t>Identificazione</a:t>
            </a:r>
            <a:r>
              <a:rPr lang="en-GB" sz="2800" b="1" dirty="0">
                <a:solidFill>
                  <a:schemeClr val="dk1"/>
                </a:solidFill>
                <a:highlight>
                  <a:schemeClr val="lt1"/>
                </a:highlight>
                <a:latin typeface="Helvetica Neue"/>
                <a:ea typeface="Helvetica Neue"/>
                <a:cs typeface="Helvetica Neue"/>
                <a:sym typeface="Helvetica Neue"/>
              </a:rPr>
              <a:t> di </a:t>
            </a:r>
            <a:r>
              <a:rPr lang="en-GB" sz="2800" b="1" dirty="0" err="1">
                <a:solidFill>
                  <a:schemeClr val="dk1"/>
                </a:solidFill>
                <a:highlight>
                  <a:schemeClr val="lt1"/>
                </a:highlight>
                <a:latin typeface="Helvetica Neue"/>
                <a:ea typeface="Helvetica Neue"/>
                <a:cs typeface="Helvetica Neue"/>
                <a:sym typeface="Helvetica Neue"/>
              </a:rPr>
              <a:t>buone</a:t>
            </a:r>
            <a:r>
              <a:rPr lang="en-GB" sz="2800" b="1" dirty="0">
                <a:solidFill>
                  <a:schemeClr val="dk1"/>
                </a:solidFill>
                <a:highlight>
                  <a:schemeClr val="lt1"/>
                </a:highlight>
                <a:latin typeface="Helvetica Neue"/>
                <a:ea typeface="Helvetica Neue"/>
                <a:cs typeface="Helvetica Neue"/>
                <a:sym typeface="Helvetica Neue"/>
              </a:rPr>
              <a:t> </a:t>
            </a:r>
            <a:r>
              <a:rPr lang="en-GB" sz="2800" b="1" dirty="0" err="1">
                <a:solidFill>
                  <a:schemeClr val="dk1"/>
                </a:solidFill>
                <a:highlight>
                  <a:schemeClr val="lt1"/>
                </a:highlight>
                <a:latin typeface="Helvetica Neue"/>
                <a:ea typeface="Helvetica Neue"/>
                <a:cs typeface="Helvetica Neue"/>
                <a:sym typeface="Helvetica Neue"/>
              </a:rPr>
              <a:t>pratiche</a:t>
            </a:r>
            <a:endParaRPr lang="en-US" sz="2800" b="1" dirty="0">
              <a:solidFill>
                <a:schemeClr val="dk1"/>
              </a:solidFill>
              <a:highlight>
                <a:schemeClr val="lt1"/>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Lo SW </a:t>
            </a:r>
            <a:r>
              <a:rPr lang="en-US" sz="2800" dirty="0" err="1">
                <a:solidFill>
                  <a:schemeClr val="dk1"/>
                </a:solidFill>
                <a:highlight>
                  <a:schemeClr val="lt1"/>
                </a:highlight>
                <a:latin typeface="Helvetica Neue"/>
                <a:ea typeface="Helvetica Neue"/>
                <a:cs typeface="Helvetica Neue"/>
                <a:sym typeface="Helvetica Neue"/>
              </a:rPr>
              <a:t>dovrebbe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essere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considerato</a:t>
            </a:r>
            <a:r>
              <a:rPr lang="en-US" sz="2800" dirty="0">
                <a:solidFill>
                  <a:schemeClr val="dk1"/>
                </a:solidFill>
                <a:highlight>
                  <a:schemeClr val="lt1"/>
                </a:highlight>
                <a:latin typeface="Helvetica Neue"/>
                <a:ea typeface="Helvetica Neue"/>
                <a:cs typeface="Helvetica Neue"/>
                <a:sym typeface="Helvetica Neue"/>
              </a:rPr>
              <a:t> come un </a:t>
            </a:r>
            <a:r>
              <a:rPr lang="en-US" sz="2800" dirty="0" err="1">
                <a:solidFill>
                  <a:schemeClr val="dk1"/>
                </a:solidFill>
                <a:highlight>
                  <a:schemeClr val="lt1"/>
                </a:highlight>
                <a:latin typeface="Helvetica Neue"/>
                <a:ea typeface="Helvetica Neue"/>
                <a:cs typeface="Helvetica Neue"/>
                <a:sym typeface="Helvetica Neue"/>
              </a:rPr>
              <a:t>normale</a:t>
            </a:r>
            <a:r>
              <a:rPr lang="en-US" sz="2800" dirty="0">
                <a:solidFill>
                  <a:schemeClr val="dk1"/>
                </a:solidFill>
                <a:highlight>
                  <a:schemeClr val="lt1"/>
                </a:highlight>
                <a:latin typeface="Helvetica Neue"/>
                <a:ea typeface="Helvetica Neue"/>
                <a:cs typeface="Helvetica Neue"/>
                <a:sym typeface="Helvetica Neue"/>
              </a:rPr>
              <a:t> modo di </a:t>
            </a:r>
            <a:r>
              <a:rPr lang="en-US" sz="2800" dirty="0" err="1">
                <a:solidFill>
                  <a:schemeClr val="dk1"/>
                </a:solidFill>
                <a:highlight>
                  <a:schemeClr val="lt1"/>
                </a:highlight>
                <a:latin typeface="Helvetica Neue"/>
                <a:ea typeface="Helvetica Neue"/>
                <a:cs typeface="Helvetica Neue"/>
                <a:sym typeface="Helvetica Neue"/>
              </a:rPr>
              <a:t>lavorare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È</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importante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trovare</a:t>
            </a:r>
            <a:r>
              <a:rPr lang="en-US" sz="2800" dirty="0">
                <a:solidFill>
                  <a:schemeClr val="dk1"/>
                </a:solidFill>
                <a:highlight>
                  <a:schemeClr val="lt1"/>
                </a:highlight>
                <a:latin typeface="Helvetica Neue"/>
                <a:ea typeface="Helvetica Neue"/>
                <a:cs typeface="Helvetica Neue"/>
                <a:sym typeface="Helvetica Neue"/>
              </a:rPr>
              <a:t> un giusto </a:t>
            </a:r>
            <a:r>
              <a:rPr lang="en-US" sz="2800" dirty="0" err="1">
                <a:solidFill>
                  <a:schemeClr val="dk1"/>
                </a:solidFill>
                <a:highlight>
                  <a:schemeClr val="lt1"/>
                </a:highlight>
                <a:latin typeface="Helvetica Neue"/>
                <a:ea typeface="Helvetica Neue"/>
                <a:cs typeface="Helvetica Neue"/>
                <a:sym typeface="Helvetica Neue"/>
              </a:rPr>
              <a:t>equilibrio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tra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l'interazione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faccia</a:t>
            </a:r>
            <a:r>
              <a:rPr lang="en-US" sz="2800" dirty="0">
                <a:solidFill>
                  <a:schemeClr val="dk1"/>
                </a:solidFill>
                <a:highlight>
                  <a:schemeClr val="lt1"/>
                </a:highlight>
                <a:latin typeface="Helvetica Neue"/>
                <a:ea typeface="Helvetica Neue"/>
                <a:cs typeface="Helvetica Neue"/>
                <a:sym typeface="Helvetica Neue"/>
              </a:rPr>
              <a:t> a </a:t>
            </a:r>
            <a:r>
              <a:rPr lang="en-US" sz="2800" dirty="0" err="1">
                <a:solidFill>
                  <a:schemeClr val="dk1"/>
                </a:solidFill>
                <a:highlight>
                  <a:schemeClr val="lt1"/>
                </a:highlight>
                <a:latin typeface="Helvetica Neue"/>
                <a:ea typeface="Helvetica Neue"/>
                <a:cs typeface="Helvetica Neue"/>
                <a:sym typeface="Helvetica Neue"/>
              </a:rPr>
              <a:t>faccia</a:t>
            </a:r>
            <a:r>
              <a:rPr lang="en-US" sz="2800" dirty="0">
                <a:solidFill>
                  <a:schemeClr val="dk1"/>
                </a:solidFill>
                <a:highlight>
                  <a:schemeClr val="lt1"/>
                </a:highlight>
                <a:latin typeface="Helvetica Neue"/>
                <a:ea typeface="Helvetica Neue"/>
                <a:cs typeface="Helvetica Neue"/>
                <a:sym typeface="Helvetica Neue"/>
              </a:rPr>
              <a:t> e </a:t>
            </a:r>
            <a:r>
              <a:rPr lang="en-US" sz="2800" dirty="0" err="1">
                <a:solidFill>
                  <a:schemeClr val="dk1"/>
                </a:solidFill>
                <a:highlight>
                  <a:schemeClr val="lt1"/>
                </a:highlight>
                <a:latin typeface="Helvetica Neue"/>
                <a:ea typeface="Helvetica Neue"/>
                <a:cs typeface="Helvetica Neue"/>
                <a:sym typeface="Helvetica Neue"/>
              </a:rPr>
              <a:t>l'interazione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virtuale</a:t>
            </a:r>
            <a:r>
              <a:rPr lang="en-US" sz="2800" dirty="0">
                <a:solidFill>
                  <a:schemeClr val="dk1"/>
                </a:solidFill>
                <a:highlight>
                  <a:schemeClr val="lt1"/>
                </a:highlight>
                <a:latin typeface="Helvetica Neue"/>
                <a:ea typeface="Helvetica Neue"/>
                <a:cs typeface="Helvetica Neue"/>
                <a:sym typeface="Helvetica Neue"/>
              </a:rPr>
              <a:t>. </a:t>
            </a: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La </a:t>
            </a:r>
            <a:r>
              <a:rPr lang="en-US" sz="2800" dirty="0" err="1">
                <a:solidFill>
                  <a:schemeClr val="dk1"/>
                </a:solidFill>
                <a:highlight>
                  <a:schemeClr val="lt1"/>
                </a:highlight>
                <a:latin typeface="Helvetica Neue"/>
                <a:ea typeface="Helvetica Neue"/>
                <a:cs typeface="Helvetica Neue"/>
                <a:sym typeface="Helvetica Neue"/>
              </a:rPr>
              <a:t>formazione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costante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dipendenti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dovrebbe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essere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una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norma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È</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importante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considerare</a:t>
            </a:r>
            <a:r>
              <a:rPr lang="en-US" sz="2800" dirty="0">
                <a:solidFill>
                  <a:schemeClr val="dk1"/>
                </a:solidFill>
                <a:highlight>
                  <a:schemeClr val="lt1"/>
                </a:highlight>
                <a:latin typeface="Helvetica Neue"/>
                <a:ea typeface="Helvetica Neue"/>
                <a:cs typeface="Helvetica Neue"/>
                <a:sym typeface="Helvetica Neue"/>
              </a:rPr>
              <a:t> le </a:t>
            </a:r>
            <a:r>
              <a:rPr lang="en-US" sz="2800" dirty="0" err="1">
                <a:solidFill>
                  <a:schemeClr val="dk1"/>
                </a:solidFill>
                <a:highlight>
                  <a:schemeClr val="lt1"/>
                </a:highlight>
                <a:latin typeface="Helvetica Neue"/>
                <a:ea typeface="Helvetica Neue"/>
                <a:cs typeface="Helvetica Neue"/>
                <a:sym typeface="Helvetica Neue"/>
              </a:rPr>
              <a:t>fasce</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età</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dipendenti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quando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implementa</a:t>
            </a:r>
            <a:r>
              <a:rPr lang="en-US" sz="2800" dirty="0">
                <a:solidFill>
                  <a:schemeClr val="dk1"/>
                </a:solidFill>
                <a:highlight>
                  <a:schemeClr val="lt1"/>
                </a:highlight>
                <a:latin typeface="Helvetica Neue"/>
                <a:ea typeface="Helvetica Neue"/>
                <a:cs typeface="Helvetica Neue"/>
                <a:sym typeface="Helvetica Neue"/>
              </a:rPr>
              <a:t> lo smart working. </a:t>
            </a: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I </a:t>
            </a:r>
            <a:r>
              <a:rPr lang="en-US" sz="2800" dirty="0" err="1">
                <a:solidFill>
                  <a:schemeClr val="dk1"/>
                </a:solidFill>
                <a:highlight>
                  <a:schemeClr val="lt1"/>
                </a:highlight>
                <a:latin typeface="Helvetica Neue"/>
                <a:ea typeface="Helvetica Neue"/>
                <a:cs typeface="Helvetica Neue"/>
                <a:sym typeface="Helvetica Neue"/>
              </a:rPr>
              <a:t>dipendenti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dovrebbero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essere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incoraggiati</a:t>
            </a:r>
            <a:r>
              <a:rPr lang="en-US" sz="2800" dirty="0">
                <a:solidFill>
                  <a:schemeClr val="dk1"/>
                </a:solidFill>
                <a:highlight>
                  <a:schemeClr val="lt1"/>
                </a:highlight>
                <a:latin typeface="Helvetica Neue"/>
                <a:ea typeface="Helvetica Neue"/>
                <a:cs typeface="Helvetica Neue"/>
                <a:sym typeface="Helvetica Neue"/>
              </a:rPr>
              <a:t> a </a:t>
            </a:r>
            <a:r>
              <a:rPr lang="en-US" sz="2800" dirty="0" err="1">
                <a:solidFill>
                  <a:schemeClr val="dk1"/>
                </a:solidFill>
                <a:highlight>
                  <a:schemeClr val="lt1"/>
                </a:highlight>
                <a:latin typeface="Helvetica Neue"/>
                <a:ea typeface="Helvetica Neue"/>
                <a:cs typeface="Helvetica Neue"/>
                <a:sym typeface="Helvetica Neue"/>
              </a:rPr>
              <a:t>creare</a:t>
            </a:r>
            <a:r>
              <a:rPr lang="en-US" sz="2800" dirty="0">
                <a:solidFill>
                  <a:schemeClr val="dk1"/>
                </a:solidFill>
                <a:highlight>
                  <a:schemeClr val="lt1"/>
                </a:highlight>
                <a:latin typeface="Helvetica Neue"/>
                <a:ea typeface="Helvetica Neue"/>
                <a:cs typeface="Helvetica Neue"/>
                <a:sym typeface="Helvetica Neue"/>
              </a:rPr>
              <a:t> uno </a:t>
            </a:r>
            <a:r>
              <a:rPr lang="en-US" sz="2800" dirty="0" err="1">
                <a:solidFill>
                  <a:schemeClr val="dk1"/>
                </a:solidFill>
                <a:highlight>
                  <a:schemeClr val="lt1"/>
                </a:highlight>
                <a:latin typeface="Helvetica Neue"/>
                <a:ea typeface="Helvetica Neue"/>
                <a:cs typeface="Helvetica Neue"/>
                <a:sym typeface="Helvetica Neue"/>
              </a:rPr>
              <a:t>spazio</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lavoro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dedicato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privo</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distrazioni</a:t>
            </a:r>
            <a:r>
              <a:rPr lang="en-US" sz="2800" dirty="0">
                <a:solidFill>
                  <a:schemeClr val="dk1"/>
                </a:solidFill>
                <a:highlight>
                  <a:schemeClr val="lt1"/>
                </a:highlight>
                <a:latin typeface="Helvetica Neue"/>
                <a:ea typeface="Helvetica Neue"/>
                <a:cs typeface="Helvetica Neue"/>
                <a:sym typeface="Helvetica Neue"/>
              </a:rPr>
              <a:t>. </a:t>
            </a: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Il </a:t>
            </a:r>
            <a:r>
              <a:rPr lang="en-US" sz="2800" dirty="0" err="1">
                <a:solidFill>
                  <a:schemeClr val="dk1"/>
                </a:solidFill>
                <a:highlight>
                  <a:schemeClr val="lt1"/>
                </a:highlight>
                <a:latin typeface="Helvetica Neue"/>
                <a:ea typeface="Helvetica Neue"/>
                <a:cs typeface="Helvetica Neue"/>
                <a:sym typeface="Helvetica Neue"/>
              </a:rPr>
              <a:t>raggiungimento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risultati</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lavoro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attesi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è</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più</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rilevante</a:t>
            </a:r>
            <a:r>
              <a:rPr lang="en-US" sz="2800" dirty="0">
                <a:solidFill>
                  <a:schemeClr val="dk1"/>
                </a:solidFill>
                <a:highlight>
                  <a:schemeClr val="lt1"/>
                </a:highlight>
                <a:latin typeface="Helvetica Neue"/>
                <a:ea typeface="Helvetica Neue"/>
                <a:cs typeface="Helvetica Neue"/>
                <a:sym typeface="Helvetica Neue"/>
              </a:rPr>
              <a:t> del </a:t>
            </a:r>
            <a:r>
              <a:rPr lang="en-US" sz="2800" dirty="0" err="1">
                <a:solidFill>
                  <a:schemeClr val="dk1"/>
                </a:solidFill>
                <a:highlight>
                  <a:schemeClr val="lt1"/>
                </a:highlight>
                <a:latin typeface="Helvetica Neue"/>
                <a:ea typeface="Helvetica Neue"/>
                <a:cs typeface="Helvetica Neue"/>
                <a:sym typeface="Helvetica Neue"/>
              </a:rPr>
              <a:t>luogo</a:t>
            </a:r>
            <a:r>
              <a:rPr lang="en-US" sz="2800" dirty="0">
                <a:solidFill>
                  <a:schemeClr val="dk1"/>
                </a:solidFill>
                <a:highlight>
                  <a:schemeClr val="lt1"/>
                </a:highlight>
                <a:latin typeface="Helvetica Neue"/>
                <a:ea typeface="Helvetica Neue"/>
                <a:cs typeface="Helvetica Neue"/>
                <a:sym typeface="Helvetica Neue"/>
              </a:rPr>
              <a:t>, del tempo e del modo di </a:t>
            </a:r>
            <a:r>
              <a:rPr lang="en-US" sz="2800" dirty="0" err="1">
                <a:solidFill>
                  <a:schemeClr val="dk1"/>
                </a:solidFill>
                <a:highlight>
                  <a:schemeClr val="lt1"/>
                </a:highlight>
                <a:latin typeface="Helvetica Neue"/>
                <a:ea typeface="Helvetica Neue"/>
                <a:cs typeface="Helvetica Neue"/>
                <a:sym typeface="Helvetica Neue"/>
              </a:rPr>
              <a:t>lavorare</a:t>
            </a:r>
            <a:r>
              <a:rPr lang="en-US" sz="2800" dirty="0">
                <a:solidFill>
                  <a:schemeClr val="dk1"/>
                </a:solidFill>
                <a:highlight>
                  <a:schemeClr val="lt1"/>
                </a:highlight>
                <a:latin typeface="Helvetica Neue"/>
                <a:ea typeface="Helvetica Neue"/>
                <a:cs typeface="Helvetica Neue"/>
                <a:sym typeface="Helvetica Neue"/>
              </a:rPr>
              <a:t>. </a:t>
            </a:r>
          </a:p>
          <a:p>
            <a:pPr marL="457200" lvl="0" indent="-381000" algn="l" rtl="0">
              <a:spcBef>
                <a:spcPts val="0"/>
              </a:spcBef>
              <a:spcAft>
                <a:spcPts val="0"/>
              </a:spcAft>
              <a:buClr>
                <a:schemeClr val="dk1"/>
              </a:buClr>
              <a:buSzPts val="2400"/>
              <a:buFont typeface="Calibri"/>
              <a:buChar char="●"/>
            </a:pPr>
            <a:r>
              <a:rPr lang="en-US" sz="2800" dirty="0" err="1">
                <a:solidFill>
                  <a:schemeClr val="dk1"/>
                </a:solidFill>
                <a:highlight>
                  <a:schemeClr val="lt1"/>
                </a:highlight>
                <a:latin typeface="Helvetica Neue"/>
                <a:ea typeface="Helvetica Neue"/>
                <a:cs typeface="Helvetica Neue"/>
                <a:sym typeface="Helvetica Neue"/>
              </a:rPr>
              <a:t>L'importanza</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impostare</a:t>
            </a:r>
            <a:r>
              <a:rPr lang="en-US" sz="2800" dirty="0">
                <a:solidFill>
                  <a:schemeClr val="dk1"/>
                </a:solidFill>
                <a:highlight>
                  <a:schemeClr val="lt1"/>
                </a:highlight>
                <a:latin typeface="Helvetica Neue"/>
                <a:ea typeface="Helvetica Neue"/>
                <a:cs typeface="Helvetica Neue"/>
                <a:sym typeface="Helvetica Neue"/>
              </a:rPr>
              <a:t> un ICP (</a:t>
            </a:r>
            <a:r>
              <a:rPr lang="en-US" sz="2800" dirty="0" err="1">
                <a:solidFill>
                  <a:schemeClr val="dk1"/>
                </a:solidFill>
                <a:highlight>
                  <a:schemeClr val="lt1"/>
                </a:highlight>
                <a:latin typeface="Helvetica Neue"/>
                <a:ea typeface="Helvetica Neue"/>
                <a:cs typeface="Helvetica Neue"/>
                <a:sym typeface="Helvetica Neue"/>
              </a:rPr>
              <a:t>indicatore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chiave</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prestazione</a:t>
            </a:r>
            <a:r>
              <a:rPr lang="en-US" sz="2800" dirty="0">
                <a:solidFill>
                  <a:schemeClr val="dk1"/>
                </a:solidFill>
                <a:highlight>
                  <a:schemeClr val="lt1"/>
                </a:highlight>
                <a:latin typeface="Helvetica Neue"/>
                <a:ea typeface="Helvetica Neue"/>
                <a:cs typeface="Helvetica Neue"/>
                <a:sym typeface="Helvetica Neue"/>
              </a:rPr>
              <a:t>). </a:t>
            </a:r>
          </a:p>
          <a:p>
            <a:pPr marL="457200" lvl="0" indent="-381000" algn="l" rtl="0">
              <a:spcBef>
                <a:spcPts val="0"/>
              </a:spcBef>
              <a:spcAft>
                <a:spcPts val="0"/>
              </a:spcAft>
              <a:buClr>
                <a:schemeClr val="dk1"/>
              </a:buClr>
              <a:buSzPts val="2400"/>
              <a:buFont typeface="Calibri"/>
              <a:buChar char="●"/>
            </a:pPr>
            <a:r>
              <a:rPr lang="en-US" sz="2800" dirty="0">
                <a:solidFill>
                  <a:schemeClr val="dk1"/>
                </a:solidFill>
                <a:highlight>
                  <a:schemeClr val="lt1"/>
                </a:highlight>
                <a:latin typeface="Helvetica Neue"/>
                <a:ea typeface="Helvetica Neue"/>
                <a:cs typeface="Helvetica Neue"/>
                <a:sym typeface="Helvetica Neue"/>
              </a:rPr>
              <a:t>I </a:t>
            </a:r>
            <a:r>
              <a:rPr lang="en-US" sz="2800" dirty="0" err="1">
                <a:solidFill>
                  <a:schemeClr val="dk1"/>
                </a:solidFill>
                <a:highlight>
                  <a:schemeClr val="lt1"/>
                </a:highlight>
                <a:latin typeface="Helvetica Neue"/>
                <a:ea typeface="Helvetica Neue"/>
                <a:cs typeface="Helvetica Neue"/>
                <a:sym typeface="Helvetica Neue"/>
              </a:rPr>
              <a:t>dipendenti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dovrebbero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essere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stimolati</a:t>
            </a:r>
            <a:r>
              <a:rPr lang="en-US" sz="2800" dirty="0">
                <a:solidFill>
                  <a:schemeClr val="dk1"/>
                </a:solidFill>
                <a:highlight>
                  <a:schemeClr val="lt1"/>
                </a:highlight>
                <a:latin typeface="Helvetica Neue"/>
                <a:ea typeface="Helvetica Neue"/>
                <a:cs typeface="Helvetica Neue"/>
                <a:sym typeface="Helvetica Neue"/>
              </a:rPr>
              <a:t> a </a:t>
            </a:r>
            <a:r>
              <a:rPr lang="en-US" sz="2800" dirty="0" err="1">
                <a:solidFill>
                  <a:schemeClr val="dk1"/>
                </a:solidFill>
                <a:highlight>
                  <a:schemeClr val="lt1"/>
                </a:highlight>
                <a:latin typeface="Helvetica Neue"/>
                <a:ea typeface="Helvetica Neue"/>
                <a:cs typeface="Helvetica Neue"/>
                <a:sym typeface="Helvetica Neue"/>
              </a:rPr>
              <a:t>diventare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lavoratori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esperti</a:t>
            </a:r>
            <a:r>
              <a:rPr lang="en-US" sz="2800" dirty="0">
                <a:solidFill>
                  <a:schemeClr val="dk1"/>
                </a:solidFill>
                <a:highlight>
                  <a:schemeClr val="lt1"/>
                </a:highlight>
                <a:latin typeface="Helvetica Neue"/>
                <a:ea typeface="Helvetica Neue"/>
                <a:cs typeface="Helvetica Neue"/>
                <a:sym typeface="Helvetica Neue"/>
              </a:rPr>
              <a:t> in </a:t>
            </a:r>
            <a:r>
              <a:rPr lang="en-US" sz="2800" dirty="0" err="1">
                <a:solidFill>
                  <a:schemeClr val="dk1"/>
                </a:solidFill>
                <a:highlight>
                  <a:schemeClr val="lt1"/>
                </a:highlight>
                <a:latin typeface="Helvetica Neue"/>
                <a:ea typeface="Helvetica Neue"/>
                <a:cs typeface="Helvetica Neue"/>
                <a:sym typeface="Helvetica Neue"/>
              </a:rPr>
              <a:t>grado</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cercare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informazioni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pertinenti</a:t>
            </a:r>
            <a:r>
              <a:rPr lang="en-US" sz="2800" dirty="0">
                <a:solidFill>
                  <a:schemeClr val="dk1"/>
                </a:solidFill>
                <a:highlight>
                  <a:schemeClr val="lt1"/>
                </a:highlight>
                <a:latin typeface="Helvetica Neue"/>
                <a:ea typeface="Helvetica Neue"/>
                <a:cs typeface="Helvetica Neue"/>
                <a:sym typeface="Helvetica Neue"/>
              </a:rPr>
              <a:t> e </a:t>
            </a:r>
            <a:r>
              <a:rPr lang="en-US" sz="2800" dirty="0" err="1">
                <a:solidFill>
                  <a:schemeClr val="dk1"/>
                </a:solidFill>
                <a:highlight>
                  <a:schemeClr val="lt1"/>
                </a:highlight>
                <a:latin typeface="Helvetica Neue"/>
                <a:ea typeface="Helvetica Neue"/>
                <a:cs typeface="Helvetica Neue"/>
                <a:sym typeface="Helvetica Neue"/>
              </a:rPr>
              <a:t>selezionare</a:t>
            </a:r>
            <a:r>
              <a:rPr lang="en-US" sz="2800" dirty="0">
                <a:solidFill>
                  <a:schemeClr val="dk1"/>
                </a:solidFill>
                <a:highlight>
                  <a:schemeClr val="lt1"/>
                </a:highlight>
                <a:latin typeface="Helvetica Neue"/>
                <a:ea typeface="Helvetica Neue"/>
                <a:cs typeface="Helvetica Neue"/>
                <a:sym typeface="Helvetica Neue"/>
              </a:rPr>
              <a:t>/</a:t>
            </a:r>
            <a:r>
              <a:rPr lang="en-US" sz="2800" dirty="0" err="1">
                <a:solidFill>
                  <a:schemeClr val="dk1"/>
                </a:solidFill>
                <a:highlight>
                  <a:schemeClr val="lt1"/>
                </a:highlight>
                <a:latin typeface="Helvetica Neue"/>
                <a:ea typeface="Helvetica Neue"/>
                <a:cs typeface="Helvetica Neue"/>
                <a:sym typeface="Helvetica Neue"/>
              </a:rPr>
              <a:t>utilizzare</a:t>
            </a:r>
            <a:r>
              <a:rPr lang="en-US" sz="2800" dirty="0">
                <a:solidFill>
                  <a:schemeClr val="dk1"/>
                </a:solidFill>
                <a:highlight>
                  <a:schemeClr val="lt1"/>
                </a:highlight>
                <a:latin typeface="Helvetica Neue"/>
                <a:ea typeface="Helvetica Neue"/>
                <a:cs typeface="Helvetica Neue"/>
                <a:sym typeface="Helvetica Neue"/>
              </a:rPr>
              <a:t> la </a:t>
            </a:r>
            <a:r>
              <a:rPr lang="en-US" sz="2800" dirty="0" err="1">
                <a:solidFill>
                  <a:schemeClr val="dk1"/>
                </a:solidFill>
                <a:highlight>
                  <a:schemeClr val="lt1"/>
                </a:highlight>
                <a:latin typeface="Helvetica Neue"/>
                <a:ea typeface="Helvetica Neue"/>
                <a:cs typeface="Helvetica Neue"/>
                <a:sym typeface="Helvetica Neue"/>
              </a:rPr>
              <a:t>tecnologia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adeguata</a:t>
            </a:r>
            <a:r>
              <a:rPr lang="en-US" sz="2800" dirty="0">
                <a:solidFill>
                  <a:schemeClr val="dk1"/>
                </a:solidFill>
                <a:highlight>
                  <a:schemeClr val="lt1"/>
                </a:highlight>
                <a:latin typeface="Helvetica Neue"/>
                <a:ea typeface="Helvetica Neue"/>
                <a:cs typeface="Helvetica Neue"/>
                <a:sym typeface="Helvetica Neue"/>
              </a:rPr>
              <a:t>. </a:t>
            </a:r>
          </a:p>
          <a:p>
            <a:pPr marL="457200" lvl="0" indent="-381000" algn="l" rtl="0">
              <a:spcBef>
                <a:spcPts val="0"/>
              </a:spcBef>
              <a:spcAft>
                <a:spcPts val="0"/>
              </a:spcAft>
              <a:buClr>
                <a:schemeClr val="dk1"/>
              </a:buClr>
              <a:buSzPts val="2400"/>
              <a:buFont typeface="Calibri"/>
              <a:buChar char="●"/>
            </a:pPr>
            <a:r>
              <a:rPr lang="en-US" sz="2800" dirty="0" err="1">
                <a:solidFill>
                  <a:schemeClr val="dk1"/>
                </a:solidFill>
                <a:highlight>
                  <a:schemeClr val="lt1"/>
                </a:highlight>
                <a:latin typeface="Helvetica Neue"/>
                <a:ea typeface="Helvetica Neue"/>
                <a:cs typeface="Helvetica Neue"/>
                <a:sym typeface="Helvetica Neue"/>
              </a:rPr>
              <a:t>Necessità</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mantenere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un'interazione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regolare</a:t>
            </a:r>
            <a:r>
              <a:rPr lang="en-US" sz="2800" dirty="0">
                <a:solidFill>
                  <a:schemeClr val="dk1"/>
                </a:solidFill>
                <a:highlight>
                  <a:schemeClr val="lt1"/>
                </a:highlight>
                <a:latin typeface="Helvetica Neue"/>
                <a:ea typeface="Helvetica Neue"/>
                <a:cs typeface="Helvetica Neue"/>
                <a:sym typeface="Helvetica Neue"/>
              </a:rPr>
              <a:t> con </a:t>
            </a:r>
            <a:r>
              <a:rPr lang="en-US" sz="2800" dirty="0" err="1">
                <a:solidFill>
                  <a:schemeClr val="dk1"/>
                </a:solidFill>
                <a:highlight>
                  <a:schemeClr val="lt1"/>
                </a:highlight>
                <a:latin typeface="Helvetica Neue"/>
                <a:ea typeface="Helvetica Neue"/>
                <a:cs typeface="Helvetica Neue"/>
                <a:sym typeface="Helvetica Neue"/>
              </a:rPr>
              <a:t>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dipendenti</a:t>
            </a:r>
            <a:r>
              <a:rPr lang="en-US" sz="2800" dirty="0">
                <a:solidFill>
                  <a:schemeClr val="dk1"/>
                </a:solidFill>
                <a:highlight>
                  <a:schemeClr val="lt1"/>
                </a:highlight>
                <a:latin typeface="Helvetica Neue"/>
                <a:ea typeface="Helvetica Neue"/>
                <a:cs typeface="Helvetica Neue"/>
                <a:sym typeface="Helvetica Neue"/>
              </a:rPr>
              <a:t>. </a:t>
            </a:r>
          </a:p>
          <a:p>
            <a:pPr marL="457200" lvl="0" indent="-381000" algn="l" rtl="0">
              <a:spcBef>
                <a:spcPts val="0"/>
              </a:spcBef>
              <a:spcAft>
                <a:spcPts val="0"/>
              </a:spcAft>
              <a:buClr>
                <a:schemeClr val="dk1"/>
              </a:buClr>
              <a:buSzPts val="2400"/>
              <a:buFont typeface="Calibri"/>
              <a:buChar char="●"/>
            </a:pPr>
            <a:r>
              <a:rPr lang="en-US" sz="2800" dirty="0" err="1">
                <a:solidFill>
                  <a:schemeClr val="dk1"/>
                </a:solidFill>
                <a:highlight>
                  <a:schemeClr val="lt1"/>
                </a:highlight>
                <a:latin typeface="Helvetica Neue"/>
                <a:ea typeface="Helvetica Neue"/>
                <a:cs typeface="Helvetica Neue"/>
                <a:sym typeface="Helvetica Neue"/>
              </a:rPr>
              <a:t>Rilevanza</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stimolare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dipendenti</a:t>
            </a:r>
            <a:r>
              <a:rPr lang="en-US" sz="2800" dirty="0">
                <a:solidFill>
                  <a:schemeClr val="dk1"/>
                </a:solidFill>
                <a:highlight>
                  <a:schemeClr val="lt1"/>
                </a:highlight>
                <a:latin typeface="Helvetica Neue"/>
                <a:ea typeface="Helvetica Neue"/>
                <a:cs typeface="Helvetica Neue"/>
                <a:sym typeface="Helvetica Neue"/>
              </a:rPr>
              <a:t> e manager a </a:t>
            </a:r>
            <a:r>
              <a:rPr lang="en-US" sz="2800" dirty="0" err="1">
                <a:solidFill>
                  <a:schemeClr val="dk1"/>
                </a:solidFill>
                <a:highlight>
                  <a:schemeClr val="lt1"/>
                </a:highlight>
                <a:latin typeface="Helvetica Neue"/>
                <a:ea typeface="Helvetica Neue"/>
                <a:cs typeface="Helvetica Neue"/>
                <a:sym typeface="Helvetica Neue"/>
              </a:rPr>
              <a:t>reagire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rapidamente</a:t>
            </a:r>
            <a:r>
              <a:rPr lang="en-US" sz="2800" dirty="0">
                <a:solidFill>
                  <a:schemeClr val="dk1"/>
                </a:solidFill>
                <a:highlight>
                  <a:schemeClr val="lt1"/>
                </a:highlight>
                <a:latin typeface="Helvetica Neue"/>
                <a:ea typeface="Helvetica Neue"/>
                <a:cs typeface="Helvetica Neue"/>
                <a:sym typeface="Helvetica Neue"/>
              </a:rPr>
              <a:t> ed </a:t>
            </a:r>
            <a:r>
              <a:rPr lang="en-US" sz="2800" dirty="0" err="1">
                <a:solidFill>
                  <a:schemeClr val="dk1"/>
                </a:solidFill>
                <a:highlight>
                  <a:schemeClr val="lt1"/>
                </a:highlight>
                <a:latin typeface="Helvetica Neue"/>
                <a:ea typeface="Helvetica Neue"/>
                <a:cs typeface="Helvetica Neue"/>
                <a:sym typeface="Helvetica Neue"/>
              </a:rPr>
              <a:t>essere</a:t>
            </a:r>
            <a:r>
              <a:rPr lang="en-US" sz="2800" dirty="0">
                <a:solidFill>
                  <a:schemeClr val="dk1"/>
                </a:solidFill>
                <a:highlight>
                  <a:schemeClr val="lt1"/>
                </a:highlight>
                <a:latin typeface="Helvetica Neue"/>
                <a:ea typeface="Helvetica Neue"/>
                <a:cs typeface="Helvetica Neue"/>
                <a:sym typeface="Helvetica Neue"/>
              </a:rPr>
              <a:t> il </a:t>
            </a:r>
            <a:r>
              <a:rPr lang="en-US" sz="2800" dirty="0" err="1">
                <a:solidFill>
                  <a:schemeClr val="dk1"/>
                </a:solidFill>
                <a:highlight>
                  <a:schemeClr val="lt1"/>
                </a:highlight>
                <a:latin typeface="Helvetica Neue"/>
                <a:ea typeface="Helvetica Neue"/>
                <a:cs typeface="Helvetica Neue"/>
                <a:sym typeface="Helvetica Neue"/>
              </a:rPr>
              <a:t>più</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concisi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possibile</a:t>
            </a:r>
            <a:r>
              <a:rPr lang="en-US" sz="2800" dirty="0">
                <a:solidFill>
                  <a:schemeClr val="dk1"/>
                </a:solidFill>
                <a:highlight>
                  <a:schemeClr val="lt1"/>
                </a:highlight>
                <a:latin typeface="Helvetica Neue"/>
                <a:ea typeface="Helvetica Neue"/>
                <a:cs typeface="Helvetica Neue"/>
                <a:sym typeface="Helvetica Neue"/>
              </a:rPr>
              <a:t>. </a:t>
            </a:r>
          </a:p>
          <a:p>
            <a:pPr marL="457200" lvl="0" indent="-381000" algn="l" rtl="0">
              <a:spcBef>
                <a:spcPts val="0"/>
              </a:spcBef>
              <a:spcAft>
                <a:spcPts val="0"/>
              </a:spcAft>
              <a:buClr>
                <a:schemeClr val="dk1"/>
              </a:buClr>
              <a:buSzPts val="2400"/>
              <a:buFont typeface="Calibri"/>
              <a:buChar char="●"/>
            </a:pPr>
            <a:r>
              <a:rPr lang="en-US" sz="2800" dirty="0" err="1">
                <a:solidFill>
                  <a:schemeClr val="dk1"/>
                </a:solidFill>
                <a:highlight>
                  <a:schemeClr val="lt1"/>
                </a:highlight>
                <a:latin typeface="Helvetica Neue"/>
                <a:ea typeface="Helvetica Neue"/>
                <a:cs typeface="Helvetica Neue"/>
                <a:sym typeface="Helvetica Neue"/>
              </a:rPr>
              <a:t>Mantenere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sufficiente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attenzione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alla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gestione</a:t>
            </a:r>
            <a:r>
              <a:rPr lang="en-US" sz="2800" dirty="0">
                <a:solidFill>
                  <a:schemeClr val="dk1"/>
                </a:solidFill>
                <a:highlight>
                  <a:schemeClr val="lt1"/>
                </a:highlight>
                <a:latin typeface="Helvetica Neue"/>
                <a:ea typeface="Helvetica Neue"/>
                <a:cs typeface="Helvetica Neue"/>
                <a:sym typeface="Helvetica Neue"/>
              </a:rPr>
              <a:t> del </a:t>
            </a:r>
            <a:r>
              <a:rPr lang="en-US" sz="2800" dirty="0" err="1">
                <a:solidFill>
                  <a:schemeClr val="dk1"/>
                </a:solidFill>
                <a:highlight>
                  <a:schemeClr val="lt1"/>
                </a:highlight>
                <a:latin typeface="Helvetica Neue"/>
                <a:ea typeface="Helvetica Neue"/>
                <a:cs typeface="Helvetica Neue"/>
                <a:sym typeface="Helvetica Neue"/>
              </a:rPr>
              <a:t>rischio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nelle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sfide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alla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sicurezza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L'importanza</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promuovere</a:t>
            </a:r>
            <a:r>
              <a:rPr lang="en-US" sz="2800" dirty="0">
                <a:solidFill>
                  <a:schemeClr val="dk1"/>
                </a:solidFill>
                <a:highlight>
                  <a:schemeClr val="lt1"/>
                </a:highlight>
                <a:latin typeface="Helvetica Neue"/>
                <a:ea typeface="Helvetica Neue"/>
                <a:cs typeface="Helvetica Neue"/>
                <a:sym typeface="Helvetica Neue"/>
              </a:rPr>
              <a:t>/</a:t>
            </a:r>
            <a:r>
              <a:rPr lang="en-US" sz="2800" dirty="0" err="1">
                <a:solidFill>
                  <a:schemeClr val="dk1"/>
                </a:solidFill>
                <a:highlight>
                  <a:schemeClr val="lt1"/>
                </a:highlight>
                <a:latin typeface="Helvetica Neue"/>
                <a:ea typeface="Helvetica Neue"/>
                <a:cs typeface="Helvetica Neue"/>
                <a:sym typeface="Helvetica Neue"/>
              </a:rPr>
              <a:t>creare</a:t>
            </a:r>
            <a:r>
              <a:rPr lang="en-US" sz="2800" dirty="0">
                <a:solidFill>
                  <a:schemeClr val="dk1"/>
                </a:solidFill>
                <a:highlight>
                  <a:schemeClr val="lt1"/>
                </a:highlight>
                <a:latin typeface="Helvetica Neue"/>
                <a:ea typeface="Helvetica Neue"/>
                <a:cs typeface="Helvetica Neue"/>
                <a:sym typeface="Helvetica Neue"/>
              </a:rPr>
              <a:t> un </a:t>
            </a:r>
            <a:r>
              <a:rPr lang="en-US" sz="2800" dirty="0" err="1">
                <a:solidFill>
                  <a:schemeClr val="dk1"/>
                </a:solidFill>
                <a:highlight>
                  <a:schemeClr val="lt1"/>
                </a:highlight>
                <a:latin typeface="Helvetica Neue"/>
                <a:ea typeface="Helvetica Neue"/>
                <a:cs typeface="Helvetica Neue"/>
                <a:sym typeface="Helvetica Neue"/>
              </a:rPr>
              <a:t>posto</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lavoro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sano</a:t>
            </a:r>
            <a:r>
              <a:rPr lang="en-US" sz="2800" dirty="0">
                <a:solidFill>
                  <a:schemeClr val="dk1"/>
                </a:solidFill>
                <a:highlight>
                  <a:schemeClr val="lt1"/>
                </a:highlight>
                <a:latin typeface="Helvetica Neue"/>
                <a:ea typeface="Helvetica Neue"/>
                <a:cs typeface="Helvetica Neue"/>
                <a:sym typeface="Helvetica Neue"/>
              </a:rPr>
              <a:t>.</a:t>
            </a:r>
          </a:p>
          <a:p>
            <a:pPr marL="0" lvl="0" indent="0" algn="l" rtl="0">
              <a:spcBef>
                <a:spcPts val="0"/>
              </a:spcBef>
              <a:spcAft>
                <a:spcPts val="0"/>
              </a:spcAft>
              <a:buSzPts val="1100"/>
              <a:buNone/>
            </a:pPr>
            <a:endParaRPr sz="2800" b="1"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b288c97b5c_0_20"/>
          <p:cNvSpPr txBox="1"/>
          <p:nvPr/>
        </p:nvSpPr>
        <p:spPr>
          <a:xfrm>
            <a:off x="1468125" y="88242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 </a:t>
            </a:r>
            <a:r>
              <a:rPr lang="en-US" sz="4400" b="1" dirty="0">
                <a:solidFill>
                  <a:srgbClr val="D00B24"/>
                </a:solidFill>
                <a:highlight>
                  <a:schemeClr val="lt1"/>
                </a:highlight>
              </a:rPr>
              <a:t>SW, </a:t>
            </a:r>
            <a:r>
              <a:rPr lang="en-US" sz="4400" b="1" dirty="0" err="1">
                <a:solidFill>
                  <a:srgbClr val="D00B24"/>
                </a:solidFill>
                <a:highlight>
                  <a:schemeClr val="lt1"/>
                </a:highlight>
              </a:rPr>
              <a:t>buone</a:t>
            </a:r>
            <a:r>
              <a:rPr lang="en-US" sz="4400" b="1" dirty="0">
                <a:solidFill>
                  <a:srgbClr val="D00B24"/>
                </a:solidFill>
                <a:highlight>
                  <a:schemeClr val="lt1"/>
                </a:highlight>
              </a:rPr>
              <a:t> </a:t>
            </a:r>
            <a:r>
              <a:rPr lang="en-US" sz="4400" b="1" dirty="0" err="1">
                <a:solidFill>
                  <a:srgbClr val="D00B24"/>
                </a:solidFill>
                <a:highlight>
                  <a:schemeClr val="lt1"/>
                </a:highlight>
              </a:rPr>
              <a:t>pratiche</a:t>
            </a:r>
            <a:endParaRPr sz="4400" b="1" dirty="0">
              <a:solidFill>
                <a:srgbClr val="D00B24"/>
              </a:solidFill>
            </a:endParaRPr>
          </a:p>
        </p:txBody>
      </p:sp>
      <p:sp>
        <p:nvSpPr>
          <p:cNvPr id="188" name="Google Shape;188;g1b288c97b5c_0_20"/>
          <p:cNvSpPr txBox="1"/>
          <p:nvPr/>
        </p:nvSpPr>
        <p:spPr>
          <a:xfrm>
            <a:off x="1468125" y="1649400"/>
            <a:ext cx="14847600" cy="784826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it-IT" sz="2800" b="1" dirty="0"/>
              <a:t>Equilibrio tra SW e vita personale </a:t>
            </a:r>
          </a:p>
          <a:p>
            <a:pPr marL="0" lvl="0" indent="0" algn="l" rtl="0">
              <a:spcBef>
                <a:spcPts val="0"/>
              </a:spcBef>
              <a:spcAft>
                <a:spcPts val="0"/>
              </a:spcAft>
              <a:buSzPts val="1100"/>
              <a:buNone/>
            </a:pPr>
            <a:r>
              <a:rPr lang="it-IT" sz="2800" dirty="0"/>
              <a:t>Stabilire l'equilibrio tra SW e vita personale è importante e dovrebbe essere favorito dall'organizzazione:</a:t>
            </a:r>
          </a:p>
          <a:p>
            <a:pPr marL="457200" marR="0" lvl="0" indent="-457200" algn="l" rtl="0">
              <a:spcBef>
                <a:spcPts val="0"/>
              </a:spcBef>
              <a:spcAft>
                <a:spcPts val="0"/>
              </a:spcAft>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Sessioni</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sensibilizzazione</a:t>
            </a:r>
            <a:r>
              <a:rPr lang="en-US" sz="2800" dirty="0">
                <a:solidFill>
                  <a:schemeClr val="dk1"/>
                </a:solidFill>
                <a:highlight>
                  <a:schemeClr val="lt1"/>
                </a:highlight>
                <a:latin typeface="Helvetica Neue"/>
                <a:ea typeface="Helvetica Neue"/>
                <a:cs typeface="Helvetica Neue"/>
                <a:sym typeface="Helvetica Neue"/>
              </a:rPr>
              <a:t> per tutti </a:t>
            </a:r>
            <a:r>
              <a:rPr lang="en-US" sz="2800" dirty="0" err="1">
                <a:solidFill>
                  <a:schemeClr val="dk1"/>
                </a:solidFill>
                <a:highlight>
                  <a:schemeClr val="lt1"/>
                </a:highlight>
                <a:latin typeface="Helvetica Neue"/>
                <a:ea typeface="Helvetica Neue"/>
                <a:cs typeface="Helvetica Neue"/>
                <a:sym typeface="Helvetica Neue"/>
              </a:rPr>
              <a:t>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livelli</a:t>
            </a:r>
            <a:r>
              <a:rPr lang="en-US" sz="2800" dirty="0">
                <a:solidFill>
                  <a:schemeClr val="dk1"/>
                </a:solidFill>
                <a:highlight>
                  <a:schemeClr val="lt1"/>
                </a:highlight>
                <a:latin typeface="Helvetica Neue"/>
                <a:ea typeface="Helvetica Neue"/>
                <a:cs typeface="Helvetica Neue"/>
                <a:sym typeface="Helvetica Neue"/>
              </a:rPr>
              <a:t> del </a:t>
            </a:r>
            <a:r>
              <a:rPr lang="en-US" sz="2800" dirty="0" err="1">
                <a:solidFill>
                  <a:schemeClr val="dk1"/>
                </a:solidFill>
                <a:highlight>
                  <a:schemeClr val="lt1"/>
                </a:highlight>
                <a:latin typeface="Helvetica Neue"/>
                <a:ea typeface="Helvetica Neue"/>
                <a:cs typeface="Helvetica Neue"/>
                <a:sym typeface="Helvetica Neue"/>
              </a:rPr>
              <a:t>personale</a:t>
            </a:r>
            <a:r>
              <a:rPr lang="en-US" sz="2800" dirty="0">
                <a:solidFill>
                  <a:schemeClr val="dk1"/>
                </a:solidFill>
                <a:highlight>
                  <a:schemeClr val="lt1"/>
                </a:highlight>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Formazione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specifica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sulle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tecniche</a:t>
            </a:r>
            <a:r>
              <a:rPr lang="en-US" sz="2800" dirty="0">
                <a:solidFill>
                  <a:schemeClr val="dk1"/>
                </a:solidFill>
                <a:highlight>
                  <a:schemeClr val="lt1"/>
                </a:highlight>
                <a:latin typeface="Helvetica Neue"/>
                <a:ea typeface="Helvetica Neue"/>
                <a:cs typeface="Helvetica Neue"/>
                <a:sym typeface="Helvetica Neue"/>
              </a:rPr>
              <a:t> di Smart Working per manager e team. </a:t>
            </a:r>
          </a:p>
          <a:p>
            <a:pPr marL="457200" marR="0" lvl="0" indent="-457200" algn="l" rtl="0">
              <a:spcBef>
                <a:spcPts val="0"/>
              </a:spcBef>
              <a:spcAft>
                <a:spcPts val="0"/>
              </a:spcAft>
              <a:buFont typeface="Arial" panose="020B0604020202020204" pitchFamily="34" charset="0"/>
              <a:buChar char="•"/>
            </a:pPr>
            <a:r>
              <a:rPr lang="en-US" sz="2800" dirty="0">
                <a:solidFill>
                  <a:schemeClr val="dk1"/>
                </a:solidFill>
                <a:highlight>
                  <a:schemeClr val="lt1"/>
                </a:highlight>
                <a:latin typeface="Helvetica Neue"/>
                <a:ea typeface="Helvetica Neue"/>
                <a:cs typeface="Helvetica Neue"/>
                <a:sym typeface="Helvetica Neue"/>
              </a:rPr>
              <a:t>Lo </a:t>
            </a:r>
            <a:r>
              <a:rPr lang="en-US" sz="2800" dirty="0" err="1">
                <a:solidFill>
                  <a:schemeClr val="dk1"/>
                </a:solidFill>
                <a:highlight>
                  <a:schemeClr val="lt1"/>
                </a:highlight>
                <a:latin typeface="Helvetica Neue"/>
                <a:ea typeface="Helvetica Neue"/>
                <a:cs typeface="Helvetica Neue"/>
                <a:sym typeface="Helvetica Neue"/>
              </a:rPr>
              <a:t>sviluppo</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documenti</a:t>
            </a:r>
            <a:r>
              <a:rPr lang="en-US" sz="2800" dirty="0">
                <a:solidFill>
                  <a:schemeClr val="dk1"/>
                </a:solidFill>
                <a:highlight>
                  <a:schemeClr val="lt1"/>
                </a:highlight>
                <a:latin typeface="Helvetica Neue"/>
                <a:ea typeface="Helvetica Neue"/>
                <a:cs typeface="Helvetica Neue"/>
                <a:sym typeface="Helvetica Neue"/>
              </a:rPr>
              <a:t> o </a:t>
            </a:r>
            <a:r>
              <a:rPr lang="en-US" sz="2800" dirty="0" err="1">
                <a:solidFill>
                  <a:schemeClr val="dk1"/>
                </a:solidFill>
                <a:highlight>
                  <a:schemeClr val="lt1"/>
                </a:highlight>
                <a:latin typeface="Helvetica Neue"/>
                <a:ea typeface="Helvetica Neue"/>
                <a:cs typeface="Helvetica Neue"/>
                <a:sym typeface="Helvetica Neue"/>
              </a:rPr>
              <a:t>protocolli</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squadra</a:t>
            </a:r>
            <a:r>
              <a:rPr lang="en-US" sz="2800" dirty="0">
                <a:solidFill>
                  <a:schemeClr val="dk1"/>
                </a:solidFill>
                <a:highlight>
                  <a:schemeClr val="lt1"/>
                </a:highlight>
                <a:latin typeface="Helvetica Neue"/>
                <a:ea typeface="Helvetica Neue"/>
                <a:cs typeface="Helvetica Neue"/>
                <a:sym typeface="Helvetica Neue"/>
              </a:rPr>
              <a:t> per </a:t>
            </a:r>
            <a:r>
              <a:rPr lang="en-US" sz="2800" dirty="0" err="1">
                <a:solidFill>
                  <a:schemeClr val="dk1"/>
                </a:solidFill>
                <a:highlight>
                  <a:schemeClr val="lt1"/>
                </a:highlight>
                <a:latin typeface="Helvetica Neue"/>
                <a:ea typeface="Helvetica Neue"/>
                <a:cs typeface="Helvetica Neue"/>
                <a:sym typeface="Helvetica Neue"/>
              </a:rPr>
              <a:t>coinvolgere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dipendenti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nella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progettazione</a:t>
            </a:r>
            <a:r>
              <a:rPr lang="en-US" sz="2800" dirty="0">
                <a:solidFill>
                  <a:schemeClr val="dk1"/>
                </a:solidFill>
                <a:highlight>
                  <a:schemeClr val="lt1"/>
                </a:highlight>
                <a:latin typeface="Helvetica Neue"/>
                <a:ea typeface="Helvetica Neue"/>
                <a:cs typeface="Helvetica Neue"/>
                <a:sym typeface="Helvetica Neue"/>
              </a:rPr>
              <a:t> e </a:t>
            </a:r>
            <a:r>
              <a:rPr lang="en-US" sz="2800" dirty="0" err="1">
                <a:solidFill>
                  <a:schemeClr val="dk1"/>
                </a:solidFill>
                <a:highlight>
                  <a:schemeClr val="lt1"/>
                </a:highlight>
                <a:latin typeface="Helvetica Neue"/>
                <a:ea typeface="Helvetica Neue"/>
                <a:cs typeface="Helvetica Neue"/>
                <a:sym typeface="Helvetica Neue"/>
              </a:rPr>
              <a:t>nell'applicazione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delle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proprie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disposizioni</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squadra</a:t>
            </a:r>
            <a:r>
              <a:rPr lang="en-US" sz="2800" dirty="0">
                <a:solidFill>
                  <a:schemeClr val="dk1"/>
                </a:solidFill>
                <a:highlight>
                  <a:schemeClr val="lt1"/>
                </a:highlight>
                <a:latin typeface="Helvetica Neue"/>
                <a:ea typeface="Helvetica Neue"/>
                <a:cs typeface="Helvetica Neue"/>
                <a:sym typeface="Helvetica Neue"/>
              </a:rPr>
              <a:t> per </a:t>
            </a:r>
            <a:r>
              <a:rPr lang="en-US" sz="2800" dirty="0" err="1">
                <a:solidFill>
                  <a:schemeClr val="dk1"/>
                </a:solidFill>
                <a:highlight>
                  <a:schemeClr val="lt1"/>
                </a:highlight>
                <a:latin typeface="Helvetica Neue"/>
                <a:ea typeface="Helvetica Neue"/>
                <a:cs typeface="Helvetica Neue"/>
                <a:sym typeface="Helvetica Neue"/>
              </a:rPr>
              <a:t>l'implementazione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delle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pratiche</a:t>
            </a:r>
            <a:r>
              <a:rPr lang="en-US" sz="2800" dirty="0">
                <a:solidFill>
                  <a:schemeClr val="dk1"/>
                </a:solidFill>
                <a:highlight>
                  <a:schemeClr val="lt1"/>
                </a:highlight>
                <a:latin typeface="Helvetica Neue"/>
                <a:ea typeface="Helvetica Neue"/>
                <a:cs typeface="Helvetica Neue"/>
                <a:sym typeface="Helvetica Neue"/>
              </a:rPr>
              <a:t> di Smart Working.</a:t>
            </a:r>
          </a:p>
          <a:p>
            <a:pPr marL="457200" marR="0" lvl="0" indent="-457200" algn="l" rtl="0">
              <a:spcBef>
                <a:spcPts val="0"/>
              </a:spcBef>
              <a:spcAft>
                <a:spcPts val="0"/>
              </a:spcAft>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Incorporare</a:t>
            </a:r>
            <a:r>
              <a:rPr lang="en-US" sz="2800" dirty="0">
                <a:solidFill>
                  <a:schemeClr val="dk1"/>
                </a:solidFill>
                <a:highlight>
                  <a:schemeClr val="lt1"/>
                </a:highlight>
                <a:latin typeface="Helvetica Neue"/>
                <a:ea typeface="Helvetica Neue"/>
                <a:cs typeface="Helvetica Neue"/>
                <a:sym typeface="Helvetica Neue"/>
              </a:rPr>
              <a:t> le </a:t>
            </a:r>
            <a:r>
              <a:rPr lang="en-US" sz="2800" dirty="0" err="1">
                <a:solidFill>
                  <a:schemeClr val="dk1"/>
                </a:solidFill>
                <a:highlight>
                  <a:schemeClr val="lt1"/>
                </a:highlight>
                <a:latin typeface="Helvetica Neue"/>
                <a:ea typeface="Helvetica Neue"/>
                <a:cs typeface="Helvetica Neue"/>
                <a:sym typeface="Helvetica Neue"/>
              </a:rPr>
              <a:t>tecniche</a:t>
            </a:r>
            <a:r>
              <a:rPr lang="en-US" sz="2800" dirty="0">
                <a:solidFill>
                  <a:schemeClr val="dk1"/>
                </a:solidFill>
                <a:highlight>
                  <a:schemeClr val="lt1"/>
                </a:highlight>
                <a:latin typeface="Helvetica Neue"/>
                <a:ea typeface="Helvetica Neue"/>
                <a:cs typeface="Helvetica Neue"/>
                <a:sym typeface="Helvetica Neue"/>
              </a:rPr>
              <a:t> e </a:t>
            </a:r>
            <a:r>
              <a:rPr lang="en-US" sz="2800" dirty="0" err="1">
                <a:solidFill>
                  <a:schemeClr val="dk1"/>
                </a:solidFill>
                <a:highlight>
                  <a:schemeClr val="lt1"/>
                </a:highlight>
                <a:latin typeface="Helvetica Neue"/>
                <a:ea typeface="Helvetica Neue"/>
                <a:cs typeface="Helvetica Neue"/>
                <a:sym typeface="Helvetica Neue"/>
              </a:rPr>
              <a:t>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principi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dello</a:t>
            </a:r>
            <a:r>
              <a:rPr lang="en-US" sz="2800" dirty="0">
                <a:solidFill>
                  <a:schemeClr val="dk1"/>
                </a:solidFill>
                <a:highlight>
                  <a:schemeClr val="lt1"/>
                </a:highlight>
                <a:latin typeface="Helvetica Neue"/>
                <a:ea typeface="Helvetica Neue"/>
                <a:cs typeface="Helvetica Neue"/>
                <a:sym typeface="Helvetica Neue"/>
              </a:rPr>
              <a:t> Smart Working </a:t>
            </a:r>
            <a:r>
              <a:rPr lang="en-US" sz="2800" dirty="0" err="1">
                <a:solidFill>
                  <a:schemeClr val="dk1"/>
                </a:solidFill>
                <a:highlight>
                  <a:schemeClr val="lt1"/>
                </a:highlight>
                <a:latin typeface="Helvetica Neue"/>
                <a:ea typeface="Helvetica Neue"/>
                <a:cs typeface="Helvetica Neue"/>
                <a:sym typeface="Helvetica Neue"/>
              </a:rPr>
              <a:t>nei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programmi</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sviluppo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della</a:t>
            </a:r>
            <a:r>
              <a:rPr lang="en-US" sz="2800" dirty="0">
                <a:solidFill>
                  <a:schemeClr val="dk1"/>
                </a:solidFill>
                <a:highlight>
                  <a:schemeClr val="lt1"/>
                </a:highlight>
                <a:latin typeface="Helvetica Neue"/>
                <a:ea typeface="Helvetica Neue"/>
                <a:cs typeface="Helvetica Neue"/>
                <a:sym typeface="Helvetica Neue"/>
              </a:rPr>
              <a:t> leadership e in </a:t>
            </a:r>
            <a:r>
              <a:rPr lang="en-US" sz="2800" dirty="0" err="1">
                <a:solidFill>
                  <a:schemeClr val="dk1"/>
                </a:solidFill>
                <a:highlight>
                  <a:schemeClr val="lt1"/>
                </a:highlight>
                <a:latin typeface="Helvetica Neue"/>
                <a:ea typeface="Helvetica Neue"/>
                <a:cs typeface="Helvetica Neue"/>
                <a:sym typeface="Helvetica Neue"/>
              </a:rPr>
              <a:t>altri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corsi</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formazione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professionale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pertinenti</a:t>
            </a:r>
            <a:r>
              <a:rPr lang="en-US" sz="2800" dirty="0">
                <a:solidFill>
                  <a:schemeClr val="dk1"/>
                </a:solidFill>
                <a:highlight>
                  <a:schemeClr val="lt1"/>
                </a:highlight>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Garantire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che</a:t>
            </a:r>
            <a:r>
              <a:rPr lang="en-US" sz="2800" dirty="0">
                <a:solidFill>
                  <a:schemeClr val="dk1"/>
                </a:solidFill>
                <a:highlight>
                  <a:schemeClr val="lt1"/>
                </a:highlight>
                <a:latin typeface="Helvetica Neue"/>
                <a:ea typeface="Helvetica Neue"/>
                <a:cs typeface="Helvetica Neue"/>
                <a:sym typeface="Helvetica Neue"/>
              </a:rPr>
              <a:t> le </a:t>
            </a:r>
            <a:r>
              <a:rPr lang="en-US" sz="2800" dirty="0" err="1">
                <a:solidFill>
                  <a:schemeClr val="dk1"/>
                </a:solidFill>
                <a:highlight>
                  <a:schemeClr val="lt1"/>
                </a:highlight>
                <a:latin typeface="Helvetica Neue"/>
                <a:ea typeface="Helvetica Neue"/>
                <a:cs typeface="Helvetica Neue"/>
                <a:sym typeface="Helvetica Neue"/>
              </a:rPr>
              <a:t>politiche</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assunzione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supportino</a:t>
            </a:r>
            <a:r>
              <a:rPr lang="en-US" sz="2800" dirty="0">
                <a:solidFill>
                  <a:schemeClr val="dk1"/>
                </a:solidFill>
                <a:highlight>
                  <a:schemeClr val="lt1"/>
                </a:highlight>
                <a:latin typeface="Helvetica Neue"/>
                <a:ea typeface="Helvetica Neue"/>
                <a:cs typeface="Helvetica Neue"/>
                <a:sym typeface="Helvetica Neue"/>
              </a:rPr>
              <a:t> lo </a:t>
            </a:r>
            <a:r>
              <a:rPr lang="en-US" sz="2800" dirty="0" err="1">
                <a:solidFill>
                  <a:schemeClr val="dk1"/>
                </a:solidFill>
                <a:highlight>
                  <a:schemeClr val="lt1"/>
                </a:highlight>
                <a:latin typeface="Helvetica Neue"/>
                <a:ea typeface="Helvetica Neue"/>
                <a:cs typeface="Helvetica Neue"/>
                <a:sym typeface="Helvetica Neue"/>
              </a:rPr>
              <a:t>sviluppo</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una</a:t>
            </a:r>
            <a:r>
              <a:rPr lang="en-US" sz="2800" dirty="0">
                <a:solidFill>
                  <a:schemeClr val="dk1"/>
                </a:solidFill>
                <a:highlight>
                  <a:schemeClr val="lt1"/>
                </a:highlight>
                <a:latin typeface="Helvetica Neue"/>
                <a:ea typeface="Helvetica Neue"/>
                <a:cs typeface="Helvetica Neue"/>
                <a:sym typeface="Helvetica Neue"/>
              </a:rPr>
              <a:t> forza </a:t>
            </a:r>
            <a:r>
              <a:rPr lang="en-US" sz="2800" dirty="0" err="1">
                <a:solidFill>
                  <a:schemeClr val="dk1"/>
                </a:solidFill>
                <a:highlight>
                  <a:schemeClr val="lt1"/>
                </a:highlight>
                <a:latin typeface="Helvetica Neue"/>
                <a:ea typeface="Helvetica Neue"/>
                <a:cs typeface="Helvetica Neue"/>
                <a:sym typeface="Helvetica Neue"/>
              </a:rPr>
              <a:t>lavoro</a:t>
            </a:r>
            <a:r>
              <a:rPr lang="en-US" sz="2800" dirty="0">
                <a:solidFill>
                  <a:schemeClr val="dk1"/>
                </a:solidFill>
                <a:highlight>
                  <a:schemeClr val="lt1"/>
                </a:highlight>
                <a:latin typeface="Helvetica Neue"/>
                <a:ea typeface="Helvetica Neue"/>
                <a:cs typeface="Helvetica Neue"/>
                <a:sym typeface="Helvetica Neue"/>
              </a:rPr>
              <a:t> e di </a:t>
            </a:r>
            <a:r>
              <a:rPr lang="en-US" sz="2800" dirty="0" err="1">
                <a:solidFill>
                  <a:schemeClr val="dk1"/>
                </a:solidFill>
                <a:highlight>
                  <a:schemeClr val="lt1"/>
                </a:highlight>
                <a:latin typeface="Helvetica Neue"/>
                <a:ea typeface="Helvetica Neue"/>
                <a:cs typeface="Helvetica Neue"/>
                <a:sym typeface="Helvetica Neue"/>
              </a:rPr>
              <a:t>una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cultura</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dello</a:t>
            </a:r>
            <a:r>
              <a:rPr lang="en-US" sz="2800" dirty="0">
                <a:solidFill>
                  <a:schemeClr val="dk1"/>
                </a:solidFill>
                <a:highlight>
                  <a:schemeClr val="lt1"/>
                </a:highlight>
                <a:latin typeface="Helvetica Neue"/>
                <a:ea typeface="Helvetica Neue"/>
                <a:cs typeface="Helvetica Neue"/>
                <a:sym typeface="Helvetica Neue"/>
              </a:rPr>
              <a:t> Smart Working. </a:t>
            </a:r>
          </a:p>
          <a:p>
            <a:pPr marL="457200" marR="0" lvl="0" indent="-457200" algn="l" rtl="0">
              <a:spcBef>
                <a:spcPts val="0"/>
              </a:spcBef>
              <a:spcAft>
                <a:spcPts val="0"/>
              </a:spcAft>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Garantire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che</a:t>
            </a:r>
            <a:r>
              <a:rPr lang="en-US" sz="2800" dirty="0">
                <a:solidFill>
                  <a:schemeClr val="dk1"/>
                </a:solidFill>
                <a:highlight>
                  <a:schemeClr val="lt1"/>
                </a:highlight>
                <a:latin typeface="Helvetica Neue"/>
                <a:ea typeface="Helvetica Neue"/>
                <a:cs typeface="Helvetica Neue"/>
                <a:sym typeface="Helvetica Neue"/>
              </a:rPr>
              <a:t> le </a:t>
            </a:r>
            <a:r>
              <a:rPr lang="en-US" sz="2800" dirty="0" err="1">
                <a:solidFill>
                  <a:schemeClr val="dk1"/>
                </a:solidFill>
                <a:highlight>
                  <a:schemeClr val="lt1"/>
                </a:highlight>
                <a:latin typeface="Helvetica Neue"/>
                <a:ea typeface="Helvetica Neue"/>
                <a:cs typeface="Helvetica Neue"/>
                <a:sym typeface="Helvetica Neue"/>
              </a:rPr>
              <a:t>politiche</a:t>
            </a:r>
            <a:r>
              <a:rPr lang="en-US" sz="2800" dirty="0">
                <a:solidFill>
                  <a:schemeClr val="dk1"/>
                </a:solidFill>
                <a:highlight>
                  <a:schemeClr val="lt1"/>
                </a:highlight>
                <a:latin typeface="Helvetica Neue"/>
                <a:ea typeface="Helvetica Neue"/>
                <a:cs typeface="Helvetica Neue"/>
                <a:sym typeface="Helvetica Neue"/>
              </a:rPr>
              <a:t> di performance management, reward e </a:t>
            </a:r>
            <a:r>
              <a:rPr lang="en-US" sz="2800" dirty="0" err="1">
                <a:solidFill>
                  <a:schemeClr val="dk1"/>
                </a:solidFill>
                <a:highlight>
                  <a:schemeClr val="lt1"/>
                </a:highlight>
                <a:latin typeface="Helvetica Neue"/>
                <a:ea typeface="Helvetica Neue"/>
                <a:cs typeface="Helvetica Neue"/>
                <a:sym typeface="Helvetica Neue"/>
              </a:rPr>
              <a:t>altre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persone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supportino</a:t>
            </a:r>
            <a:r>
              <a:rPr lang="en-US" sz="2800" dirty="0">
                <a:solidFill>
                  <a:schemeClr val="dk1"/>
                </a:solidFill>
                <a:highlight>
                  <a:schemeClr val="lt1"/>
                </a:highlight>
                <a:latin typeface="Helvetica Neue"/>
                <a:ea typeface="Helvetica Neue"/>
                <a:cs typeface="Helvetica Neue"/>
                <a:sym typeface="Helvetica Neue"/>
              </a:rPr>
              <a:t> lo </a:t>
            </a:r>
            <a:r>
              <a:rPr lang="en-US" sz="2800" dirty="0" err="1">
                <a:solidFill>
                  <a:schemeClr val="dk1"/>
                </a:solidFill>
                <a:highlight>
                  <a:schemeClr val="lt1"/>
                </a:highlight>
                <a:latin typeface="Helvetica Neue"/>
                <a:ea typeface="Helvetica Neue"/>
                <a:cs typeface="Helvetica Neue"/>
                <a:sym typeface="Helvetica Neue"/>
              </a:rPr>
              <a:t>sviluppo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dello</a:t>
            </a:r>
            <a:r>
              <a:rPr lang="en-US" sz="2800" dirty="0">
                <a:solidFill>
                  <a:schemeClr val="dk1"/>
                </a:solidFill>
                <a:highlight>
                  <a:schemeClr val="lt1"/>
                </a:highlight>
                <a:latin typeface="Helvetica Neue"/>
                <a:ea typeface="Helvetica Neue"/>
                <a:cs typeface="Helvetica Neue"/>
                <a:sym typeface="Helvetica Neue"/>
              </a:rPr>
              <a:t> Smart Working. </a:t>
            </a:r>
          </a:p>
          <a:p>
            <a:pPr marL="457200" marR="0" lvl="0" indent="-457200" algn="l" rtl="0">
              <a:spcBef>
                <a:spcPts val="0"/>
              </a:spcBef>
              <a:spcAft>
                <a:spcPts val="0"/>
              </a:spcAft>
              <a:buFont typeface="Arial" panose="020B0604020202020204" pitchFamily="34" charset="0"/>
              <a:buChar char="•"/>
            </a:pPr>
            <a:r>
              <a:rPr lang="en-US" sz="2800" dirty="0" err="1">
                <a:solidFill>
                  <a:schemeClr val="dk1"/>
                </a:solidFill>
                <a:highlight>
                  <a:schemeClr val="lt1"/>
                </a:highlight>
                <a:latin typeface="Helvetica Neue"/>
                <a:ea typeface="Helvetica Neue"/>
                <a:cs typeface="Helvetica Neue"/>
                <a:sym typeface="Helvetica Neue"/>
              </a:rPr>
              <a:t>Importanza</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stabilire</a:t>
            </a:r>
            <a:r>
              <a:rPr lang="en-US" sz="2800" dirty="0">
                <a:solidFill>
                  <a:schemeClr val="dk1"/>
                </a:solidFill>
                <a:highlight>
                  <a:schemeClr val="lt1"/>
                </a:highlight>
                <a:latin typeface="Helvetica Neue"/>
                <a:ea typeface="Helvetica Neue"/>
                <a:cs typeface="Helvetica Neue"/>
                <a:sym typeface="Helvetica Neue"/>
              </a:rPr>
              <a:t> un </a:t>
            </a:r>
            <a:r>
              <a:rPr lang="en-US" sz="2800" dirty="0" err="1">
                <a:solidFill>
                  <a:schemeClr val="dk1"/>
                </a:solidFill>
                <a:highlight>
                  <a:schemeClr val="lt1"/>
                </a:highlight>
                <a:latin typeface="Helvetica Neue"/>
                <a:ea typeface="Helvetica Neue"/>
                <a:cs typeface="Helvetica Neue"/>
                <a:sym typeface="Helvetica Neue"/>
              </a:rPr>
              <a:t>programma</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lavoro</a:t>
            </a:r>
            <a:r>
              <a:rPr lang="en-US" sz="2800" dirty="0">
                <a:solidFill>
                  <a:schemeClr val="dk1"/>
                </a:solidFill>
                <a:highlight>
                  <a:schemeClr val="lt1"/>
                </a:highlight>
                <a:latin typeface="Helvetica Neue"/>
                <a:ea typeface="Helvetica Neue"/>
                <a:cs typeface="Helvetica Neue"/>
                <a:sym typeface="Helvetica Neue"/>
              </a:rPr>
              <a:t> per </a:t>
            </a:r>
            <a:r>
              <a:rPr lang="en-US" sz="2800" dirty="0" err="1">
                <a:solidFill>
                  <a:schemeClr val="dk1"/>
                </a:solidFill>
                <a:highlight>
                  <a:schemeClr val="lt1"/>
                </a:highlight>
                <a:latin typeface="Helvetica Neue"/>
                <a:ea typeface="Helvetica Neue"/>
                <a:cs typeface="Helvetica Neue"/>
                <a:sym typeface="Helvetica Neue"/>
              </a:rPr>
              <a:t>bilanciare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l'orario</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lavoro</a:t>
            </a:r>
            <a:r>
              <a:rPr lang="en-US" sz="2800" dirty="0">
                <a:solidFill>
                  <a:schemeClr val="dk1"/>
                </a:solidFill>
                <a:highlight>
                  <a:schemeClr val="lt1"/>
                </a:highlight>
                <a:latin typeface="Helvetica Neue"/>
                <a:ea typeface="Helvetica Neue"/>
                <a:cs typeface="Helvetica Neue"/>
                <a:sym typeface="Helvetica Neue"/>
              </a:rPr>
              <a:t> e il tempo libero di un </a:t>
            </a:r>
            <a:r>
              <a:rPr lang="en-US" sz="2800" dirty="0" err="1">
                <a:solidFill>
                  <a:schemeClr val="dk1"/>
                </a:solidFill>
                <a:highlight>
                  <a:schemeClr val="lt1"/>
                </a:highlight>
                <a:latin typeface="Helvetica Neue"/>
                <a:ea typeface="Helvetica Neue"/>
                <a:cs typeface="Helvetica Neue"/>
                <a:sym typeface="Helvetica Neue"/>
              </a:rPr>
              <a:t>dipendente</a:t>
            </a:r>
            <a:r>
              <a:rPr lang="en-US" sz="2800" dirty="0">
                <a:solidFill>
                  <a:schemeClr val="dk1"/>
                </a:solidFill>
                <a:highlight>
                  <a:schemeClr val="lt1"/>
                </a:highlight>
                <a:latin typeface="Helvetica Neue"/>
                <a:ea typeface="Helvetica Neue"/>
                <a:cs typeface="Helvetica Neue"/>
                <a:sym typeface="Helvetica Neue"/>
              </a:rPr>
              <a:t>.</a:t>
            </a: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2800" dirty="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b288c97b5c_0_30"/>
          <p:cNvSpPr txBox="1"/>
          <p:nvPr/>
        </p:nvSpPr>
        <p:spPr>
          <a:xfrm>
            <a:off x="1346200" y="124817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 </a:t>
            </a:r>
            <a:r>
              <a:rPr lang="en-US" sz="4400" b="1" dirty="0">
                <a:solidFill>
                  <a:srgbClr val="D00B24"/>
                </a:solidFill>
                <a:highlight>
                  <a:schemeClr val="lt1"/>
                </a:highlight>
              </a:rPr>
              <a:t>SW, </a:t>
            </a:r>
            <a:r>
              <a:rPr lang="en-US" sz="4400" b="1" dirty="0" err="1">
                <a:solidFill>
                  <a:srgbClr val="D00B24"/>
                </a:solidFill>
                <a:highlight>
                  <a:schemeClr val="lt1"/>
                </a:highlight>
              </a:rPr>
              <a:t>buone</a:t>
            </a:r>
            <a:r>
              <a:rPr lang="en-US" sz="4400" b="1" dirty="0">
                <a:solidFill>
                  <a:srgbClr val="D00B24"/>
                </a:solidFill>
                <a:highlight>
                  <a:schemeClr val="lt1"/>
                </a:highlight>
              </a:rPr>
              <a:t> </a:t>
            </a:r>
            <a:r>
              <a:rPr lang="en-US" sz="4400" b="1" dirty="0" err="1">
                <a:solidFill>
                  <a:srgbClr val="D00B24"/>
                </a:solidFill>
                <a:highlight>
                  <a:schemeClr val="lt1"/>
                </a:highlight>
              </a:rPr>
              <a:t>pratiche</a:t>
            </a:r>
            <a:endParaRPr sz="4400" b="1" dirty="0">
              <a:solidFill>
                <a:srgbClr val="D00B24"/>
              </a:solidFill>
            </a:endParaRPr>
          </a:p>
        </p:txBody>
      </p:sp>
      <p:sp>
        <p:nvSpPr>
          <p:cNvPr id="194" name="Google Shape;194;g1b288c97b5c_0_30"/>
          <p:cNvSpPr txBox="1"/>
          <p:nvPr/>
        </p:nvSpPr>
        <p:spPr>
          <a:xfrm>
            <a:off x="1522025" y="2126105"/>
            <a:ext cx="15458170" cy="668794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SW e </a:t>
            </a:r>
            <a:r>
              <a:rPr lang="en-US" sz="2800" b="1" dirty="0" err="1">
                <a:solidFill>
                  <a:schemeClr val="dk1"/>
                </a:solidFill>
                <a:highlight>
                  <a:schemeClr val="lt1"/>
                </a:highlight>
                <a:latin typeface="Helvetica Neue"/>
                <a:ea typeface="Helvetica Neue"/>
                <a:cs typeface="Helvetica Neue"/>
                <a:sym typeface="Helvetica Neue"/>
              </a:rPr>
              <a:t>benessere</a:t>
            </a:r>
            <a:endParaRPr sz="2800" b="1" dirty="0">
              <a:solidFill>
                <a:schemeClr val="dk1"/>
              </a:solidFill>
              <a:highlight>
                <a:schemeClr val="lt1"/>
              </a:highlight>
              <a:latin typeface="Helvetica Neue"/>
              <a:ea typeface="Helvetica Neue"/>
              <a:cs typeface="Helvetica Neue"/>
              <a:sym typeface="Helvetica Neue"/>
            </a:endParaRPr>
          </a:p>
          <a:p>
            <a:pPr>
              <a:buClr>
                <a:schemeClr val="dk1"/>
              </a:buClr>
              <a:buSzPts val="1100"/>
            </a:pPr>
            <a:r>
              <a:rPr lang="en-US" sz="2800" dirty="0" err="1">
                <a:solidFill>
                  <a:schemeClr val="dk1"/>
                </a:solidFill>
              </a:rPr>
              <a:t>Costruire</a:t>
            </a:r>
            <a:r>
              <a:rPr lang="en-US" sz="2800" dirty="0">
                <a:solidFill>
                  <a:schemeClr val="dk1"/>
                </a:solidFill>
              </a:rPr>
              <a:t> un </a:t>
            </a:r>
            <a:r>
              <a:rPr lang="en-US" sz="2800" dirty="0" err="1">
                <a:solidFill>
                  <a:schemeClr val="dk1"/>
                </a:solidFill>
              </a:rPr>
              <a:t>ambiente</a:t>
            </a:r>
            <a:r>
              <a:rPr lang="en-US" sz="2800" dirty="0">
                <a:solidFill>
                  <a:schemeClr val="dk1"/>
                </a:solidFill>
              </a:rPr>
              <a:t> SW </a:t>
            </a:r>
            <a:r>
              <a:rPr lang="en-US" sz="2800" dirty="0" err="1">
                <a:solidFill>
                  <a:schemeClr val="dk1"/>
                </a:solidFill>
              </a:rPr>
              <a:t>che</a:t>
            </a:r>
            <a:r>
              <a:rPr lang="en-US" sz="2800" dirty="0">
                <a:solidFill>
                  <a:schemeClr val="dk1"/>
                </a:solidFill>
              </a:rPr>
              <a:t> </a:t>
            </a:r>
            <a:r>
              <a:rPr lang="en-US" sz="2800" dirty="0" err="1">
                <a:solidFill>
                  <a:schemeClr val="dk1"/>
                </a:solidFill>
              </a:rPr>
              <a:t>favorisca</a:t>
            </a:r>
            <a:r>
              <a:rPr lang="en-US" sz="2800" dirty="0">
                <a:solidFill>
                  <a:schemeClr val="dk1"/>
                </a:solidFill>
              </a:rPr>
              <a:t> il </a:t>
            </a:r>
            <a:r>
              <a:rPr lang="en-US" sz="2800" dirty="0" err="1">
                <a:solidFill>
                  <a:schemeClr val="dk1"/>
                </a:solidFill>
              </a:rPr>
              <a:t>benessere</a:t>
            </a:r>
            <a:r>
              <a:rPr lang="en-US" sz="2800" dirty="0">
                <a:solidFill>
                  <a:schemeClr val="dk1"/>
                </a:solidFill>
              </a:rPr>
              <a:t> </a:t>
            </a:r>
            <a:r>
              <a:rPr lang="en-US" sz="2800" dirty="0" err="1">
                <a:solidFill>
                  <a:schemeClr val="dk1"/>
                </a:solidFill>
              </a:rPr>
              <a:t>dei</a:t>
            </a:r>
            <a:r>
              <a:rPr lang="en-US" sz="2800" dirty="0">
                <a:solidFill>
                  <a:schemeClr val="dk1"/>
                </a:solidFill>
              </a:rPr>
              <a:t> </a:t>
            </a:r>
            <a:r>
              <a:rPr lang="en-US" sz="2800" dirty="0" err="1">
                <a:solidFill>
                  <a:schemeClr val="dk1"/>
                </a:solidFill>
              </a:rPr>
              <a:t>dipendenti</a:t>
            </a:r>
            <a:r>
              <a:rPr lang="en-US" sz="2800" dirty="0">
                <a:solidFill>
                  <a:schemeClr val="dk1"/>
                </a:solidFill>
              </a:rPr>
              <a:t> :</a:t>
            </a:r>
            <a:endParaRPr sz="2800" dirty="0">
              <a:solidFill>
                <a:schemeClr val="dk1"/>
              </a:solidFill>
            </a:endParaRPr>
          </a:p>
          <a:p>
            <a:pPr marL="514350" lvl="0" indent="-514350" algn="l" rtl="0">
              <a:lnSpc>
                <a:spcPct val="115000"/>
              </a:lnSpc>
              <a:spcBef>
                <a:spcPts val="0"/>
              </a:spcBef>
              <a:spcAft>
                <a:spcPts val="0"/>
              </a:spcAft>
              <a:buFont typeface="+mj-lt"/>
              <a:buAutoNum type="arabicPeriod"/>
            </a:pPr>
            <a:r>
              <a:rPr lang="it-IT" sz="2700" dirty="0"/>
              <a:t>Evidenze di una relazione positiva tra flessibilità lavorativa, salute e benessere. </a:t>
            </a:r>
          </a:p>
          <a:p>
            <a:pPr marL="514350" lvl="0" indent="-514350" algn="l" rtl="0">
              <a:lnSpc>
                <a:spcPct val="115000"/>
              </a:lnSpc>
              <a:spcBef>
                <a:spcPts val="0"/>
              </a:spcBef>
              <a:spcAft>
                <a:spcPts val="0"/>
              </a:spcAft>
              <a:buFont typeface="+mj-lt"/>
              <a:buAutoNum type="arabicPeriod"/>
            </a:pPr>
            <a:r>
              <a:rPr lang="it-IT" sz="2700" dirty="0"/>
              <a:t>Rilevanza del buon senso degli affari per prendersi cura della salute e della forma fisica dei dipendenti. </a:t>
            </a:r>
          </a:p>
          <a:p>
            <a:pPr marL="514350" lvl="0" indent="-514350" algn="l" rtl="0">
              <a:lnSpc>
                <a:spcPct val="115000"/>
              </a:lnSpc>
              <a:spcBef>
                <a:spcPts val="0"/>
              </a:spcBef>
              <a:spcAft>
                <a:spcPts val="0"/>
              </a:spcAft>
              <a:buFont typeface="+mj-lt"/>
              <a:buAutoNum type="arabicPeriod"/>
            </a:pPr>
            <a:r>
              <a:rPr lang="it-IT" sz="2700" dirty="0"/>
              <a:t>Promuovere pratiche di lavoro flessibili che possano ridurre le assenze e in particolare ridurre lo stress. </a:t>
            </a:r>
          </a:p>
          <a:p>
            <a:pPr marL="514350" lvl="0" indent="-514350" algn="l" rtl="0">
              <a:lnSpc>
                <a:spcPct val="115000"/>
              </a:lnSpc>
              <a:spcBef>
                <a:spcPts val="0"/>
              </a:spcBef>
              <a:spcAft>
                <a:spcPts val="0"/>
              </a:spcAft>
              <a:buFont typeface="+mj-lt"/>
              <a:buAutoNum type="arabicPeriod"/>
            </a:pPr>
            <a:r>
              <a:rPr lang="it-IT" sz="2700" dirty="0"/>
              <a:t>La possibilità di lavorare a distanza e la partecipazione online alle riunioni è vantaggiosa. </a:t>
            </a:r>
          </a:p>
          <a:p>
            <a:pPr marL="514350" lvl="0" indent="-514350" algn="l" rtl="0">
              <a:lnSpc>
                <a:spcPct val="115000"/>
              </a:lnSpc>
              <a:spcBef>
                <a:spcPts val="0"/>
              </a:spcBef>
              <a:spcAft>
                <a:spcPts val="0"/>
              </a:spcAft>
              <a:buFont typeface="+mj-lt"/>
              <a:buAutoNum type="arabicPeriod"/>
            </a:pPr>
            <a:r>
              <a:rPr lang="it-IT" sz="2700" dirty="0"/>
              <a:t>Due ampie aree per promuovere la salute e il benessere attraverso le strutture sul posto di lavoro: fornitura di centri benessere, strutture per il fitness e aree per il relax; creare ambienti di lavoro per il lavoro quotidiano che massimizzino il benessere. </a:t>
            </a:r>
          </a:p>
          <a:p>
            <a:pPr marL="514350" lvl="0" indent="-514350" algn="l" rtl="0">
              <a:lnSpc>
                <a:spcPct val="115000"/>
              </a:lnSpc>
              <a:spcBef>
                <a:spcPts val="0"/>
              </a:spcBef>
              <a:spcAft>
                <a:spcPts val="0"/>
              </a:spcAft>
              <a:buFont typeface="+mj-lt"/>
              <a:buAutoNum type="arabicPeriod"/>
            </a:pPr>
            <a:r>
              <a:rPr lang="it-IT" sz="2700" dirty="0"/>
              <a:t>Rilevanza di prestare attenzione all'ambiente sensoriale acustico e più ampio. </a:t>
            </a:r>
          </a:p>
          <a:p>
            <a:pPr marL="514350" lvl="0" indent="-514350" algn="l" rtl="0">
              <a:lnSpc>
                <a:spcPct val="115000"/>
              </a:lnSpc>
              <a:spcBef>
                <a:spcPts val="0"/>
              </a:spcBef>
              <a:spcAft>
                <a:spcPts val="0"/>
              </a:spcAft>
              <a:buFont typeface="+mj-lt"/>
              <a:buAutoNum type="arabicPeriod"/>
            </a:pPr>
            <a:r>
              <a:rPr lang="it-IT" sz="2700" dirty="0"/>
              <a:t>Biofilia. </a:t>
            </a:r>
          </a:p>
          <a:p>
            <a:pPr marL="514350" lvl="0" indent="-514350" algn="l" rtl="0">
              <a:lnSpc>
                <a:spcPct val="115000"/>
              </a:lnSpc>
              <a:spcBef>
                <a:spcPts val="0"/>
              </a:spcBef>
              <a:spcAft>
                <a:spcPts val="0"/>
              </a:spcAft>
              <a:buFont typeface="+mj-lt"/>
              <a:buAutoNum type="arabicPeriod"/>
            </a:pPr>
            <a:r>
              <a:rPr lang="it-IT" sz="2700" dirty="0"/>
              <a:t>Mettere il rumore al posto giusto.</a:t>
            </a:r>
            <a:endParaRPr sz="2700" dirty="0">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c06dbf20e2_0_0"/>
          <p:cNvSpPr txBox="1"/>
          <p:nvPr/>
        </p:nvSpPr>
        <p:spPr>
          <a:xfrm>
            <a:off x="1346200" y="1248175"/>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3. </a:t>
            </a:r>
            <a:r>
              <a:rPr lang="en-US" sz="4400" b="1" dirty="0">
                <a:solidFill>
                  <a:srgbClr val="D00B24"/>
                </a:solidFill>
                <a:highlight>
                  <a:schemeClr val="lt1"/>
                </a:highlight>
              </a:rPr>
              <a:t>SW, </a:t>
            </a:r>
            <a:r>
              <a:rPr lang="en-US" sz="4400" b="1" dirty="0" err="1">
                <a:solidFill>
                  <a:srgbClr val="D00B24"/>
                </a:solidFill>
                <a:highlight>
                  <a:schemeClr val="lt1"/>
                </a:highlight>
              </a:rPr>
              <a:t>buone</a:t>
            </a:r>
            <a:r>
              <a:rPr lang="en-US" sz="4400" b="1" dirty="0">
                <a:solidFill>
                  <a:srgbClr val="D00B24"/>
                </a:solidFill>
                <a:highlight>
                  <a:schemeClr val="lt1"/>
                </a:highlight>
              </a:rPr>
              <a:t> </a:t>
            </a:r>
            <a:r>
              <a:rPr lang="en-US" sz="4400" b="1" dirty="0" err="1">
                <a:solidFill>
                  <a:srgbClr val="D00B24"/>
                </a:solidFill>
                <a:highlight>
                  <a:schemeClr val="lt1"/>
                </a:highlight>
              </a:rPr>
              <a:t>pratiche</a:t>
            </a:r>
            <a:endParaRPr sz="4400" b="1" dirty="0">
              <a:solidFill>
                <a:srgbClr val="D00B24"/>
              </a:solidFill>
            </a:endParaRPr>
          </a:p>
        </p:txBody>
      </p:sp>
      <p:sp>
        <p:nvSpPr>
          <p:cNvPr id="200" name="Google Shape;200;g1c06dbf20e2_0_0"/>
          <p:cNvSpPr txBox="1"/>
          <p:nvPr/>
        </p:nvSpPr>
        <p:spPr>
          <a:xfrm>
            <a:off x="1522025" y="2126105"/>
            <a:ext cx="13182600" cy="740506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SW e </a:t>
            </a:r>
            <a:r>
              <a:rPr lang="en-US" sz="2800" b="1" dirty="0" err="1">
                <a:solidFill>
                  <a:schemeClr val="dk1"/>
                </a:solidFill>
                <a:highlight>
                  <a:schemeClr val="lt1"/>
                </a:highlight>
                <a:latin typeface="Helvetica Neue"/>
                <a:ea typeface="Helvetica Neue"/>
                <a:cs typeface="Helvetica Neue"/>
                <a:sym typeface="Helvetica Neue"/>
              </a:rPr>
              <a:t>benessere</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endParaRPr sz="2800" dirty="0">
              <a:solidFill>
                <a:schemeClr val="dk1"/>
              </a:solidFill>
              <a:highlight>
                <a:schemeClr val="lt1"/>
              </a:highlight>
              <a:latin typeface="Helvetica Neue"/>
              <a:ea typeface="Helvetica Neue"/>
              <a:cs typeface="Helvetica Neue"/>
              <a:sym typeface="Helvetica Neue"/>
            </a:endParaRPr>
          </a:p>
          <a:p>
            <a:pPr marL="0" lvl="0" indent="0" algn="l" rtl="0">
              <a:spcBef>
                <a:spcPts val="0"/>
              </a:spcBef>
              <a:spcAft>
                <a:spcPts val="0"/>
              </a:spcAft>
              <a:buSzPts val="1100"/>
              <a:buNone/>
            </a:pPr>
            <a:r>
              <a:rPr lang="en-US" sz="2800" b="1" dirty="0" err="1">
                <a:solidFill>
                  <a:schemeClr val="dk1"/>
                </a:solidFill>
                <a:latin typeface="Helvetica Neue"/>
                <a:ea typeface="Helvetica Neue"/>
                <a:cs typeface="Helvetica Neue"/>
                <a:sym typeface="Helvetica Neue"/>
              </a:rPr>
              <a:t>Rischi</a:t>
            </a:r>
            <a:r>
              <a:rPr lang="en-US" sz="2800" b="1" dirty="0">
                <a:solidFill>
                  <a:schemeClr val="dk1"/>
                </a:solidFill>
                <a:latin typeface="Helvetica Neue"/>
                <a:ea typeface="Helvetica Neue"/>
                <a:cs typeface="Helvetica Neue"/>
                <a:sym typeface="Helvetica Neue"/>
              </a:rPr>
              <a:t> </a:t>
            </a:r>
            <a:r>
              <a:rPr lang="en-US" sz="2800" b="1" dirty="0" err="1">
                <a:solidFill>
                  <a:schemeClr val="dk1"/>
                </a:solidFill>
                <a:latin typeface="Helvetica Neue"/>
                <a:ea typeface="Helvetica Neue"/>
                <a:cs typeface="Helvetica Neue"/>
                <a:sym typeface="Helvetica Neue"/>
              </a:rPr>
              <a:t>dello</a:t>
            </a:r>
            <a:r>
              <a:rPr lang="en-US" sz="2800" b="1" dirty="0">
                <a:solidFill>
                  <a:schemeClr val="dk1"/>
                </a:solidFill>
                <a:latin typeface="Helvetica Neue"/>
                <a:ea typeface="Helvetica Neue"/>
                <a:cs typeface="Helvetica Neue"/>
                <a:sym typeface="Helvetica Neue"/>
              </a:rPr>
              <a:t> SW:</a:t>
            </a:r>
            <a:endParaRPr sz="2800" b="1" dirty="0">
              <a:solidFill>
                <a:schemeClr val="dk1"/>
              </a:solidFill>
              <a:highlight>
                <a:srgbClr val="FFFFFF"/>
              </a:highlight>
              <a:latin typeface="Helvetica Neue"/>
              <a:ea typeface="Helvetica Neue"/>
              <a:cs typeface="Helvetica Neue"/>
              <a:sym typeface="Helvetica Neue"/>
            </a:endParaRPr>
          </a:p>
          <a:p>
            <a:pPr marL="419100" lvl="0" indent="-342900" algn="l" rtl="0">
              <a:spcBef>
                <a:spcPts val="0"/>
              </a:spcBef>
              <a:spcAft>
                <a:spcPts val="0"/>
              </a:spcAft>
              <a:buClr>
                <a:schemeClr val="dk1"/>
              </a:buClr>
              <a:buSzPts val="2400"/>
              <a:buFont typeface="Arial" panose="020B0604020202020204" pitchFamily="34" charset="0"/>
              <a:buChar char="•"/>
            </a:pPr>
            <a:r>
              <a:rPr lang="en-US" sz="2800" dirty="0" err="1">
                <a:solidFill>
                  <a:schemeClr val="dk1"/>
                </a:solidFill>
                <a:highlight>
                  <a:srgbClr val="FFFFFF"/>
                </a:highlight>
                <a:latin typeface="Helvetica Neue"/>
                <a:ea typeface="Helvetica Neue"/>
                <a:cs typeface="Helvetica Neue"/>
                <a:sym typeface="Helvetica Neue"/>
              </a:rPr>
              <a:t>Normalizzazione</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delle</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lunghe</a:t>
            </a:r>
            <a:r>
              <a:rPr lang="en-US" sz="2800" dirty="0">
                <a:solidFill>
                  <a:schemeClr val="dk1"/>
                </a:solidFill>
                <a:highlight>
                  <a:srgbClr val="FFFFFF"/>
                </a:highlight>
                <a:latin typeface="Helvetica Neue"/>
                <a:ea typeface="Helvetica Neue"/>
                <a:cs typeface="Helvetica Neue"/>
                <a:sym typeface="Helvetica Neue"/>
              </a:rPr>
              <a:t> ore di </a:t>
            </a:r>
            <a:r>
              <a:rPr lang="en-US" sz="2800" dirty="0" err="1">
                <a:solidFill>
                  <a:schemeClr val="dk1"/>
                </a:solidFill>
                <a:highlight>
                  <a:srgbClr val="FFFFFF"/>
                </a:highlight>
                <a:latin typeface="Helvetica Neue"/>
                <a:ea typeface="Helvetica Neue"/>
                <a:cs typeface="Helvetica Neue"/>
                <a:sym typeface="Helvetica Neue"/>
              </a:rPr>
              <a:t>lavoro</a:t>
            </a:r>
            <a:r>
              <a:rPr lang="en-US" sz="2800" dirty="0">
                <a:solidFill>
                  <a:schemeClr val="dk1"/>
                </a:solidFill>
                <a:highlight>
                  <a:srgbClr val="FFFFFF"/>
                </a:highlight>
                <a:latin typeface="Helvetica Neue"/>
                <a:ea typeface="Helvetica Neue"/>
                <a:cs typeface="Helvetica Neue"/>
                <a:sym typeface="Helvetica Neue"/>
              </a:rPr>
              <a:t>. </a:t>
            </a:r>
          </a:p>
          <a:p>
            <a:pPr marL="419100" lvl="0" indent="-342900" algn="l" rtl="0">
              <a:spcBef>
                <a:spcPts val="0"/>
              </a:spcBef>
              <a:spcAft>
                <a:spcPts val="0"/>
              </a:spcAft>
              <a:buClr>
                <a:schemeClr val="dk1"/>
              </a:buClr>
              <a:buSzPts val="2400"/>
              <a:buFont typeface="Arial" panose="020B0604020202020204" pitchFamily="34" charset="0"/>
              <a:buChar char="•"/>
            </a:pPr>
            <a:r>
              <a:rPr lang="en-US" sz="2800" dirty="0" err="1">
                <a:solidFill>
                  <a:schemeClr val="dk1"/>
                </a:solidFill>
                <a:highlight>
                  <a:srgbClr val="FFFFFF"/>
                </a:highlight>
                <a:latin typeface="Helvetica Neue"/>
                <a:ea typeface="Helvetica Neue"/>
                <a:cs typeface="Helvetica Neue"/>
                <a:sym typeface="Helvetica Neue"/>
              </a:rPr>
              <a:t>Essere</a:t>
            </a:r>
            <a:r>
              <a:rPr lang="en-US" sz="2800" dirty="0">
                <a:solidFill>
                  <a:schemeClr val="dk1"/>
                </a:solidFill>
                <a:highlight>
                  <a:srgbClr val="FFFFFF"/>
                </a:highlight>
                <a:latin typeface="Helvetica Neue"/>
                <a:ea typeface="Helvetica Neue"/>
                <a:cs typeface="Helvetica Neue"/>
                <a:sym typeface="Helvetica Neue"/>
              </a:rPr>
              <a:t> sotto stress </a:t>
            </a:r>
            <a:r>
              <a:rPr lang="en-US" sz="2800" dirty="0" err="1">
                <a:solidFill>
                  <a:schemeClr val="dk1"/>
                </a:solidFill>
                <a:highlight>
                  <a:srgbClr val="FFFFFF"/>
                </a:highlight>
                <a:latin typeface="Helvetica Neue"/>
                <a:ea typeface="Helvetica Neue"/>
                <a:cs typeface="Helvetica Neue"/>
                <a:sym typeface="Helvetica Neue"/>
              </a:rPr>
              <a:t>estremo</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soprattutto</a:t>
            </a:r>
            <a:r>
              <a:rPr lang="en-US" sz="2800" dirty="0">
                <a:solidFill>
                  <a:schemeClr val="dk1"/>
                </a:solidFill>
                <a:highlight>
                  <a:srgbClr val="FFFFFF"/>
                </a:highlight>
                <a:latin typeface="Helvetica Neue"/>
                <a:ea typeface="Helvetica Neue"/>
                <a:cs typeface="Helvetica Neue"/>
                <a:sym typeface="Helvetica Neue"/>
              </a:rPr>
              <a:t> se lo </a:t>
            </a:r>
            <a:r>
              <a:rPr lang="en-US" sz="2800" dirty="0" err="1">
                <a:solidFill>
                  <a:schemeClr val="dk1"/>
                </a:solidFill>
                <a:highlight>
                  <a:srgbClr val="FFFFFF"/>
                </a:highlight>
                <a:latin typeface="Helvetica Neue"/>
                <a:ea typeface="Helvetica Neue"/>
                <a:cs typeface="Helvetica Neue"/>
                <a:sym typeface="Helvetica Neue"/>
              </a:rPr>
              <a:t>facciamo</a:t>
            </a:r>
            <a:r>
              <a:rPr lang="en-US" sz="2800" dirty="0">
                <a:solidFill>
                  <a:schemeClr val="dk1"/>
                </a:solidFill>
                <a:highlight>
                  <a:srgbClr val="FFFFFF"/>
                </a:highlight>
                <a:latin typeface="Helvetica Neue"/>
                <a:ea typeface="Helvetica Neue"/>
                <a:cs typeface="Helvetica Neue"/>
                <a:sym typeface="Helvetica Neue"/>
              </a:rPr>
              <a:t> da molto tempo.</a:t>
            </a:r>
          </a:p>
          <a:p>
            <a:pPr marL="419100" lvl="0" indent="-342900" algn="l" rtl="0">
              <a:spcBef>
                <a:spcPts val="0"/>
              </a:spcBef>
              <a:spcAft>
                <a:spcPts val="0"/>
              </a:spcAft>
              <a:buClr>
                <a:schemeClr val="dk1"/>
              </a:buClr>
              <a:buSzPts val="2400"/>
              <a:buFont typeface="Arial" panose="020B0604020202020204" pitchFamily="34" charset="0"/>
              <a:buChar char="•"/>
            </a:pPr>
            <a:endParaRPr sz="2800" dirty="0">
              <a:solidFill>
                <a:schemeClr val="dk1"/>
              </a:solidFill>
              <a:highlight>
                <a:srgbClr val="FFFFFF"/>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US" sz="2800" dirty="0">
                <a:solidFill>
                  <a:schemeClr val="dk1"/>
                </a:solidFill>
                <a:highlight>
                  <a:srgbClr val="FFFFFF"/>
                </a:highlight>
                <a:latin typeface="Helvetica Neue"/>
                <a:ea typeface="Helvetica Neue"/>
                <a:cs typeface="Helvetica Neue"/>
                <a:sym typeface="Helvetica Neue"/>
              </a:rPr>
              <a:t>Come </a:t>
            </a:r>
            <a:r>
              <a:rPr lang="en-US" sz="2800" dirty="0" err="1">
                <a:solidFill>
                  <a:schemeClr val="dk1"/>
                </a:solidFill>
                <a:highlight>
                  <a:srgbClr val="FFFFFF"/>
                </a:highlight>
                <a:latin typeface="Helvetica Neue"/>
                <a:ea typeface="Helvetica Neue"/>
                <a:cs typeface="Helvetica Neue"/>
                <a:sym typeface="Helvetica Neue"/>
              </a:rPr>
              <a:t>puoi</a:t>
            </a:r>
            <a:r>
              <a:rPr lang="en-US" sz="2800" dirty="0">
                <a:solidFill>
                  <a:schemeClr val="dk1"/>
                </a:solidFill>
                <a:highlight>
                  <a:srgbClr val="FFFFFF"/>
                </a:highlight>
                <a:latin typeface="Helvetica Neue"/>
                <a:ea typeface="Helvetica Neue"/>
                <a:cs typeface="Helvetica Neue"/>
                <a:sym typeface="Helvetica Neue"/>
              </a:rPr>
              <a:t> </a:t>
            </a:r>
            <a:r>
              <a:rPr lang="en-US" sz="2800" dirty="0" err="1">
                <a:solidFill>
                  <a:schemeClr val="dk1"/>
                </a:solidFill>
                <a:highlight>
                  <a:srgbClr val="FFFFFF"/>
                </a:highlight>
                <a:latin typeface="Helvetica Neue"/>
                <a:ea typeface="Helvetica Neue"/>
                <a:cs typeface="Helvetica Neue"/>
                <a:sym typeface="Helvetica Neue"/>
              </a:rPr>
              <a:t>aiutarti</a:t>
            </a:r>
            <a:r>
              <a:rPr lang="en-US" sz="2800" dirty="0">
                <a:solidFill>
                  <a:schemeClr val="dk1"/>
                </a:solidFill>
                <a:highlight>
                  <a:srgbClr val="FFFFFF"/>
                </a:highlight>
                <a:latin typeface="Helvetica Neue"/>
                <a:ea typeface="Helvetica Neue"/>
                <a:cs typeface="Helvetica Neue"/>
                <a:sym typeface="Helvetica Neue"/>
              </a:rPr>
              <a:t>:</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n-GB" sz="2800" dirty="0" err="1">
                <a:solidFill>
                  <a:schemeClr val="dk1"/>
                </a:solidFill>
                <a:highlight>
                  <a:srgbClr val="FFFFFF"/>
                </a:highlight>
                <a:latin typeface="Helvetica Neue"/>
                <a:ea typeface="Helvetica Neue"/>
                <a:cs typeface="Helvetica Neue"/>
                <a:sym typeface="Helvetica Neue"/>
              </a:rPr>
              <a:t>Prenditi</a:t>
            </a:r>
            <a:r>
              <a:rPr lang="en-GB" sz="2800" dirty="0">
                <a:solidFill>
                  <a:schemeClr val="dk1"/>
                </a:solidFill>
                <a:highlight>
                  <a:srgbClr val="FFFFFF"/>
                </a:highlight>
                <a:latin typeface="Helvetica Neue"/>
                <a:ea typeface="Helvetica Neue"/>
                <a:cs typeface="Helvetica Neue"/>
                <a:sym typeface="Helvetica Neue"/>
              </a:rPr>
              <a:t> </a:t>
            </a:r>
            <a:r>
              <a:rPr lang="en-GB" sz="2800" dirty="0" err="1">
                <a:solidFill>
                  <a:schemeClr val="dk1"/>
                </a:solidFill>
                <a:highlight>
                  <a:srgbClr val="FFFFFF"/>
                </a:highlight>
                <a:latin typeface="Helvetica Neue"/>
                <a:ea typeface="Helvetica Neue"/>
                <a:cs typeface="Helvetica Neue"/>
                <a:sym typeface="Helvetica Neue"/>
              </a:rPr>
              <a:t>una</a:t>
            </a:r>
            <a:r>
              <a:rPr lang="en-GB" sz="2800" dirty="0">
                <a:solidFill>
                  <a:schemeClr val="dk1"/>
                </a:solidFill>
                <a:highlight>
                  <a:srgbClr val="FFFFFF"/>
                </a:highlight>
                <a:latin typeface="Helvetica Neue"/>
                <a:ea typeface="Helvetica Neue"/>
                <a:cs typeface="Helvetica Neue"/>
                <a:sym typeface="Helvetica Neue"/>
              </a:rPr>
              <a:t> </a:t>
            </a:r>
            <a:r>
              <a:rPr lang="en-GB" sz="2800" dirty="0" err="1">
                <a:solidFill>
                  <a:schemeClr val="dk1"/>
                </a:solidFill>
                <a:highlight>
                  <a:srgbClr val="FFFFFF"/>
                </a:highlight>
                <a:latin typeface="Helvetica Neue"/>
                <a:ea typeface="Helvetica Neue"/>
                <a:cs typeface="Helvetica Neue"/>
                <a:sym typeface="Helvetica Neue"/>
              </a:rPr>
              <a:t>pausa</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n-GB" sz="2800" dirty="0" err="1">
                <a:solidFill>
                  <a:schemeClr val="dk1"/>
                </a:solidFill>
                <a:highlight>
                  <a:srgbClr val="FFFFFF"/>
                </a:highlight>
                <a:latin typeface="Helvetica Neue"/>
                <a:ea typeface="Helvetica Neue"/>
                <a:cs typeface="Helvetica Neue"/>
                <a:sym typeface="Helvetica Neue"/>
              </a:rPr>
              <a:t>Presta</a:t>
            </a:r>
            <a:r>
              <a:rPr lang="en-GB" sz="2800" dirty="0">
                <a:solidFill>
                  <a:schemeClr val="dk1"/>
                </a:solidFill>
                <a:highlight>
                  <a:srgbClr val="FFFFFF"/>
                </a:highlight>
                <a:latin typeface="Helvetica Neue"/>
                <a:ea typeface="Helvetica Neue"/>
                <a:cs typeface="Helvetica Neue"/>
                <a:sym typeface="Helvetica Neue"/>
              </a:rPr>
              <a:t> </a:t>
            </a:r>
            <a:r>
              <a:rPr lang="en-GB" sz="2800" dirty="0" err="1">
                <a:solidFill>
                  <a:schemeClr val="dk1"/>
                </a:solidFill>
                <a:highlight>
                  <a:srgbClr val="FFFFFF"/>
                </a:highlight>
                <a:latin typeface="Helvetica Neue"/>
                <a:ea typeface="Helvetica Neue"/>
                <a:cs typeface="Helvetica Neue"/>
                <a:sym typeface="Helvetica Neue"/>
              </a:rPr>
              <a:t>attenzione</a:t>
            </a:r>
            <a:r>
              <a:rPr lang="en-GB" sz="2800" dirty="0">
                <a:solidFill>
                  <a:schemeClr val="dk1"/>
                </a:solidFill>
                <a:highlight>
                  <a:srgbClr val="FFFFFF"/>
                </a:highlight>
                <a:latin typeface="Helvetica Neue"/>
                <a:ea typeface="Helvetica Neue"/>
                <a:cs typeface="Helvetica Neue"/>
                <a:sym typeface="Helvetica Neue"/>
              </a:rPr>
              <a:t> a </a:t>
            </a:r>
            <a:r>
              <a:rPr lang="en-GB" sz="2800" dirty="0" err="1">
                <a:solidFill>
                  <a:schemeClr val="dk1"/>
                </a:solidFill>
                <a:highlight>
                  <a:srgbClr val="FFFFFF"/>
                </a:highlight>
                <a:latin typeface="Helvetica Neue"/>
                <a:ea typeface="Helvetica Neue"/>
                <a:cs typeface="Helvetica Neue"/>
                <a:sym typeface="Helvetica Neue"/>
              </a:rPr>
              <a:t>cio</a:t>
            </a:r>
            <a:r>
              <a:rPr lang="en-GB" sz="2800" dirty="0">
                <a:solidFill>
                  <a:schemeClr val="dk1"/>
                </a:solidFill>
                <a:highlight>
                  <a:srgbClr val="FFFFFF"/>
                </a:highlight>
                <a:latin typeface="Helvetica Neue"/>
                <a:ea typeface="Helvetica Neue"/>
                <a:cs typeface="Helvetica Neue"/>
                <a:sym typeface="Helvetica Neue"/>
              </a:rPr>
              <a:t>’ </a:t>
            </a:r>
            <a:r>
              <a:rPr lang="en-GB" sz="2800" dirty="0" err="1">
                <a:solidFill>
                  <a:schemeClr val="dk1"/>
                </a:solidFill>
                <a:highlight>
                  <a:srgbClr val="FFFFFF"/>
                </a:highlight>
                <a:latin typeface="Helvetica Neue"/>
                <a:ea typeface="Helvetica Neue"/>
                <a:cs typeface="Helvetica Neue"/>
                <a:sym typeface="Helvetica Neue"/>
              </a:rPr>
              <a:t>che</a:t>
            </a:r>
            <a:r>
              <a:rPr lang="en-GB" sz="2800" dirty="0">
                <a:solidFill>
                  <a:schemeClr val="dk1"/>
                </a:solidFill>
                <a:highlight>
                  <a:srgbClr val="FFFFFF"/>
                </a:highlight>
                <a:latin typeface="Helvetica Neue"/>
                <a:ea typeface="Helvetica Neue"/>
                <a:cs typeface="Helvetica Neue"/>
                <a:sym typeface="Helvetica Neue"/>
              </a:rPr>
              <a:t> </a:t>
            </a:r>
            <a:r>
              <a:rPr lang="en-GB" sz="2800" dirty="0" err="1">
                <a:solidFill>
                  <a:schemeClr val="dk1"/>
                </a:solidFill>
                <a:highlight>
                  <a:srgbClr val="FFFFFF"/>
                </a:highlight>
                <a:latin typeface="Helvetica Neue"/>
                <a:ea typeface="Helvetica Neue"/>
                <a:cs typeface="Helvetica Neue"/>
                <a:sym typeface="Helvetica Neue"/>
              </a:rPr>
              <a:t>provi</a:t>
            </a:r>
            <a:r>
              <a:rPr lang="en-GB" sz="2800" dirty="0">
                <a:solidFill>
                  <a:schemeClr val="dk1"/>
                </a:solidFill>
                <a:highlight>
                  <a:srgbClr val="FFFFFF"/>
                </a:highlight>
                <a:latin typeface="Helvetica Neue"/>
                <a:ea typeface="Helvetica Neue"/>
                <a:cs typeface="Helvetica Neue"/>
                <a:sym typeface="Helvetica Neue"/>
              </a:rPr>
              <a:t>.</a:t>
            </a:r>
            <a:endParaRPr sz="2800" dirty="0">
              <a:solidFill>
                <a:schemeClr val="dk1"/>
              </a:solidFill>
              <a:highlight>
                <a:srgbClr val="FFFFFF"/>
              </a:highlight>
              <a:latin typeface="Helvetica Neue"/>
              <a:ea typeface="Helvetica Neue"/>
              <a:cs typeface="Helvetica Neue"/>
              <a:sym typeface="Helvetica Neue"/>
            </a:endParaRPr>
          </a:p>
          <a:p>
            <a:pPr marL="457200" indent="-381000">
              <a:buClr>
                <a:schemeClr val="dk1"/>
              </a:buClr>
              <a:buSzPts val="2400"/>
              <a:buFont typeface="Helvetica Neue"/>
              <a:buAutoNum type="arabicPeriod"/>
            </a:pPr>
            <a:r>
              <a:rPr lang="en-US" sz="2800" dirty="0" err="1">
                <a:solidFill>
                  <a:schemeClr val="dk1"/>
                </a:solidFill>
                <a:highlight>
                  <a:srgbClr val="FFFFFF"/>
                </a:highlight>
                <a:latin typeface="Helvetica Neue"/>
                <a:ea typeface="Helvetica Neue"/>
                <a:cs typeface="Helvetica Neue"/>
                <a:sym typeface="Helvetica Neue"/>
              </a:rPr>
              <a:t>Ripristinare</a:t>
            </a:r>
            <a:r>
              <a:rPr lang="en-US" sz="2800" dirty="0">
                <a:solidFill>
                  <a:schemeClr val="dk1"/>
                </a:solidFill>
                <a:highlight>
                  <a:srgbClr val="FFFFFF"/>
                </a:highlight>
                <a:latin typeface="Helvetica Neue"/>
                <a:ea typeface="Helvetica Neue"/>
                <a:cs typeface="Helvetica Neue"/>
                <a:sym typeface="Helvetica Neue"/>
              </a:rPr>
              <a:t> le </a:t>
            </a:r>
            <a:r>
              <a:rPr lang="en-US" sz="2800" dirty="0" err="1">
                <a:solidFill>
                  <a:schemeClr val="dk1"/>
                </a:solidFill>
                <a:highlight>
                  <a:srgbClr val="FFFFFF"/>
                </a:highlight>
                <a:latin typeface="Helvetica Neue"/>
                <a:ea typeface="Helvetica Neue"/>
                <a:cs typeface="Helvetica Neue"/>
                <a:sym typeface="Helvetica Neue"/>
              </a:rPr>
              <a:t>priorità</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n-GB" sz="2800" dirty="0" err="1">
                <a:solidFill>
                  <a:schemeClr val="dk1"/>
                </a:solidFill>
                <a:highlight>
                  <a:srgbClr val="FFFFFF"/>
                </a:highlight>
                <a:latin typeface="Helvetica Neue"/>
                <a:ea typeface="Helvetica Neue"/>
                <a:cs typeface="Helvetica Neue"/>
                <a:sym typeface="Helvetica Neue"/>
              </a:rPr>
              <a:t>Considerare</a:t>
            </a:r>
            <a:r>
              <a:rPr lang="en-GB" sz="2800" dirty="0">
                <a:solidFill>
                  <a:schemeClr val="dk1"/>
                </a:solidFill>
                <a:highlight>
                  <a:srgbClr val="FFFFFF"/>
                </a:highlight>
                <a:latin typeface="Helvetica Neue"/>
                <a:ea typeface="Helvetica Neue"/>
                <a:cs typeface="Helvetica Neue"/>
                <a:sym typeface="Helvetica Neue"/>
              </a:rPr>
              <a:t> le </a:t>
            </a:r>
            <a:r>
              <a:rPr lang="en-GB" sz="2800" dirty="0" err="1">
                <a:solidFill>
                  <a:schemeClr val="dk1"/>
                </a:solidFill>
                <a:highlight>
                  <a:srgbClr val="FFFFFF"/>
                </a:highlight>
                <a:latin typeface="Helvetica Neue"/>
                <a:ea typeface="Helvetica Neue"/>
                <a:cs typeface="Helvetica Neue"/>
                <a:sym typeface="Helvetica Neue"/>
              </a:rPr>
              <a:t>tue</a:t>
            </a:r>
            <a:r>
              <a:rPr lang="en-GB" sz="2800" dirty="0">
                <a:solidFill>
                  <a:schemeClr val="dk1"/>
                </a:solidFill>
                <a:highlight>
                  <a:srgbClr val="FFFFFF"/>
                </a:highlight>
                <a:latin typeface="Helvetica Neue"/>
                <a:ea typeface="Helvetica Neue"/>
                <a:cs typeface="Helvetica Neue"/>
                <a:sym typeface="Helvetica Neue"/>
              </a:rPr>
              <a:t> alternative</a:t>
            </a:r>
            <a:endParaRPr sz="2800" dirty="0">
              <a:solidFill>
                <a:schemeClr val="dk1"/>
              </a:solidFill>
              <a:highlight>
                <a:srgbClr val="FFFFFF"/>
              </a:highlight>
              <a:latin typeface="Helvetica Neue"/>
              <a:ea typeface="Helvetica Neue"/>
              <a:cs typeface="Helvetica Neue"/>
              <a:sym typeface="Helvetica Neue"/>
            </a:endParaRPr>
          </a:p>
          <a:p>
            <a:pPr marL="457200" lvl="0" indent="-381000" algn="l" rtl="0">
              <a:spcBef>
                <a:spcPts val="0"/>
              </a:spcBef>
              <a:spcAft>
                <a:spcPts val="0"/>
              </a:spcAft>
              <a:buClr>
                <a:schemeClr val="dk1"/>
              </a:buClr>
              <a:buSzPts val="2400"/>
              <a:buFont typeface="Helvetica Neue"/>
              <a:buAutoNum type="arabicPeriod"/>
            </a:pPr>
            <a:r>
              <a:rPr lang="en-US" sz="2800" dirty="0">
                <a:solidFill>
                  <a:schemeClr val="dk1"/>
                </a:solidFill>
                <a:highlight>
                  <a:srgbClr val="FFFFFF"/>
                </a:highlight>
                <a:latin typeface="Helvetica Neue"/>
                <a:ea typeface="Helvetica Neue"/>
                <a:cs typeface="Helvetica Neue"/>
                <a:sym typeface="Helvetica Neue"/>
              </a:rPr>
              <a:t>Fare </a:t>
            </a:r>
            <a:r>
              <a:rPr lang="en-US" sz="2800" dirty="0" err="1">
                <a:solidFill>
                  <a:schemeClr val="dk1"/>
                </a:solidFill>
                <a:highlight>
                  <a:srgbClr val="FFFFFF"/>
                </a:highlight>
                <a:latin typeface="Helvetica Neue"/>
                <a:ea typeface="Helvetica Neue"/>
                <a:cs typeface="Helvetica Neue"/>
                <a:sym typeface="Helvetica Neue"/>
              </a:rPr>
              <a:t>cambiamenti</a:t>
            </a:r>
            <a:r>
              <a:rPr lang="en-US" sz="2800" dirty="0">
                <a:solidFill>
                  <a:schemeClr val="dk1"/>
                </a:solidFill>
                <a:highlight>
                  <a:srgbClr val="FFFFFF"/>
                </a:highlight>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a:p>
            <a:pPr marL="0" lvl="0" indent="0" algn="l" rtl="0">
              <a:lnSpc>
                <a:spcPct val="115000"/>
              </a:lnSpc>
              <a:spcBef>
                <a:spcPts val="1800"/>
              </a:spcBef>
              <a:spcAft>
                <a:spcPts val="0"/>
              </a:spcAft>
              <a:buNone/>
            </a:pPr>
            <a:endParaRPr sz="2800" dirty="0">
              <a:solidFill>
                <a:srgbClr val="231F20"/>
              </a:solidFill>
              <a:latin typeface="Helvetica Neue"/>
              <a:ea typeface="Helvetica Neue"/>
              <a:cs typeface="Helvetica Neue"/>
              <a:sym typeface="Helvetica Neue"/>
            </a:endParaRPr>
          </a:p>
          <a:p>
            <a:pPr marL="0" lvl="0" indent="0" algn="l" rtl="0">
              <a:spcBef>
                <a:spcPts val="0"/>
              </a:spcBef>
              <a:spcAft>
                <a:spcPts val="0"/>
              </a:spcAft>
              <a:buSzPts val="1100"/>
              <a:buNone/>
            </a:pPr>
            <a:endParaRPr sz="2800" dirty="0">
              <a:solidFill>
                <a:schemeClr val="dk1"/>
              </a:solidFill>
              <a:highlight>
                <a:schemeClr val="lt1"/>
              </a:highlight>
              <a:latin typeface="Helvetica Neue"/>
              <a:ea typeface="Helvetica Neue"/>
              <a:cs typeface="Helvetica Neue"/>
              <a:sym typeface="Helvetica Neue"/>
            </a:endParaRPr>
          </a:p>
          <a:p>
            <a:pPr marL="0" marR="0" lvl="0" indent="0" algn="l" rtl="0">
              <a:spcBef>
                <a:spcPts val="0"/>
              </a:spcBef>
              <a:spcAft>
                <a:spcPts val="0"/>
              </a:spcAft>
              <a:buNone/>
            </a:pPr>
            <a:r>
              <a:rPr lang="en-US" sz="2800" dirty="0">
                <a:solidFill>
                  <a:schemeClr val="dk1"/>
                </a:solidFill>
                <a:highlight>
                  <a:schemeClr val="lt1"/>
                </a:highlight>
                <a:latin typeface="Helvetica Neue"/>
                <a:ea typeface="Helvetica Neue"/>
                <a:cs typeface="Helvetica Neue"/>
                <a:sym typeface="Helvetica Neue"/>
              </a:rPr>
              <a:t> </a:t>
            </a:r>
            <a:endParaRPr sz="2800" dirty="0"/>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p:nvPr/>
        </p:nvSpPr>
        <p:spPr>
          <a:xfrm>
            <a:off x="279918" y="1000630"/>
            <a:ext cx="408584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latin typeface="Arial"/>
                <a:ea typeface="Arial"/>
                <a:cs typeface="Arial"/>
                <a:sym typeface="Arial"/>
              </a:rPr>
              <a:t>Riassumendo</a:t>
            </a:r>
            <a:endParaRPr dirty="0"/>
          </a:p>
        </p:txBody>
      </p:sp>
      <p:sp>
        <p:nvSpPr>
          <p:cNvPr id="206" name="Google Shape;206;p8"/>
          <p:cNvSpPr txBox="1"/>
          <p:nvPr/>
        </p:nvSpPr>
        <p:spPr>
          <a:xfrm>
            <a:off x="2286000" y="3206374"/>
            <a:ext cx="2883300" cy="193895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La </a:t>
            </a:r>
            <a:r>
              <a:rPr lang="en-US" sz="2400" dirty="0" err="1">
                <a:solidFill>
                  <a:schemeClr val="dk1"/>
                </a:solidFill>
                <a:latin typeface="Helvetica Neue"/>
                <a:ea typeface="Helvetica Neue"/>
                <a:cs typeface="Helvetica Neue"/>
                <a:sym typeface="Helvetica Neue"/>
              </a:rPr>
              <a:t>selezione</a:t>
            </a:r>
            <a:r>
              <a:rPr lang="en-US" sz="2400" dirty="0">
                <a:solidFill>
                  <a:schemeClr val="dk1"/>
                </a:solidFill>
                <a:latin typeface="Helvetica Neue"/>
                <a:ea typeface="Helvetica Neue"/>
                <a:cs typeface="Helvetica Neue"/>
                <a:sym typeface="Helvetica Neue"/>
              </a:rPr>
              <a:t> di </a:t>
            </a:r>
            <a:r>
              <a:rPr lang="en-US" sz="2400" b="1" dirty="0" err="1">
                <a:solidFill>
                  <a:schemeClr val="dk1"/>
                </a:solidFill>
                <a:latin typeface="Helvetica Neue"/>
                <a:ea typeface="Helvetica Neue"/>
                <a:cs typeface="Helvetica Neue"/>
                <a:sym typeface="Helvetica Neue"/>
              </a:rPr>
              <a:t>strumenti</a:t>
            </a:r>
            <a:r>
              <a:rPr lang="en-US" sz="2400" dirty="0">
                <a:solidFill>
                  <a:schemeClr val="dk1"/>
                </a:solidFill>
                <a:latin typeface="Helvetica Neue"/>
                <a:ea typeface="Helvetica Neue"/>
                <a:cs typeface="Helvetica Neue"/>
                <a:sym typeface="Helvetica Neue"/>
              </a:rPr>
              <a:t> e </a:t>
            </a:r>
            <a:r>
              <a:rPr lang="en-US" sz="2400" b="1" dirty="0" err="1">
                <a:solidFill>
                  <a:schemeClr val="dk1"/>
                </a:solidFill>
                <a:latin typeface="Helvetica Neue"/>
                <a:ea typeface="Helvetica Neue"/>
                <a:cs typeface="Helvetica Neue"/>
                <a:sym typeface="Helvetica Neue"/>
              </a:rPr>
              <a:t>tecnologie</a:t>
            </a:r>
            <a:r>
              <a:rPr lang="en-US" sz="2400" dirty="0">
                <a:solidFill>
                  <a:schemeClr val="dk1"/>
                </a:solidFill>
                <a:latin typeface="Helvetica Neue"/>
                <a:ea typeface="Helvetica Neue"/>
                <a:cs typeface="Helvetica Neue"/>
                <a:sym typeface="Helvetica Neue"/>
              </a:rPr>
              <a:t> SW </a:t>
            </a:r>
            <a:r>
              <a:rPr lang="en-US" sz="2400" dirty="0" err="1">
                <a:solidFill>
                  <a:schemeClr val="dk1"/>
                </a:solidFill>
                <a:latin typeface="Helvetica Neue"/>
                <a:ea typeface="Helvetica Neue"/>
                <a:cs typeface="Helvetica Neue"/>
                <a:sym typeface="Helvetica Neue"/>
              </a:rPr>
              <a:t>adeguati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è</a:t>
            </a:r>
            <a:r>
              <a:rPr lang="en-US" sz="2400" dirty="0">
                <a:solidFill>
                  <a:schemeClr val="dk1"/>
                </a:solidFill>
                <a:latin typeface="Helvetica Neue"/>
                <a:ea typeface="Helvetica Neue"/>
                <a:cs typeface="Helvetica Neue"/>
                <a:sym typeface="Helvetica Neue"/>
              </a:rPr>
              <a:t> di </a:t>
            </a:r>
            <a:r>
              <a:rPr lang="en-US" sz="2400" dirty="0" err="1">
                <a:solidFill>
                  <a:schemeClr val="dk1"/>
                </a:solidFill>
                <a:latin typeface="Helvetica Neue"/>
                <a:ea typeface="Helvetica Neue"/>
                <a:cs typeface="Helvetica Neue"/>
                <a:sym typeface="Helvetica Neue"/>
              </a:rPr>
              <a:t>vitale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importanza</a:t>
            </a:r>
            <a:r>
              <a:rPr lang="en-US" sz="2400" dirty="0">
                <a:solidFill>
                  <a:schemeClr val="dk1"/>
                </a:solidFill>
                <a:latin typeface="Helvetica Neue"/>
                <a:ea typeface="Helvetica Neue"/>
                <a:cs typeface="Helvetica Neue"/>
                <a:sym typeface="Helvetica Neue"/>
              </a:rPr>
              <a:t>.</a:t>
            </a:r>
            <a:endParaRPr sz="2400" dirty="0">
              <a:solidFill>
                <a:schemeClr val="dk1"/>
              </a:solidFill>
              <a:latin typeface="Helvetica Neue"/>
              <a:ea typeface="Helvetica Neue"/>
              <a:cs typeface="Helvetica Neue"/>
              <a:sym typeface="Helvetica Neue"/>
            </a:endParaRPr>
          </a:p>
        </p:txBody>
      </p:sp>
      <p:sp>
        <p:nvSpPr>
          <p:cNvPr id="207" name="Google Shape;207;p8"/>
          <p:cNvSpPr txBox="1"/>
          <p:nvPr/>
        </p:nvSpPr>
        <p:spPr>
          <a:xfrm>
            <a:off x="9616050" y="1098124"/>
            <a:ext cx="3330600" cy="1938952"/>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br>
              <a:rPr lang="en-GB" sz="2400" dirty="0">
                <a:latin typeface="Helvetica" pitchFamily="2" charset="0"/>
              </a:rPr>
            </a:br>
            <a:r>
              <a:rPr lang="en-GB" sz="2400" b="0" i="0" u="none" strike="noStrike" dirty="0" err="1">
                <a:solidFill>
                  <a:srgbClr val="202124"/>
                </a:solidFill>
                <a:effectLst/>
                <a:latin typeface="Helvetica" pitchFamily="2" charset="0"/>
              </a:rPr>
              <a:t>Creazione</a:t>
            </a:r>
            <a:r>
              <a:rPr lang="en-GB" sz="2400" b="0" i="0" u="none" strike="noStrike" dirty="0">
                <a:solidFill>
                  <a:srgbClr val="202124"/>
                </a:solidFill>
                <a:effectLst/>
                <a:latin typeface="Helvetica" pitchFamily="2" charset="0"/>
              </a:rPr>
              <a:t> di </a:t>
            </a:r>
            <a:r>
              <a:rPr lang="en-GB" sz="2400" b="1" i="0" u="none" strike="noStrike" dirty="0" err="1">
                <a:solidFill>
                  <a:srgbClr val="202124"/>
                </a:solidFill>
                <a:effectLst/>
                <a:latin typeface="Helvetica" pitchFamily="2" charset="0"/>
              </a:rPr>
              <a:t>luoghi</a:t>
            </a:r>
            <a:r>
              <a:rPr lang="en-GB" sz="2400" b="1" i="0" u="none" strike="noStrike" dirty="0">
                <a:solidFill>
                  <a:srgbClr val="202124"/>
                </a:solidFill>
                <a:effectLst/>
                <a:latin typeface="Helvetica" pitchFamily="2" charset="0"/>
              </a:rPr>
              <a:t> SW</a:t>
            </a:r>
            <a:r>
              <a:rPr lang="en-GB" sz="2400" b="0" i="0" u="none" strike="noStrike" dirty="0">
                <a:solidFill>
                  <a:srgbClr val="202124"/>
                </a:solidFill>
                <a:effectLst/>
                <a:latin typeface="Helvetica" pitchFamily="2" charset="0"/>
              </a:rPr>
              <a:t> per </a:t>
            </a:r>
            <a:r>
              <a:rPr lang="en-GB" sz="2400" b="0" i="0" u="none" strike="noStrike" dirty="0" err="1">
                <a:solidFill>
                  <a:srgbClr val="202124"/>
                </a:solidFill>
                <a:effectLst/>
                <a:latin typeface="Helvetica" pitchFamily="2" charset="0"/>
              </a:rPr>
              <a:t>portare</a:t>
            </a:r>
            <a:r>
              <a:rPr lang="en-GB" sz="2400" b="0" i="0" u="none" strike="noStrike" dirty="0">
                <a:solidFill>
                  <a:srgbClr val="202124"/>
                </a:solidFill>
                <a:effectLst/>
                <a:latin typeface="Helvetica" pitchFamily="2" charset="0"/>
              </a:rPr>
              <a:t> </a:t>
            </a:r>
            <a:r>
              <a:rPr lang="en-GB" sz="2400" b="0" i="0" u="none" strike="noStrike" dirty="0" err="1">
                <a:solidFill>
                  <a:srgbClr val="202124"/>
                </a:solidFill>
                <a:effectLst/>
                <a:latin typeface="Helvetica" pitchFamily="2" charset="0"/>
              </a:rPr>
              <a:t>nuovi</a:t>
            </a:r>
            <a:r>
              <a:rPr lang="en-GB" sz="2400" b="0" i="0" u="none" strike="noStrike" dirty="0">
                <a:solidFill>
                  <a:srgbClr val="202124"/>
                </a:solidFill>
                <a:effectLst/>
                <a:latin typeface="Helvetica" pitchFamily="2" charset="0"/>
              </a:rPr>
              <a:t> </a:t>
            </a:r>
            <a:r>
              <a:rPr lang="en-GB" sz="2400" b="0" i="0" u="none" strike="noStrike" dirty="0" err="1">
                <a:solidFill>
                  <a:srgbClr val="202124"/>
                </a:solidFill>
                <a:effectLst/>
                <a:latin typeface="Helvetica" pitchFamily="2" charset="0"/>
              </a:rPr>
              <a:t>ambienti</a:t>
            </a:r>
            <a:r>
              <a:rPr lang="en-GB" sz="2400" b="0" i="0" u="none" strike="noStrike" dirty="0">
                <a:solidFill>
                  <a:srgbClr val="202124"/>
                </a:solidFill>
                <a:effectLst/>
                <a:latin typeface="Helvetica" pitchFamily="2" charset="0"/>
              </a:rPr>
              <a:t> di </a:t>
            </a:r>
            <a:r>
              <a:rPr lang="en-GB" sz="2400" b="0" i="0" u="none" strike="noStrike" dirty="0" err="1">
                <a:solidFill>
                  <a:srgbClr val="202124"/>
                </a:solidFill>
                <a:effectLst/>
                <a:latin typeface="Helvetica" pitchFamily="2" charset="0"/>
              </a:rPr>
              <a:t>lavoro</a:t>
            </a:r>
            <a:r>
              <a:rPr lang="en-GB" sz="2400" b="0" i="0" u="none" strike="noStrike" dirty="0">
                <a:solidFill>
                  <a:srgbClr val="202124"/>
                </a:solidFill>
                <a:effectLst/>
                <a:latin typeface="Helvetica" pitchFamily="2" charset="0"/>
              </a:rPr>
              <a:t> e </a:t>
            </a:r>
            <a:r>
              <a:rPr lang="en-GB" sz="2400" b="0" i="0" u="none" strike="noStrike" dirty="0" err="1">
                <a:solidFill>
                  <a:srgbClr val="202124"/>
                </a:solidFill>
                <a:effectLst/>
                <a:latin typeface="Helvetica" pitchFamily="2" charset="0"/>
              </a:rPr>
              <a:t>quindi</a:t>
            </a:r>
            <a:r>
              <a:rPr lang="en-GB" sz="2400" b="0" i="0" u="none" strike="noStrike" dirty="0">
                <a:solidFill>
                  <a:srgbClr val="202124"/>
                </a:solidFill>
                <a:effectLst/>
                <a:latin typeface="Helvetica" pitchFamily="2" charset="0"/>
              </a:rPr>
              <a:t> </a:t>
            </a:r>
            <a:r>
              <a:rPr lang="en-GB" sz="2400" b="0" i="0" u="none" strike="noStrike" dirty="0" err="1">
                <a:solidFill>
                  <a:srgbClr val="202124"/>
                </a:solidFill>
                <a:effectLst/>
                <a:latin typeface="Helvetica" pitchFamily="2" charset="0"/>
              </a:rPr>
              <a:t>molti</a:t>
            </a:r>
            <a:r>
              <a:rPr lang="en-GB" sz="2400" b="0" i="0" u="none" strike="noStrike" dirty="0">
                <a:solidFill>
                  <a:srgbClr val="202124"/>
                </a:solidFill>
                <a:effectLst/>
                <a:latin typeface="Helvetica" pitchFamily="2" charset="0"/>
              </a:rPr>
              <a:t> </a:t>
            </a:r>
            <a:r>
              <a:rPr lang="en-GB" sz="2400" b="0" i="0" u="none" strike="noStrike" dirty="0" err="1">
                <a:solidFill>
                  <a:srgbClr val="202124"/>
                </a:solidFill>
                <a:effectLst/>
                <a:latin typeface="Helvetica" pitchFamily="2" charset="0"/>
              </a:rPr>
              <a:t>vantaggi</a:t>
            </a:r>
            <a:r>
              <a:rPr lang="en-GB" sz="2400" b="0" i="0" u="none" strike="noStrike" dirty="0">
                <a:solidFill>
                  <a:srgbClr val="202124"/>
                </a:solidFill>
                <a:effectLst/>
                <a:latin typeface="Helvetica" pitchFamily="2" charset="0"/>
              </a:rPr>
              <a:t>.</a:t>
            </a:r>
            <a:endParaRPr sz="2400" dirty="0">
              <a:solidFill>
                <a:schemeClr val="dk1"/>
              </a:solidFill>
              <a:latin typeface="Helvetica" pitchFamily="2" charset="0"/>
              <a:ea typeface="Helvetica Neue"/>
              <a:cs typeface="Helvetica Neue"/>
              <a:sym typeface="Helvetica Neue"/>
            </a:endParaRPr>
          </a:p>
        </p:txBody>
      </p:sp>
      <p:sp>
        <p:nvSpPr>
          <p:cNvPr id="208" name="Google Shape;208;p8"/>
          <p:cNvSpPr txBox="1"/>
          <p:nvPr/>
        </p:nvSpPr>
        <p:spPr>
          <a:xfrm>
            <a:off x="13426000" y="3443621"/>
            <a:ext cx="3330600" cy="1862008"/>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US" sz="2300" dirty="0" err="1">
                <a:solidFill>
                  <a:schemeClr val="dk1"/>
                </a:solidFill>
                <a:highlight>
                  <a:schemeClr val="lt1"/>
                </a:highlight>
                <a:latin typeface="Helvetica Neue"/>
                <a:ea typeface="Helvetica Neue"/>
                <a:cs typeface="Helvetica Neue"/>
                <a:sym typeface="Helvetica Neue"/>
              </a:rPr>
              <a:t>Piuttosto</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che</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misurare</a:t>
            </a:r>
            <a:r>
              <a:rPr lang="en-US" sz="2300" dirty="0">
                <a:solidFill>
                  <a:schemeClr val="dk1"/>
                </a:solidFill>
                <a:highlight>
                  <a:schemeClr val="lt1"/>
                </a:highlight>
                <a:latin typeface="Helvetica Neue"/>
                <a:ea typeface="Helvetica Neue"/>
                <a:cs typeface="Helvetica Neue"/>
                <a:sym typeface="Helvetica Neue"/>
              </a:rPr>
              <a:t> il tempo di </a:t>
            </a:r>
            <a:r>
              <a:rPr lang="en-US" sz="2300" dirty="0" err="1">
                <a:solidFill>
                  <a:schemeClr val="dk1"/>
                </a:solidFill>
                <a:highlight>
                  <a:schemeClr val="lt1"/>
                </a:highlight>
                <a:latin typeface="Helvetica Neue"/>
                <a:ea typeface="Helvetica Neue"/>
                <a:cs typeface="Helvetica Neue"/>
                <a:sym typeface="Helvetica Neue"/>
              </a:rPr>
              <a:t>lavoro</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è</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più</a:t>
            </a:r>
            <a:r>
              <a:rPr lang="en-US" sz="2300" dirty="0">
                <a:solidFill>
                  <a:schemeClr val="dk1"/>
                </a:solidFill>
                <a:highlight>
                  <a:schemeClr val="lt1"/>
                </a:highlight>
                <a:latin typeface="Helvetica Neue"/>
                <a:ea typeface="Helvetica Neue"/>
                <a:cs typeface="Helvetica Neue"/>
                <a:sym typeface="Helvetica Neue"/>
              </a:rPr>
              <a:t> </a:t>
            </a:r>
            <a:r>
              <a:rPr lang="en-US" sz="2300" dirty="0" err="1">
                <a:solidFill>
                  <a:schemeClr val="dk1"/>
                </a:solidFill>
                <a:highlight>
                  <a:schemeClr val="lt1"/>
                </a:highlight>
                <a:latin typeface="Helvetica Neue"/>
                <a:ea typeface="Helvetica Neue"/>
                <a:cs typeface="Helvetica Neue"/>
                <a:sym typeface="Helvetica Neue"/>
              </a:rPr>
              <a:t>importante</a:t>
            </a:r>
            <a:r>
              <a:rPr lang="en-US" sz="2300"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ottenere</a:t>
            </a:r>
            <a:r>
              <a:rPr lang="en-US" sz="2300" b="1"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i</a:t>
            </a:r>
            <a:r>
              <a:rPr lang="en-US" sz="2300" b="1"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risultati</a:t>
            </a:r>
            <a:r>
              <a:rPr lang="en-US" sz="2300" b="1" dirty="0">
                <a:solidFill>
                  <a:schemeClr val="dk1"/>
                </a:solidFill>
                <a:highlight>
                  <a:schemeClr val="lt1"/>
                </a:highlight>
                <a:latin typeface="Helvetica Neue"/>
                <a:ea typeface="Helvetica Neue"/>
                <a:cs typeface="Helvetica Neue"/>
                <a:sym typeface="Helvetica Neue"/>
              </a:rPr>
              <a:t> di </a:t>
            </a:r>
            <a:r>
              <a:rPr lang="en-US" sz="2300" b="1" dirty="0" err="1">
                <a:solidFill>
                  <a:schemeClr val="dk1"/>
                </a:solidFill>
                <a:highlight>
                  <a:schemeClr val="lt1"/>
                </a:highlight>
                <a:latin typeface="Helvetica Neue"/>
                <a:ea typeface="Helvetica Neue"/>
                <a:cs typeface="Helvetica Neue"/>
                <a:sym typeface="Helvetica Neue"/>
              </a:rPr>
              <a:t>lavoro</a:t>
            </a:r>
            <a:r>
              <a:rPr lang="en-US" sz="2300" b="1"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attesi</a:t>
            </a:r>
            <a:endParaRPr sz="2400" b="1" dirty="0">
              <a:solidFill>
                <a:schemeClr val="dk1"/>
              </a:solidFill>
              <a:latin typeface="Helvetica Neue"/>
              <a:ea typeface="Helvetica Neue"/>
              <a:cs typeface="Helvetica Neue"/>
              <a:sym typeface="Helvetica Neue"/>
            </a:endParaRPr>
          </a:p>
        </p:txBody>
      </p:sp>
      <p:sp>
        <p:nvSpPr>
          <p:cNvPr id="209" name="Google Shape;209;p8"/>
          <p:cNvSpPr txBox="1"/>
          <p:nvPr/>
        </p:nvSpPr>
        <p:spPr>
          <a:xfrm>
            <a:off x="13324399" y="6419572"/>
            <a:ext cx="4065600" cy="941756"/>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Clr>
                <a:schemeClr val="dk1"/>
              </a:buClr>
              <a:buSzPts val="1100"/>
              <a:buFont typeface="Arial"/>
              <a:buNone/>
            </a:pPr>
            <a:r>
              <a:rPr lang="en-US" sz="2400" dirty="0" err="1">
                <a:solidFill>
                  <a:schemeClr val="dk1"/>
                </a:solidFill>
                <a:latin typeface="Helvetica Neue"/>
                <a:ea typeface="Helvetica Neue"/>
                <a:cs typeface="Helvetica Neue"/>
                <a:sym typeface="Helvetica Neue"/>
              </a:rPr>
              <a:t>Relazioni</a:t>
            </a:r>
            <a:r>
              <a:rPr lang="en-US" sz="2400" dirty="0">
                <a:solidFill>
                  <a:schemeClr val="dk1"/>
                </a:solidFill>
                <a:latin typeface="Helvetica Neue"/>
                <a:ea typeface="Helvetica Neue"/>
                <a:cs typeface="Helvetica Neue"/>
                <a:sym typeface="Helvetica Neue"/>
              </a:rPr>
              <a:t> positive </a:t>
            </a:r>
            <a:r>
              <a:rPr lang="en-US" sz="2400" dirty="0" err="1">
                <a:solidFill>
                  <a:schemeClr val="dk1"/>
                </a:solidFill>
                <a:latin typeface="Helvetica Neue"/>
                <a:ea typeface="Helvetica Neue"/>
                <a:cs typeface="Helvetica Neue"/>
                <a:sym typeface="Helvetica Neue"/>
              </a:rPr>
              <a:t>tra</a:t>
            </a:r>
            <a:r>
              <a:rPr lang="en-US" sz="2400" dirty="0">
                <a:solidFill>
                  <a:schemeClr val="dk1"/>
                </a:solidFill>
                <a:latin typeface="Helvetica Neue"/>
                <a:ea typeface="Helvetica Neue"/>
                <a:cs typeface="Helvetica Neue"/>
                <a:sym typeface="Helvetica Neue"/>
              </a:rPr>
              <a:t> SW, </a:t>
            </a:r>
            <a:r>
              <a:rPr lang="en-US" sz="2400" b="1" dirty="0">
                <a:solidFill>
                  <a:schemeClr val="dk1"/>
                </a:solidFill>
                <a:latin typeface="Helvetica Neue"/>
                <a:ea typeface="Helvetica Neue"/>
                <a:cs typeface="Helvetica Neue"/>
                <a:sym typeface="Helvetica Neue"/>
              </a:rPr>
              <a:t>salute e </a:t>
            </a:r>
            <a:r>
              <a:rPr lang="en-US" sz="2400" b="1" dirty="0" err="1">
                <a:solidFill>
                  <a:schemeClr val="dk1"/>
                </a:solidFill>
                <a:latin typeface="Helvetica Neue"/>
                <a:ea typeface="Helvetica Neue"/>
                <a:cs typeface="Helvetica Neue"/>
                <a:sym typeface="Helvetica Neue"/>
              </a:rPr>
              <a:t>benessere</a:t>
            </a:r>
            <a:r>
              <a:rPr lang="en-US" sz="2400" b="1" dirty="0">
                <a:solidFill>
                  <a:schemeClr val="dk1"/>
                </a:solidFill>
                <a:latin typeface="Helvetica Neue"/>
                <a:ea typeface="Helvetica Neue"/>
                <a:cs typeface="Helvetica Neue"/>
                <a:sym typeface="Helvetica Neue"/>
              </a:rPr>
              <a:t>.</a:t>
            </a:r>
            <a:endParaRPr sz="2400" b="1" dirty="0">
              <a:solidFill>
                <a:schemeClr val="dk1"/>
              </a:solidFill>
              <a:latin typeface="Helvetica Neue"/>
              <a:ea typeface="Helvetica Neue"/>
              <a:cs typeface="Helvetica Neue"/>
              <a:sym typeface="Helvetica Neue"/>
            </a:endParaRPr>
          </a:p>
        </p:txBody>
      </p:sp>
      <p:pic>
        <p:nvPicPr>
          <p:cNvPr id="210" name="Google Shape;210;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211" name="Google Shape;211;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5637323"/>
            <a:ext cx="467367" cy="450740"/>
          </a:xfrm>
          <a:prstGeom prst="rect">
            <a:avLst/>
          </a:prstGeom>
          <a:noFill/>
          <a:ln>
            <a:noFill/>
          </a:ln>
        </p:spPr>
      </p:pic>
      <p:pic>
        <p:nvPicPr>
          <p:cNvPr id="212" name="Google Shape;212;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785573" y="3444098"/>
            <a:ext cx="467367" cy="450740"/>
          </a:xfrm>
          <a:prstGeom prst="rect">
            <a:avLst/>
          </a:prstGeom>
          <a:noFill/>
          <a:ln>
            <a:noFill/>
          </a:ln>
        </p:spPr>
      </p:pic>
      <p:pic>
        <p:nvPicPr>
          <p:cNvPr id="213" name="Google Shape;213;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785573" y="5907542"/>
            <a:ext cx="467367" cy="450740"/>
          </a:xfrm>
          <a:prstGeom prst="rect">
            <a:avLst/>
          </a:prstGeom>
          <a:noFill/>
          <a:ln>
            <a:noFill/>
          </a:ln>
        </p:spPr>
      </p:pic>
      <p:pic>
        <p:nvPicPr>
          <p:cNvPr id="214" name="Google Shape;214;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39" y="3600730"/>
            <a:ext cx="6323123" cy="3085540"/>
          </a:xfrm>
          <a:prstGeom prst="rect">
            <a:avLst/>
          </a:prstGeom>
          <a:noFill/>
          <a:ln>
            <a:noFill/>
          </a:ln>
        </p:spPr>
      </p:pic>
      <p:pic>
        <p:nvPicPr>
          <p:cNvPr id="215" name="Google Shape;215;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6418723" y="7299442"/>
            <a:ext cx="467367" cy="450740"/>
          </a:xfrm>
          <a:prstGeom prst="rect">
            <a:avLst/>
          </a:prstGeom>
          <a:noFill/>
          <a:ln>
            <a:noFill/>
          </a:ln>
        </p:spPr>
      </p:pic>
      <p:pic>
        <p:nvPicPr>
          <p:cNvPr id="216" name="Google Shape;216;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4492373" y="1290955"/>
            <a:ext cx="467367" cy="450740"/>
          </a:xfrm>
          <a:prstGeom prst="rect">
            <a:avLst/>
          </a:prstGeom>
          <a:noFill/>
          <a:ln>
            <a:noFill/>
          </a:ln>
        </p:spPr>
      </p:pic>
      <p:pic>
        <p:nvPicPr>
          <p:cNvPr id="217" name="Google Shape;217;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9022073" y="1290955"/>
            <a:ext cx="467367" cy="450740"/>
          </a:xfrm>
          <a:prstGeom prst="rect">
            <a:avLst/>
          </a:prstGeom>
          <a:noFill/>
          <a:ln>
            <a:noFill/>
          </a:ln>
        </p:spPr>
      </p:pic>
      <p:sp>
        <p:nvSpPr>
          <p:cNvPr id="218" name="Google Shape;218;p8"/>
          <p:cNvSpPr txBox="1"/>
          <p:nvPr/>
        </p:nvSpPr>
        <p:spPr>
          <a:xfrm>
            <a:off x="2178993" y="5624515"/>
            <a:ext cx="2883300" cy="19543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dirty="0">
                <a:solidFill>
                  <a:schemeClr val="dk1"/>
                </a:solidFill>
                <a:highlight>
                  <a:schemeClr val="lt1"/>
                </a:highlight>
                <a:latin typeface="Helvetica Neue"/>
                <a:ea typeface="Helvetica Neue"/>
                <a:cs typeface="Helvetica Neue"/>
                <a:sym typeface="Helvetica Neue"/>
              </a:rPr>
              <a:t>SW: </a:t>
            </a:r>
            <a:r>
              <a:rPr lang="en-US" sz="2300" dirty="0" err="1">
                <a:solidFill>
                  <a:schemeClr val="dk1"/>
                </a:solidFill>
                <a:highlight>
                  <a:schemeClr val="lt1"/>
                </a:highlight>
                <a:latin typeface="Helvetica Neue"/>
                <a:ea typeface="Helvetica Neue"/>
                <a:cs typeface="Helvetica Neue"/>
                <a:sym typeface="Helvetica Neue"/>
              </a:rPr>
              <a:t>necessità</a:t>
            </a:r>
            <a:r>
              <a:rPr lang="en-US" sz="2300" dirty="0">
                <a:solidFill>
                  <a:schemeClr val="dk1"/>
                </a:solidFill>
                <a:highlight>
                  <a:schemeClr val="lt1"/>
                </a:highlight>
                <a:latin typeface="Helvetica Neue"/>
                <a:ea typeface="Helvetica Neue"/>
                <a:cs typeface="Helvetica Neue"/>
                <a:sym typeface="Helvetica Neue"/>
              </a:rPr>
              <a:t> di </a:t>
            </a:r>
            <a:r>
              <a:rPr lang="en-US" sz="2300" b="1" dirty="0" err="1">
                <a:solidFill>
                  <a:schemeClr val="dk1"/>
                </a:solidFill>
                <a:highlight>
                  <a:schemeClr val="lt1"/>
                </a:highlight>
                <a:latin typeface="Helvetica Neue"/>
                <a:ea typeface="Helvetica Neue"/>
                <a:cs typeface="Helvetica Neue"/>
                <a:sym typeface="Helvetica Neue"/>
              </a:rPr>
              <a:t>lavoratori</a:t>
            </a:r>
            <a:r>
              <a:rPr lang="en-US" sz="2300" b="1"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esperti</a:t>
            </a:r>
            <a:r>
              <a:rPr lang="en-US" sz="2300" b="1" dirty="0">
                <a:solidFill>
                  <a:schemeClr val="dk1"/>
                </a:solidFill>
                <a:highlight>
                  <a:schemeClr val="lt1"/>
                </a:highlight>
                <a:latin typeface="Helvetica Neue"/>
                <a:ea typeface="Helvetica Neue"/>
                <a:cs typeface="Helvetica Neue"/>
                <a:sym typeface="Helvetica Neue"/>
              </a:rPr>
              <a:t> </a:t>
            </a:r>
            <a:r>
              <a:rPr lang="en-US" sz="2300" dirty="0">
                <a:solidFill>
                  <a:schemeClr val="dk1"/>
                </a:solidFill>
                <a:highlight>
                  <a:schemeClr val="lt1"/>
                </a:highlight>
                <a:latin typeface="Helvetica Neue"/>
                <a:ea typeface="Helvetica Neue"/>
                <a:cs typeface="Helvetica Neue"/>
                <a:sym typeface="Helvetica Neue"/>
              </a:rPr>
              <a:t>in </a:t>
            </a:r>
            <a:r>
              <a:rPr lang="en-US" sz="2300" dirty="0" err="1">
                <a:solidFill>
                  <a:schemeClr val="dk1"/>
                </a:solidFill>
                <a:highlight>
                  <a:schemeClr val="lt1"/>
                </a:highlight>
                <a:latin typeface="Helvetica Neue"/>
                <a:ea typeface="Helvetica Neue"/>
                <a:cs typeface="Helvetica Neue"/>
                <a:sym typeface="Helvetica Neue"/>
              </a:rPr>
              <a:t>grado</a:t>
            </a:r>
            <a:r>
              <a:rPr lang="en-US" sz="2300" dirty="0">
                <a:solidFill>
                  <a:schemeClr val="dk1"/>
                </a:solidFill>
                <a:highlight>
                  <a:schemeClr val="lt1"/>
                </a:highlight>
                <a:latin typeface="Helvetica Neue"/>
                <a:ea typeface="Helvetica Neue"/>
                <a:cs typeface="Helvetica Neue"/>
                <a:sym typeface="Helvetica Neue"/>
              </a:rPr>
              <a:t> di </a:t>
            </a:r>
            <a:r>
              <a:rPr lang="en-US" sz="2300" dirty="0" err="1">
                <a:solidFill>
                  <a:schemeClr val="dk1"/>
                </a:solidFill>
                <a:highlight>
                  <a:schemeClr val="lt1"/>
                </a:highlight>
                <a:latin typeface="Helvetica Neue"/>
                <a:ea typeface="Helvetica Neue"/>
                <a:cs typeface="Helvetica Neue"/>
                <a:sym typeface="Helvetica Neue"/>
              </a:rPr>
              <a:t>cercare</a:t>
            </a:r>
            <a:r>
              <a:rPr lang="en-US" sz="2300"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informazioni</a:t>
            </a:r>
            <a:r>
              <a:rPr lang="en-US" sz="2300" b="1" dirty="0">
                <a:solidFill>
                  <a:schemeClr val="dk1"/>
                </a:solidFill>
                <a:highlight>
                  <a:schemeClr val="lt1"/>
                </a:highlight>
                <a:latin typeface="Helvetica Neue"/>
                <a:ea typeface="Helvetica Neue"/>
                <a:cs typeface="Helvetica Neue"/>
                <a:sym typeface="Helvetica Neue"/>
              </a:rPr>
              <a:t> </a:t>
            </a:r>
            <a:r>
              <a:rPr lang="en-US" sz="2300" b="1" dirty="0" err="1">
                <a:solidFill>
                  <a:schemeClr val="dk1"/>
                </a:solidFill>
                <a:highlight>
                  <a:schemeClr val="lt1"/>
                </a:highlight>
                <a:latin typeface="Helvetica Neue"/>
                <a:ea typeface="Helvetica Neue"/>
                <a:cs typeface="Helvetica Neue"/>
                <a:sym typeface="Helvetica Neue"/>
              </a:rPr>
              <a:t>rilevanti</a:t>
            </a:r>
            <a:r>
              <a:rPr lang="en-US" sz="2300" dirty="0">
                <a:solidFill>
                  <a:schemeClr val="dk1"/>
                </a:solidFill>
                <a:highlight>
                  <a:schemeClr val="lt1"/>
                </a:highlight>
                <a:latin typeface="Helvetica Neue"/>
                <a:ea typeface="Helvetica Neue"/>
                <a:cs typeface="Helvetica Neue"/>
                <a:sym typeface="Helvetica Neue"/>
              </a:rPr>
              <a:t>.</a:t>
            </a:r>
            <a:endParaRPr sz="2300" dirty="0">
              <a:solidFill>
                <a:schemeClr val="dk1"/>
              </a:solidFill>
              <a:highlight>
                <a:schemeClr val="lt1"/>
              </a:highlight>
              <a:latin typeface="Helvetica Neue"/>
              <a:ea typeface="Helvetica Neue"/>
              <a:cs typeface="Helvetica Neue"/>
              <a:sym typeface="Helvetica Neue"/>
            </a:endParaRPr>
          </a:p>
        </p:txBody>
      </p:sp>
      <p:sp>
        <p:nvSpPr>
          <p:cNvPr id="219" name="Google Shape;219;p8"/>
          <p:cNvSpPr txBox="1"/>
          <p:nvPr/>
        </p:nvSpPr>
        <p:spPr>
          <a:xfrm>
            <a:off x="4981050" y="1210350"/>
            <a:ext cx="3000000" cy="14588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dirty="0" err="1">
                <a:solidFill>
                  <a:schemeClr val="dk1"/>
                </a:solidFill>
                <a:latin typeface="Helvetica Neue"/>
                <a:ea typeface="Helvetica Neue"/>
                <a:cs typeface="Helvetica Neue"/>
                <a:sym typeface="Helvetica Neue"/>
              </a:rPr>
              <a:t>Accettare</a:t>
            </a:r>
            <a:r>
              <a:rPr lang="en-US" sz="2400" dirty="0">
                <a:solidFill>
                  <a:schemeClr val="dk1"/>
                </a:solidFill>
                <a:latin typeface="Helvetica Neue"/>
                <a:ea typeface="Helvetica Neue"/>
                <a:cs typeface="Helvetica Neue"/>
                <a:sym typeface="Helvetica Neue"/>
              </a:rPr>
              <a:t> il SW come </a:t>
            </a:r>
            <a:r>
              <a:rPr lang="en-US" sz="2400" b="1" dirty="0">
                <a:solidFill>
                  <a:schemeClr val="dk1"/>
                </a:solidFill>
                <a:latin typeface="Helvetica Neue"/>
                <a:ea typeface="Helvetica Neue"/>
                <a:cs typeface="Helvetica Neue"/>
                <a:sym typeface="Helvetica Neue"/>
              </a:rPr>
              <a:t>un </a:t>
            </a:r>
            <a:r>
              <a:rPr lang="en-US" sz="2400" b="1" dirty="0" err="1">
                <a:solidFill>
                  <a:schemeClr val="dk1"/>
                </a:solidFill>
                <a:latin typeface="Helvetica Neue"/>
                <a:ea typeface="Helvetica Neue"/>
                <a:cs typeface="Helvetica Neue"/>
                <a:sym typeface="Helvetica Neue"/>
              </a:rPr>
              <a:t>normale</a:t>
            </a:r>
            <a:r>
              <a:rPr lang="en-US" sz="2400" b="1" dirty="0">
                <a:solidFill>
                  <a:schemeClr val="dk1"/>
                </a:solidFill>
                <a:latin typeface="Helvetica Neue"/>
                <a:ea typeface="Helvetica Neue"/>
                <a:cs typeface="Helvetica Neue"/>
                <a:sym typeface="Helvetica Neue"/>
              </a:rPr>
              <a:t> modo di </a:t>
            </a:r>
            <a:r>
              <a:rPr lang="en-US" sz="2400" b="1" dirty="0" err="1">
                <a:solidFill>
                  <a:schemeClr val="dk1"/>
                </a:solidFill>
                <a:latin typeface="Helvetica Neue"/>
                <a:ea typeface="Helvetica Neue"/>
                <a:cs typeface="Helvetica Neue"/>
                <a:sym typeface="Helvetica Neue"/>
              </a:rPr>
              <a:t>lavorare</a:t>
            </a:r>
            <a:r>
              <a:rPr lang="en-US" sz="2400" dirty="0">
                <a:solidFill>
                  <a:schemeClr val="dk1"/>
                </a:solidFill>
                <a:latin typeface="Helvetica Neue"/>
                <a:ea typeface="Helvetica Neue"/>
                <a:cs typeface="Helvetica Neue"/>
                <a:sym typeface="Helvetica Neue"/>
              </a:rPr>
              <a:t>.</a:t>
            </a:r>
            <a:endParaRPr b="1" dirty="0"/>
          </a:p>
        </p:txBody>
      </p:sp>
      <p:sp>
        <p:nvSpPr>
          <p:cNvPr id="220" name="Google Shape;220;p8"/>
          <p:cNvSpPr txBox="1"/>
          <p:nvPr/>
        </p:nvSpPr>
        <p:spPr>
          <a:xfrm>
            <a:off x="7059650" y="7046775"/>
            <a:ext cx="5485918" cy="140573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IT" sz="2300" dirty="0"/>
              <a:t>Mantenere un</a:t>
            </a:r>
            <a:r>
              <a:rPr lang="it-IT" sz="2300" b="1" dirty="0"/>
              <a:t> sano equilibrio tra lavoro e vita privata </a:t>
            </a:r>
            <a:r>
              <a:rPr lang="it-IT" sz="2300" dirty="0"/>
              <a:t>è fondamentale per la </a:t>
            </a:r>
            <a:r>
              <a:rPr lang="it-IT" sz="2300" b="1" dirty="0"/>
              <a:t>produttività</a:t>
            </a:r>
            <a:r>
              <a:rPr lang="it-IT" sz="2300" dirty="0"/>
              <a:t> dei dipendenti.</a:t>
            </a:r>
            <a:endParaRPr sz="2300" dirty="0"/>
          </a:p>
        </p:txBody>
      </p:sp>
      <p:sp>
        <p:nvSpPr>
          <p:cNvPr id="221" name="Google Shape;221;p8"/>
          <p:cNvSpPr txBox="1"/>
          <p:nvPr/>
        </p:nvSpPr>
        <p:spPr>
          <a:xfrm>
            <a:off x="12793875" y="6992925"/>
            <a:ext cx="30000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dirty="0" err="1">
                <a:solidFill>
                  <a:srgbClr val="D00B24"/>
                </a:solidFill>
                <a:latin typeface="Arial"/>
                <a:ea typeface="Arial"/>
                <a:cs typeface="Arial"/>
                <a:sym typeface="Arial"/>
              </a:rPr>
              <a:t>Grazie</a:t>
            </a:r>
            <a:endParaRPr sz="8000" b="1" i="0" u="none" strike="noStrike" cap="none" dirty="0">
              <a:solidFill>
                <a:srgbClr val="D00B24"/>
              </a:solidFill>
              <a:latin typeface="Arial"/>
              <a:ea typeface="Arial"/>
              <a:cs typeface="Arial"/>
              <a:sym typeface="Arial"/>
            </a:endParaRPr>
          </a:p>
        </p:txBody>
      </p:sp>
      <p:sp>
        <p:nvSpPr>
          <p:cNvPr id="241" name="Google Shape;241;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3988" y="926395"/>
            <a:ext cx="9083052" cy="1446509"/>
          </a:xfrm>
          <a:prstGeom prst="rect">
            <a:avLst/>
          </a:prstGeom>
          <a:noFill/>
          <a:ln>
            <a:noFill/>
          </a:ln>
        </p:spPr>
        <p:txBody>
          <a:bodyPr spcFirstLastPara="1" wrap="square" lIns="91425" tIns="45700" rIns="91425" bIns="45700" anchor="t" anchorCtr="0">
            <a:spAutoFit/>
          </a:bodyPr>
          <a:lstStyle/>
          <a:p>
            <a:pPr lvl="0"/>
            <a:r>
              <a:rPr lang="en-US" sz="4400" b="1" dirty="0" err="1">
                <a:solidFill>
                  <a:srgbClr val="D00B24"/>
                </a:solidFill>
              </a:rPr>
              <a:t>Risultati</a:t>
            </a:r>
            <a:r>
              <a:rPr lang="en-US" sz="4400" b="1" dirty="0">
                <a:solidFill>
                  <a:srgbClr val="D00B24"/>
                </a:solidFill>
              </a:rPr>
              <a:t> </a:t>
            </a:r>
            <a:r>
              <a:rPr lang="en-US" sz="4400" b="1" dirty="0" err="1">
                <a:solidFill>
                  <a:srgbClr val="D00B24"/>
                </a:solidFill>
              </a:rPr>
              <a:t>dell’apprendimento</a:t>
            </a:r>
            <a:r>
              <a:rPr lang="en-US" sz="4400" b="1" dirty="0">
                <a:solidFill>
                  <a:srgbClr val="D00B24"/>
                </a:solidFill>
              </a:rPr>
              <a:t>
</a:t>
            </a:r>
            <a:endParaRPr dirty="0"/>
          </a:p>
        </p:txBody>
      </p:sp>
      <p:sp>
        <p:nvSpPr>
          <p:cNvPr id="122" name="Google Shape;122;p2"/>
          <p:cNvSpPr txBox="1"/>
          <p:nvPr/>
        </p:nvSpPr>
        <p:spPr>
          <a:xfrm>
            <a:off x="1504620" y="2642749"/>
            <a:ext cx="10040100" cy="954067"/>
          </a:xfrm>
          <a:prstGeom prst="rect">
            <a:avLst/>
          </a:prstGeom>
          <a:noFill/>
          <a:ln>
            <a:noFill/>
          </a:ln>
        </p:spPr>
        <p:txBody>
          <a:bodyPr spcFirstLastPara="1" wrap="square" lIns="91425" tIns="45700" rIns="91425" bIns="45700" anchor="t" anchorCtr="0">
            <a:spAutoFit/>
          </a:bodyPr>
          <a:lstStyle/>
          <a:p>
            <a:pPr lvl="0" algn="just"/>
            <a:r>
              <a:rPr lang="en-US" sz="2800">
                <a:solidFill>
                  <a:schemeClr val="dk1"/>
                </a:solidFill>
                <a:latin typeface="Helvetica Neue"/>
                <a:ea typeface="Helvetica Neue"/>
                <a:cs typeface="Helvetica Neue"/>
                <a:sym typeface="Helvetica Neue"/>
              </a:rPr>
              <a:t>Alla fine di questo modulo dovrai:
</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89" y="362281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76" y="4700135"/>
            <a:ext cx="467367" cy="450740"/>
          </a:xfrm>
          <a:prstGeom prst="rect">
            <a:avLst/>
          </a:prstGeom>
          <a:noFill/>
          <a:ln>
            <a:noFill/>
          </a:ln>
        </p:spPr>
      </p:pic>
      <p:sp>
        <p:nvSpPr>
          <p:cNvPr id="125" name="Google Shape;125;p2"/>
          <p:cNvSpPr txBox="1"/>
          <p:nvPr/>
        </p:nvSpPr>
        <p:spPr>
          <a:xfrm>
            <a:off x="2375863" y="3505650"/>
            <a:ext cx="7586700" cy="1384954"/>
          </a:xfrm>
          <a:prstGeom prst="rect">
            <a:avLst/>
          </a:prstGeom>
          <a:noFill/>
          <a:ln>
            <a:noFill/>
          </a:ln>
        </p:spPr>
        <p:txBody>
          <a:bodyPr spcFirstLastPara="1" wrap="square" lIns="108000" tIns="45700" rIns="108000" bIns="45700" anchor="t" anchorCtr="0">
            <a:spAutoFit/>
          </a:bodyPr>
          <a:lstStyle/>
          <a:p>
            <a:pPr lvl="0"/>
            <a:r>
              <a:rPr lang="en-US" sz="2800" b="1" dirty="0" err="1">
                <a:solidFill>
                  <a:srgbClr val="ED9DAB"/>
                </a:solidFill>
                <a:latin typeface="Helvetica Neue"/>
                <a:ea typeface="Helvetica Neue"/>
                <a:cs typeface="Helvetica Neue"/>
                <a:sym typeface="Helvetica Neue"/>
              </a:rPr>
              <a:t>comprendere</a:t>
            </a:r>
            <a:r>
              <a:rPr lang="en-US" sz="2800" b="1" dirty="0">
                <a:solidFill>
                  <a:srgbClr val="ED9DAB"/>
                </a:solidFill>
                <a:latin typeface="Helvetica Neue"/>
                <a:ea typeface="Helvetica Neue"/>
                <a:cs typeface="Helvetica Neue"/>
                <a:sym typeface="Helvetica Neue"/>
              </a:rPr>
              <a:t> lo smart working (SW) e </a:t>
            </a:r>
            <a:r>
              <a:rPr lang="en-US" sz="2800" b="1" dirty="0" err="1">
                <a:solidFill>
                  <a:srgbClr val="ED9DAB"/>
                </a:solidFill>
                <a:latin typeface="Helvetica Neue"/>
                <a:ea typeface="Helvetica Neue"/>
                <a:cs typeface="Helvetica Neue"/>
                <a:sym typeface="Helvetica Neue"/>
              </a:rPr>
              <a:t>i</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suoi</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vantaggi</a:t>
            </a:r>
            <a:r>
              <a:rPr lang="en-US" sz="2800" b="1" dirty="0">
                <a:solidFill>
                  <a:srgbClr val="ED9DAB"/>
                </a:solidFill>
                <a:latin typeface="Helvetica Neue"/>
                <a:ea typeface="Helvetica Neue"/>
                <a:cs typeface="Helvetica Neue"/>
                <a:sym typeface="Helvetica Neue"/>
              </a:rPr>
              <a:t> e </a:t>
            </a:r>
            <a:r>
              <a:rPr lang="en-US" sz="2800" b="1">
                <a:solidFill>
                  <a:srgbClr val="ED9DAB"/>
                </a:solidFill>
                <a:latin typeface="Helvetica Neue"/>
                <a:ea typeface="Helvetica Neue"/>
                <a:cs typeface="Helvetica Neue"/>
                <a:sym typeface="Helvetica Neue"/>
              </a:rPr>
              <a:t>svantaggi</a:t>
            </a:r>
            <a:r>
              <a:rPr lang="en-US" sz="2800" b="1" dirty="0">
                <a:solidFill>
                  <a:srgbClr val="ED9DAB"/>
                </a:solidFill>
                <a:latin typeface="Helvetica Neue"/>
                <a:ea typeface="Helvetica Neue"/>
                <a:cs typeface="Helvetica Neue"/>
                <a:sym typeface="Helvetica Neue"/>
              </a:rPr>
              <a:t>
</a:t>
            </a:r>
            <a:endParaRPr sz="2800" b="1" dirty="0">
              <a:solidFill>
                <a:srgbClr val="ED9DAB"/>
              </a:solidFill>
              <a:latin typeface="Helvetica Neue"/>
              <a:ea typeface="Helvetica Neue"/>
              <a:cs typeface="Helvetica Neue"/>
              <a:sym typeface="Helvetica Neue"/>
            </a:endParaRPr>
          </a:p>
        </p:txBody>
      </p:sp>
      <p:sp>
        <p:nvSpPr>
          <p:cNvPr id="126" name="Google Shape;126;p2"/>
          <p:cNvSpPr txBox="1"/>
          <p:nvPr/>
        </p:nvSpPr>
        <p:spPr>
          <a:xfrm>
            <a:off x="2381276" y="4663913"/>
            <a:ext cx="6762724" cy="1384954"/>
          </a:xfrm>
          <a:prstGeom prst="rect">
            <a:avLst/>
          </a:prstGeom>
          <a:noFill/>
          <a:ln>
            <a:noFill/>
          </a:ln>
        </p:spPr>
        <p:txBody>
          <a:bodyPr spcFirstLastPara="1" wrap="square" lIns="108000" tIns="45700" rIns="108000" bIns="45700" anchor="t" anchorCtr="0">
            <a:spAutoFit/>
          </a:bodyPr>
          <a:lstStyle/>
          <a:p>
            <a:pPr lvl="0"/>
            <a:r>
              <a:rPr lang="en-US" sz="2800" b="1" dirty="0" err="1">
                <a:solidFill>
                  <a:srgbClr val="ED9DAB"/>
                </a:solidFill>
                <a:latin typeface="Helvetica Neue"/>
                <a:ea typeface="Helvetica Neue"/>
                <a:cs typeface="Helvetica Neue"/>
                <a:sym typeface="Helvetica Neue"/>
              </a:rPr>
              <a:t>riconoscere</a:t>
            </a:r>
            <a:r>
              <a:rPr lang="en-US" sz="2800" b="1" dirty="0">
                <a:solidFill>
                  <a:srgbClr val="ED9DAB"/>
                </a:solidFill>
                <a:latin typeface="Helvetica Neue"/>
                <a:ea typeface="Helvetica Neue"/>
                <a:cs typeface="Helvetica Neue"/>
                <a:sym typeface="Helvetica Neue"/>
              </a:rPr>
              <a:t> le </a:t>
            </a:r>
            <a:r>
              <a:rPr lang="en-US" sz="2800" b="1" dirty="0" err="1">
                <a:solidFill>
                  <a:srgbClr val="ED9DAB"/>
                </a:solidFill>
                <a:latin typeface="Helvetica Neue"/>
                <a:ea typeface="Helvetica Neue"/>
                <a:cs typeface="Helvetica Neue"/>
                <a:sym typeface="Helvetica Neue"/>
              </a:rPr>
              <a:t>buone</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pratiche</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dello</a:t>
            </a:r>
            <a:r>
              <a:rPr lang="en-US" sz="2800" b="1" dirty="0">
                <a:solidFill>
                  <a:srgbClr val="ED9DAB"/>
                </a:solidFill>
                <a:latin typeface="Helvetica Neue"/>
                <a:ea typeface="Helvetica Neue"/>
                <a:cs typeface="Helvetica Neue"/>
                <a:sym typeface="Helvetica Neue"/>
              </a:rPr>
              <a:t> SW
</a:t>
            </a:r>
            <a:endParaRPr sz="2800" b="1" dirty="0">
              <a:solidFill>
                <a:srgbClr val="ED9DAB"/>
              </a:solidFill>
              <a:latin typeface="Helvetica Neue"/>
              <a:ea typeface="Helvetica Neue"/>
              <a:cs typeface="Helvetica Neue"/>
              <a:sym typeface="Helvetica Neue"/>
            </a:endParaRPr>
          </a:p>
        </p:txBody>
      </p:sp>
      <p:pic>
        <p:nvPicPr>
          <p:cNvPr id="127" name="Google Shape;127;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40"/>
            <a:ext cx="6597239" cy="3503307"/>
          </a:xfrm>
          <a:prstGeom prst="rect">
            <a:avLst/>
          </a:prstGeom>
          <a:noFill/>
          <a:ln>
            <a:noFill/>
          </a:ln>
        </p:spPr>
      </p:pic>
      <p:pic>
        <p:nvPicPr>
          <p:cNvPr id="128" name="Google Shape;128;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515689" y="5620254"/>
            <a:ext cx="467367" cy="450740"/>
          </a:xfrm>
          <a:prstGeom prst="rect">
            <a:avLst/>
          </a:prstGeom>
          <a:noFill/>
          <a:ln>
            <a:noFill/>
          </a:ln>
        </p:spPr>
      </p:pic>
      <p:sp>
        <p:nvSpPr>
          <p:cNvPr id="129" name="Google Shape;129;p2"/>
          <p:cNvSpPr txBox="1"/>
          <p:nvPr/>
        </p:nvSpPr>
        <p:spPr>
          <a:xfrm>
            <a:off x="2418395" y="6673872"/>
            <a:ext cx="7348200" cy="1384954"/>
          </a:xfrm>
          <a:prstGeom prst="rect">
            <a:avLst/>
          </a:prstGeom>
          <a:noFill/>
          <a:ln>
            <a:noFill/>
          </a:ln>
        </p:spPr>
        <p:txBody>
          <a:bodyPr spcFirstLastPara="1" wrap="square" lIns="108000" tIns="45700" rIns="108000" bIns="45700" anchor="t" anchorCtr="0">
            <a:spAutoFit/>
          </a:bodyPr>
          <a:lstStyle/>
          <a:p>
            <a:pPr lvl="0"/>
            <a:r>
              <a:rPr lang="en-US" sz="2800" b="1" dirty="0" err="1">
                <a:solidFill>
                  <a:srgbClr val="ED9DAB"/>
                </a:solidFill>
                <a:latin typeface="Helvetica Neue"/>
                <a:ea typeface="Helvetica Neue"/>
                <a:cs typeface="Helvetica Neue"/>
                <a:sym typeface="Helvetica Neue"/>
              </a:rPr>
              <a:t>essere</a:t>
            </a:r>
            <a:r>
              <a:rPr lang="en-US" sz="2800" b="1" dirty="0">
                <a:solidFill>
                  <a:srgbClr val="ED9DAB"/>
                </a:solidFill>
                <a:latin typeface="Helvetica Neue"/>
                <a:ea typeface="Helvetica Neue"/>
                <a:cs typeface="Helvetica Neue"/>
                <a:sym typeface="Helvetica Neue"/>
              </a:rPr>
              <a:t> in </a:t>
            </a:r>
            <a:r>
              <a:rPr lang="en-US" sz="2800" b="1" dirty="0" err="1">
                <a:solidFill>
                  <a:srgbClr val="ED9DAB"/>
                </a:solidFill>
                <a:latin typeface="Helvetica Neue"/>
                <a:ea typeface="Helvetica Neue"/>
                <a:cs typeface="Helvetica Neue"/>
                <a:sym typeface="Helvetica Neue"/>
              </a:rPr>
              <a:t>grado</a:t>
            </a:r>
            <a:r>
              <a:rPr lang="en-US" sz="2800" b="1" dirty="0">
                <a:solidFill>
                  <a:srgbClr val="ED9DAB"/>
                </a:solidFill>
                <a:latin typeface="Helvetica Neue"/>
                <a:ea typeface="Helvetica Neue"/>
                <a:cs typeface="Helvetica Neue"/>
                <a:sym typeface="Helvetica Neue"/>
              </a:rPr>
              <a:t> di </a:t>
            </a:r>
            <a:r>
              <a:rPr lang="en-US" sz="2800" b="1" dirty="0" err="1">
                <a:solidFill>
                  <a:srgbClr val="ED9DAB"/>
                </a:solidFill>
                <a:latin typeface="Helvetica Neue"/>
                <a:ea typeface="Helvetica Neue"/>
                <a:cs typeface="Helvetica Neue"/>
                <a:sym typeface="Helvetica Neue"/>
              </a:rPr>
              <a:t>stabilire</a:t>
            </a:r>
            <a:r>
              <a:rPr lang="en-US" sz="2800" b="1" dirty="0">
                <a:solidFill>
                  <a:srgbClr val="ED9DAB"/>
                </a:solidFill>
                <a:latin typeface="Helvetica Neue"/>
                <a:ea typeface="Helvetica Neue"/>
                <a:cs typeface="Helvetica Neue"/>
                <a:sym typeface="Helvetica Neue"/>
              </a:rPr>
              <a:t> uno stile di vita </a:t>
            </a:r>
            <a:r>
              <a:rPr lang="en-US" sz="2800" b="1" dirty="0" err="1">
                <a:solidFill>
                  <a:srgbClr val="ED9DAB"/>
                </a:solidFill>
                <a:latin typeface="Helvetica Neue"/>
                <a:ea typeface="Helvetica Neue"/>
                <a:cs typeface="Helvetica Neue"/>
                <a:sym typeface="Helvetica Neue"/>
              </a:rPr>
              <a:t>lavorativo</a:t>
            </a:r>
            <a:r>
              <a:rPr lang="en-US" sz="2800" b="1" dirty="0">
                <a:solidFill>
                  <a:srgbClr val="ED9DAB"/>
                </a:solidFill>
                <a:latin typeface="Helvetica Neue"/>
                <a:ea typeface="Helvetica Neue"/>
                <a:cs typeface="Helvetica Neue"/>
                <a:sym typeface="Helvetica Neue"/>
              </a:rPr>
              <a:t>/</a:t>
            </a:r>
            <a:r>
              <a:rPr lang="en-US" sz="2800" b="1" dirty="0" err="1">
                <a:solidFill>
                  <a:srgbClr val="ED9DAB"/>
                </a:solidFill>
                <a:latin typeface="Helvetica Neue"/>
                <a:ea typeface="Helvetica Neue"/>
                <a:cs typeface="Helvetica Neue"/>
                <a:sym typeface="Helvetica Neue"/>
              </a:rPr>
              <a:t>privato</a:t>
            </a:r>
            <a:r>
              <a:rPr lang="en-US" sz="2800" b="1" dirty="0">
                <a:solidFill>
                  <a:srgbClr val="ED9DAB"/>
                </a:solidFill>
                <a:latin typeface="Helvetica Neue"/>
                <a:ea typeface="Helvetica Neue"/>
                <a:cs typeface="Helvetica Neue"/>
                <a:sym typeface="Helvetica Neue"/>
              </a:rPr>
              <a:t> ben </a:t>
            </a:r>
            <a:r>
              <a:rPr lang="en-US" sz="2800" b="1" dirty="0" err="1">
                <a:solidFill>
                  <a:srgbClr val="ED9DAB"/>
                </a:solidFill>
                <a:latin typeface="Helvetica Neue"/>
                <a:ea typeface="Helvetica Neue"/>
                <a:cs typeface="Helvetica Neue"/>
                <a:sym typeface="Helvetica Neue"/>
              </a:rPr>
              <a:t>bilanciato</a:t>
            </a:r>
            <a:r>
              <a:rPr lang="en-US" sz="2800" b="1" dirty="0">
                <a:solidFill>
                  <a:srgbClr val="ED9DAB"/>
                </a:solidFill>
                <a:latin typeface="Helvetica Neue"/>
                <a:ea typeface="Helvetica Neue"/>
                <a:cs typeface="Helvetica Neue"/>
                <a:sym typeface="Helvetica Neue"/>
              </a:rPr>
              <a:t>
</a:t>
            </a:r>
            <a:endParaRPr sz="2800" b="1" dirty="0">
              <a:solidFill>
                <a:srgbClr val="ED9DAB"/>
              </a:solidFill>
              <a:latin typeface="Helvetica Neue"/>
              <a:ea typeface="Helvetica Neue"/>
              <a:cs typeface="Helvetica Neue"/>
              <a:sym typeface="Helvetica Neue"/>
            </a:endParaRPr>
          </a:p>
        </p:txBody>
      </p:sp>
      <p:sp>
        <p:nvSpPr>
          <p:cNvPr id="133" name="Google Shape;133;p2"/>
          <p:cNvSpPr txBox="1"/>
          <p:nvPr/>
        </p:nvSpPr>
        <p:spPr>
          <a:xfrm>
            <a:off x="2362513" y="5515609"/>
            <a:ext cx="7613400" cy="1384954"/>
          </a:xfrm>
          <a:prstGeom prst="rect">
            <a:avLst/>
          </a:prstGeom>
          <a:noFill/>
          <a:ln>
            <a:noFill/>
          </a:ln>
        </p:spPr>
        <p:txBody>
          <a:bodyPr spcFirstLastPara="1" wrap="square" lIns="108000" tIns="45700" rIns="108000" bIns="45700" anchor="t" anchorCtr="0">
            <a:spAutoFit/>
          </a:bodyPr>
          <a:lstStyle/>
          <a:p>
            <a:pPr lvl="0"/>
            <a:r>
              <a:rPr lang="en-US" sz="2800" b="1" dirty="0" err="1">
                <a:solidFill>
                  <a:srgbClr val="ED9DAB"/>
                </a:solidFill>
                <a:latin typeface="Helvetica Neue"/>
                <a:ea typeface="Helvetica Neue"/>
                <a:cs typeface="Helvetica Neue"/>
                <a:sym typeface="Helvetica Neue"/>
              </a:rPr>
              <a:t>essere</a:t>
            </a:r>
            <a:r>
              <a:rPr lang="en-US" sz="2800" b="1" dirty="0">
                <a:solidFill>
                  <a:srgbClr val="ED9DAB"/>
                </a:solidFill>
                <a:latin typeface="Helvetica Neue"/>
                <a:ea typeface="Helvetica Neue"/>
                <a:cs typeface="Helvetica Neue"/>
                <a:sym typeface="Helvetica Neue"/>
              </a:rPr>
              <a:t> in </a:t>
            </a:r>
            <a:r>
              <a:rPr lang="en-US" sz="2800" b="1" dirty="0" err="1">
                <a:solidFill>
                  <a:srgbClr val="ED9DAB"/>
                </a:solidFill>
                <a:latin typeface="Helvetica Neue"/>
                <a:ea typeface="Helvetica Neue"/>
                <a:cs typeface="Helvetica Neue"/>
                <a:sym typeface="Helvetica Neue"/>
              </a:rPr>
              <a:t>grado</a:t>
            </a:r>
            <a:r>
              <a:rPr lang="en-US" sz="2800" b="1" dirty="0">
                <a:solidFill>
                  <a:srgbClr val="ED9DAB"/>
                </a:solidFill>
                <a:latin typeface="Helvetica Neue"/>
                <a:ea typeface="Helvetica Neue"/>
                <a:cs typeface="Helvetica Neue"/>
                <a:sym typeface="Helvetica Neue"/>
              </a:rPr>
              <a:t> di </a:t>
            </a:r>
            <a:r>
              <a:rPr lang="en-US" sz="2800" b="1" dirty="0" err="1">
                <a:solidFill>
                  <a:srgbClr val="ED9DAB"/>
                </a:solidFill>
                <a:latin typeface="Helvetica Neue"/>
                <a:ea typeface="Helvetica Neue"/>
                <a:cs typeface="Helvetica Neue"/>
                <a:sym typeface="Helvetica Neue"/>
              </a:rPr>
              <a:t>scegliere</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strumenti</a:t>
            </a:r>
            <a:r>
              <a:rPr lang="en-US" sz="2800" b="1" dirty="0">
                <a:solidFill>
                  <a:srgbClr val="ED9DAB"/>
                </a:solidFill>
                <a:latin typeface="Helvetica Neue"/>
                <a:ea typeface="Helvetica Neue"/>
                <a:cs typeface="Helvetica Neue"/>
                <a:sym typeface="Helvetica Neue"/>
              </a:rPr>
              <a:t> e </a:t>
            </a:r>
            <a:r>
              <a:rPr lang="en-US" sz="2800" b="1" dirty="0" err="1">
                <a:solidFill>
                  <a:srgbClr val="ED9DAB"/>
                </a:solidFill>
                <a:latin typeface="Helvetica Neue"/>
                <a:ea typeface="Helvetica Neue"/>
                <a:cs typeface="Helvetica Neue"/>
                <a:sym typeface="Helvetica Neue"/>
              </a:rPr>
              <a:t>tecnologie</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adeguati</a:t>
            </a:r>
            <a:r>
              <a:rPr lang="en-US" sz="2800" b="1" dirty="0">
                <a:solidFill>
                  <a:srgbClr val="ED9DAB"/>
                </a:solidFill>
                <a:latin typeface="Helvetica Neue"/>
                <a:ea typeface="Helvetica Neue"/>
                <a:cs typeface="Helvetica Neue"/>
                <a:sym typeface="Helvetica Neue"/>
              </a:rPr>
              <a:t> per lo SW
</a:t>
            </a:r>
            <a:endParaRPr sz="2800" b="1" dirty="0">
              <a:solidFill>
                <a:srgbClr val="ED9DAB"/>
              </a:solidFill>
              <a:latin typeface="Helvetica Neue"/>
              <a:ea typeface="Helvetica Neue"/>
              <a:cs typeface="Helvetica Neue"/>
              <a:sym typeface="Helvetica Neue"/>
            </a:endParaRPr>
          </a:p>
        </p:txBody>
      </p:sp>
      <p:pic>
        <p:nvPicPr>
          <p:cNvPr id="134" name="Google Shape;13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496307" y="7680480"/>
            <a:ext cx="467367" cy="450740"/>
          </a:xfrm>
          <a:prstGeom prst="rect">
            <a:avLst/>
          </a:prstGeom>
          <a:noFill/>
          <a:ln>
            <a:noFill/>
          </a:ln>
        </p:spPr>
      </p:pic>
      <p:sp>
        <p:nvSpPr>
          <p:cNvPr id="135" name="Google Shape;135;p2"/>
          <p:cNvSpPr txBox="1"/>
          <p:nvPr/>
        </p:nvSpPr>
        <p:spPr>
          <a:xfrm>
            <a:off x="2418395" y="7644251"/>
            <a:ext cx="7586700" cy="954067"/>
          </a:xfrm>
          <a:prstGeom prst="rect">
            <a:avLst/>
          </a:prstGeom>
          <a:noFill/>
          <a:ln>
            <a:noFill/>
          </a:ln>
        </p:spPr>
        <p:txBody>
          <a:bodyPr spcFirstLastPara="1" wrap="square" lIns="108000" tIns="45700" rIns="108000" bIns="45700" anchor="t" anchorCtr="0">
            <a:spAutoFit/>
          </a:bodyPr>
          <a:lstStyle/>
          <a:p>
            <a:pPr lvl="0"/>
            <a:r>
              <a:rPr lang="en-US" sz="2800" b="1" dirty="0" err="1">
                <a:solidFill>
                  <a:srgbClr val="ED9DAB"/>
                </a:solidFill>
                <a:latin typeface="Helvetica Neue"/>
                <a:ea typeface="Helvetica Neue"/>
                <a:cs typeface="Helvetica Neue"/>
                <a:sym typeface="Helvetica Neue"/>
              </a:rPr>
              <a:t>capire</a:t>
            </a:r>
            <a:r>
              <a:rPr lang="en-US" sz="2800" b="1" dirty="0">
                <a:solidFill>
                  <a:srgbClr val="ED9DAB"/>
                </a:solidFill>
                <a:latin typeface="Helvetica Neue"/>
                <a:ea typeface="Helvetica Neue"/>
                <a:cs typeface="Helvetica Neue"/>
                <a:sym typeface="Helvetica Neue"/>
              </a:rPr>
              <a:t> come </a:t>
            </a:r>
            <a:r>
              <a:rPr lang="en-US" sz="2800" b="1" dirty="0" err="1">
                <a:solidFill>
                  <a:srgbClr val="ED9DAB"/>
                </a:solidFill>
                <a:latin typeface="Helvetica Neue"/>
                <a:ea typeface="Helvetica Neue"/>
                <a:cs typeface="Helvetica Neue"/>
                <a:sym typeface="Helvetica Neue"/>
              </a:rPr>
              <a:t>gestire</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l'ambiente</a:t>
            </a:r>
            <a:r>
              <a:rPr lang="en-US" sz="2800" b="1" dirty="0">
                <a:solidFill>
                  <a:srgbClr val="ED9DAB"/>
                </a:solidFill>
                <a:latin typeface="Helvetica Neue"/>
                <a:ea typeface="Helvetica Neue"/>
                <a:cs typeface="Helvetica Neue"/>
                <a:sym typeface="Helvetica Neue"/>
              </a:rPr>
              <a:t> SW
</a:t>
            </a:r>
            <a:endParaRPr sz="2800" b="1" dirty="0">
              <a:solidFill>
                <a:srgbClr val="ED9DAB"/>
              </a:solidFill>
              <a:latin typeface="Helvetica Neue"/>
              <a:ea typeface="Helvetica Neue"/>
              <a:cs typeface="Helvetica Neue"/>
              <a:sym typeface="Helvetica Neue"/>
            </a:endParaRPr>
          </a:p>
        </p:txBody>
      </p:sp>
      <p:sp>
        <p:nvSpPr>
          <p:cNvPr id="136" name="Google Shape;136;p2"/>
          <p:cNvSpPr txBox="1"/>
          <p:nvPr/>
        </p:nvSpPr>
        <p:spPr>
          <a:xfrm>
            <a:off x="2381276" y="9061188"/>
            <a:ext cx="62676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2800" b="1">
              <a:solidFill>
                <a:srgbClr val="ED9DAB"/>
              </a:solidFill>
              <a:latin typeface="Helvetica Neue"/>
              <a:ea typeface="Helvetica Neue"/>
              <a:cs typeface="Helvetica Neue"/>
              <a:sym typeface="Helvetica Neue"/>
            </a:endParaRPr>
          </a:p>
        </p:txBody>
      </p:sp>
      <p:pic>
        <p:nvPicPr>
          <p:cNvPr id="2" name="Google Shape;128;p2">
            <a:extLst>
              <a:ext uri="{FF2B5EF4-FFF2-40B4-BE49-F238E27FC236}">
                <a16:creationId xmlns:a16="http://schemas.microsoft.com/office/drawing/2014/main" id="{C70C9D2D-5BC6-87C2-E2F8-309B2F04083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496307" y="6759857"/>
            <a:ext cx="467367" cy="4507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3"/>
          <p:cNvSpPr txBox="1"/>
          <p:nvPr/>
        </p:nvSpPr>
        <p:spPr>
          <a:xfrm>
            <a:off x="2307333" y="2812700"/>
            <a:ext cx="9017400" cy="1384954"/>
          </a:xfrm>
          <a:prstGeom prst="rect">
            <a:avLst/>
          </a:prstGeom>
          <a:noFill/>
          <a:ln>
            <a:noFill/>
          </a:ln>
        </p:spPr>
        <p:txBody>
          <a:bodyPr spcFirstLastPara="1" wrap="square" lIns="108000" tIns="45700" rIns="108000" bIns="45700" anchor="t" anchorCtr="0">
            <a:spAutoFit/>
          </a:bodyPr>
          <a:lstStyle/>
          <a:p>
            <a:pPr lvl="0">
              <a:buSzPts val="1100"/>
            </a:pPr>
            <a:r>
              <a:rPr lang="en-US" sz="2800" b="1"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Definizione</a:t>
            </a:r>
            <a:r>
              <a:rPr lang="en-US"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SW
</a:t>
            </a: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nvGrpSpPr>
          <p:cNvPr id="143" name="Google Shape;143;p3"/>
          <p:cNvGrpSpPr/>
          <p:nvPr/>
        </p:nvGrpSpPr>
        <p:grpSpPr>
          <a:xfrm>
            <a:off x="2297750" y="4391199"/>
            <a:ext cx="8685300" cy="1245057"/>
            <a:chOff x="6420993" y="1336384"/>
            <a:chExt cx="8685300" cy="1245057"/>
          </a:xfrm>
        </p:grpSpPr>
        <p:sp>
          <p:nvSpPr>
            <p:cNvPr id="144" name="Google Shape;144;p3"/>
            <p:cNvSpPr txBox="1"/>
            <p:nvPr/>
          </p:nvSpPr>
          <p:spPr>
            <a:xfrm>
              <a:off x="6420993" y="1750485"/>
              <a:ext cx="7061100"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Impostazione</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di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una</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posizione</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SW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Strumenti</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e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tecnologie</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per SW</a:t>
              </a:r>
              <a:endParaRPr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sp>
          <p:nvSpPr>
            <p:cNvPr id="145" name="Google Shape;145;p3"/>
            <p:cNvSpPr txBox="1"/>
            <p:nvPr/>
          </p:nvSpPr>
          <p:spPr>
            <a:xfrm>
              <a:off x="6420993" y="1336384"/>
              <a:ext cx="8685300" cy="954067"/>
            </a:xfrm>
            <a:prstGeom prst="rect">
              <a:avLst/>
            </a:prstGeom>
            <a:noFill/>
            <a:ln>
              <a:noFill/>
            </a:ln>
          </p:spPr>
          <p:txBody>
            <a:bodyPr spcFirstLastPara="1" wrap="square" lIns="108000" tIns="45700" rIns="108000" bIns="45700" anchor="t" anchorCtr="0">
              <a:spAutoFit/>
            </a:bodyPr>
            <a:lstStyle/>
            <a:p>
              <a:pPr lvl="0"/>
              <a:r>
                <a:rPr lang="en-US" sz="2800" b="1"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Strumenti</a:t>
              </a:r>
              <a:r>
                <a:rPr lang="en-US"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e </a:t>
              </a:r>
              <a:r>
                <a:rPr lang="en-US" sz="2800" b="1"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tecnologie</a:t>
              </a:r>
              <a:r>
                <a:rPr lang="en-US"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SW 
</a:t>
              </a:r>
              <a:endParaRPr sz="2800" b="1" dirty="0">
                <a:solidFill>
                  <a:schemeClr val="dk1"/>
                </a:solidFill>
                <a:highlight>
                  <a:schemeClr val="lt1"/>
                </a:highlight>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grpSp>
        <p:nvGrpSpPr>
          <p:cNvPr id="146" name="Google Shape;146;p3"/>
          <p:cNvGrpSpPr/>
          <p:nvPr/>
        </p:nvGrpSpPr>
        <p:grpSpPr>
          <a:xfrm>
            <a:off x="2307311" y="5968825"/>
            <a:ext cx="7448601" cy="2090245"/>
            <a:chOff x="6366105" y="1442337"/>
            <a:chExt cx="7448601" cy="2090245"/>
          </a:xfrm>
        </p:grpSpPr>
        <p:sp>
          <p:nvSpPr>
            <p:cNvPr id="147" name="Google Shape;147;p3"/>
            <p:cNvSpPr txBox="1"/>
            <p:nvPr/>
          </p:nvSpPr>
          <p:spPr>
            <a:xfrm>
              <a:off x="6418506" y="1962962"/>
              <a:ext cx="7396200" cy="1569620"/>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Individuazione</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delle</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buone</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pratiche</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Equilibrio</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tra</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SW e vita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personale</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SW e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benessere</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endParaRPr sz="2400" dirty="0">
                <a:highlight>
                  <a:schemeClr val="lt1"/>
                </a:highlight>
                <a:latin typeface="Helvetica Neue" panose="020B0604020202020204" charset="0"/>
                <a:ea typeface="Microsoft Sans Serif" panose="020B0604020202020204" pitchFamily="34" charset="0"/>
                <a:cs typeface="Microsoft Sans Serif" panose="020B0604020202020204" pitchFamily="34" charset="0"/>
              </a:endParaRPr>
            </a:p>
          </p:txBody>
        </p:sp>
        <p:sp>
          <p:nvSpPr>
            <p:cNvPr id="148" name="Google Shape;148;p3"/>
            <p:cNvSpPr txBox="1"/>
            <p:nvPr/>
          </p:nvSpPr>
          <p:spPr>
            <a:xfrm>
              <a:off x="6366105" y="1442337"/>
              <a:ext cx="7396200" cy="954300"/>
            </a:xfrm>
            <a:prstGeom prst="rect">
              <a:avLst/>
            </a:prstGeom>
            <a:noFill/>
            <a:ln>
              <a:noFill/>
            </a:ln>
          </p:spPr>
          <p:txBody>
            <a:bodyPr spcFirstLastPara="1" wrap="square" lIns="108000" tIns="45700" rIns="108000" bIns="45700" anchor="t" anchorCtr="0">
              <a:spAutoFit/>
            </a:bodyPr>
            <a:lstStyle/>
            <a:p>
              <a:pPr lvl="0"/>
              <a:r>
                <a:rPr lang="en-US" sz="2800" b="1"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Buone</a:t>
              </a:r>
              <a:r>
                <a:rPr lang="en-US"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800" b="1"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pratiche</a:t>
              </a:r>
              <a:r>
                <a:rPr lang="en-US"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800" b="1"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dello</a:t>
              </a:r>
              <a:r>
                <a:rPr lang="en-US"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SW
</a:t>
              </a:r>
              <a:endParaRPr sz="2800" b="1"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grpSp>
      <p:pic>
        <p:nvPicPr>
          <p:cNvPr id="149" name="Google Shape;149;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71" y="2939254"/>
            <a:ext cx="467367" cy="450740"/>
          </a:xfrm>
          <a:prstGeom prst="rect">
            <a:avLst/>
          </a:prstGeom>
          <a:noFill/>
          <a:ln>
            <a:noFill/>
          </a:ln>
        </p:spPr>
      </p:pic>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2986" y="4426837"/>
            <a:ext cx="467367" cy="450740"/>
          </a:xfrm>
          <a:prstGeom prst="rect">
            <a:avLst/>
          </a:prstGeom>
          <a:noFill/>
          <a:ln>
            <a:noFill/>
          </a:ln>
        </p:spPr>
      </p:pic>
      <p:pic>
        <p:nvPicPr>
          <p:cNvPr id="151" name="Google Shape;151;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35469" y="5914439"/>
            <a:ext cx="467367" cy="450740"/>
          </a:xfrm>
          <a:prstGeom prst="rect">
            <a:avLst/>
          </a:prstGeom>
          <a:noFill/>
          <a:ln>
            <a:noFill/>
          </a:ln>
        </p:spPr>
      </p:pic>
      <p:pic>
        <p:nvPicPr>
          <p:cNvPr id="152" name="Google Shape;152;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
        <p:nvSpPr>
          <p:cNvPr id="2" name="Google Shape;140;p3">
            <a:extLst>
              <a:ext uri="{FF2B5EF4-FFF2-40B4-BE49-F238E27FC236}">
                <a16:creationId xmlns:a16="http://schemas.microsoft.com/office/drawing/2014/main" id="{6A686BB6-A82D-C18F-8686-0F78CF31DB31}"/>
              </a:ext>
            </a:extLst>
          </p:cNvPr>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latin typeface="Arial"/>
                <a:ea typeface="Arial"/>
                <a:cs typeface="Arial"/>
                <a:sym typeface="Arial"/>
              </a:rPr>
              <a:t>Indice</a:t>
            </a:r>
            <a:endParaRPr sz="4400" b="1" dirty="0">
              <a:solidFill>
                <a:srgbClr val="D00B24"/>
              </a:solidFill>
              <a:latin typeface="Arial"/>
              <a:ea typeface="Arial"/>
              <a:cs typeface="Arial"/>
              <a:sym typeface="Arial"/>
            </a:endParaRPr>
          </a:p>
        </p:txBody>
      </p:sp>
      <p:sp>
        <p:nvSpPr>
          <p:cNvPr id="3" name="Google Shape;144;p3">
            <a:extLst>
              <a:ext uri="{FF2B5EF4-FFF2-40B4-BE49-F238E27FC236}">
                <a16:creationId xmlns:a16="http://schemas.microsoft.com/office/drawing/2014/main" id="{83EC8458-0C3B-A40E-6B05-392E863284D3}"/>
              </a:ext>
            </a:extLst>
          </p:cNvPr>
          <p:cNvSpPr txBox="1"/>
          <p:nvPr/>
        </p:nvSpPr>
        <p:spPr>
          <a:xfrm>
            <a:off x="2296963" y="3289246"/>
            <a:ext cx="7061100"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Definizioni</a:t>
            </a:r>
            <a:r>
              <a:rPr lang="en-US"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
</a:t>
            </a:r>
            <a:r>
              <a:rPr lang="en-US" sz="2400" dirty="0" err="1">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rPr>
              <a:t>Principi</a:t>
            </a:r>
            <a:endParaRPr sz="2400" dirty="0">
              <a:solidFill>
                <a:schemeClr val="dk1"/>
              </a:solidFill>
              <a:latin typeface="Helvetica Neue" panose="020B0604020202020204" charset="0"/>
              <a:ea typeface="Microsoft Sans Serif" panose="020B0604020202020204" pitchFamily="34" charset="0"/>
              <a:cs typeface="Microsoft Sans Serif" panose="020B0604020202020204" pitchFamily="34" charset="0"/>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b288c97b5c_0_40"/>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1. </a:t>
            </a:r>
            <a:r>
              <a:rPr lang="en-US" sz="4400" b="1" dirty="0">
                <a:solidFill>
                  <a:srgbClr val="D00B24"/>
                </a:solidFill>
                <a:highlight>
                  <a:schemeClr val="lt1"/>
                </a:highlight>
              </a:rPr>
              <a:t>SW, </a:t>
            </a:r>
            <a:r>
              <a:rPr lang="en-US" sz="4400" b="1" dirty="0" err="1">
                <a:solidFill>
                  <a:srgbClr val="D00B24"/>
                </a:solidFill>
                <a:highlight>
                  <a:schemeClr val="lt1"/>
                </a:highlight>
              </a:rPr>
              <a:t>Definizione</a:t>
            </a:r>
            <a:endParaRPr sz="4400" b="1" dirty="0">
              <a:solidFill>
                <a:srgbClr val="D00B24"/>
              </a:solidFill>
            </a:endParaRPr>
          </a:p>
        </p:txBody>
      </p:sp>
      <p:sp>
        <p:nvSpPr>
          <p:cNvPr id="158" name="Google Shape;158;g1b288c97b5c_0_40"/>
          <p:cNvSpPr txBox="1"/>
          <p:nvPr/>
        </p:nvSpPr>
        <p:spPr>
          <a:xfrm>
            <a:off x="1562675" y="2407250"/>
            <a:ext cx="15350400" cy="6120062"/>
          </a:xfrm>
          <a:prstGeom prst="rect">
            <a:avLst/>
          </a:prstGeom>
          <a:noFill/>
          <a:ln>
            <a:noFill/>
          </a:ln>
        </p:spPr>
        <p:txBody>
          <a:bodyPr spcFirstLastPara="1" wrap="square" lIns="91425" tIns="45700" rIns="91425" bIns="45700" anchor="t" anchorCtr="0">
            <a:noAutofit/>
          </a:bodyPr>
          <a:lstStyle/>
          <a:p>
            <a:pPr lvl="0">
              <a:buSzPts val="1100"/>
            </a:pPr>
            <a:r>
              <a:rPr lang="en-US" sz="2800" b="1" dirty="0" err="1">
                <a:solidFill>
                  <a:schemeClr val="dk1"/>
                </a:solidFill>
                <a:latin typeface="Helvetica Neue"/>
                <a:ea typeface="Helvetica Neue"/>
                <a:cs typeface="Helvetica Neue"/>
                <a:sym typeface="Helvetica Neue"/>
              </a:rPr>
              <a:t>Cos'è</a:t>
            </a:r>
            <a:r>
              <a:rPr lang="en-US" sz="2800" b="1" dirty="0">
                <a:solidFill>
                  <a:schemeClr val="dk1"/>
                </a:solidFill>
                <a:latin typeface="Helvetica Neue"/>
                <a:ea typeface="Helvetica Neue"/>
                <a:cs typeface="Helvetica Neue"/>
                <a:sym typeface="Helvetica Neue"/>
              </a:rPr>
              <a:t> lo Smart Working?
	</a:t>
            </a:r>
            <a:r>
              <a:rPr lang="en-US" sz="2800" dirty="0">
                <a:solidFill>
                  <a:schemeClr val="dk1"/>
                </a:solidFill>
                <a:latin typeface="Helvetica Neue"/>
                <a:ea typeface="Helvetica Neue"/>
                <a:cs typeface="Helvetica Neue"/>
                <a:sym typeface="Helvetica Neue"/>
              </a:rPr>
              <a:t>Lo Smart Working </a:t>
            </a:r>
            <a:r>
              <a:rPr lang="en-US" sz="2800" dirty="0" err="1">
                <a:solidFill>
                  <a:schemeClr val="dk1"/>
                </a:solidFill>
                <a:latin typeface="Helvetica Neue"/>
                <a:ea typeface="Helvetica Neue"/>
                <a:cs typeface="Helvetica Neue"/>
                <a:sym typeface="Helvetica Neue"/>
              </a:rPr>
              <a:t>è</a:t>
            </a:r>
            <a:r>
              <a:rPr lang="en-US" sz="2800" dirty="0">
                <a:solidFill>
                  <a:schemeClr val="dk1"/>
                </a:solidFill>
                <a:latin typeface="Helvetica Neue"/>
                <a:ea typeface="Helvetica Neue"/>
                <a:cs typeface="Helvetica Neue"/>
                <a:sym typeface="Helvetica Neue"/>
              </a:rPr>
              <a:t> un </a:t>
            </a:r>
            <a:r>
              <a:rPr lang="en-US" sz="2800" dirty="0" err="1">
                <a:solidFill>
                  <a:schemeClr val="dk1"/>
                </a:solidFill>
                <a:latin typeface="Helvetica Neue"/>
                <a:ea typeface="Helvetica Neue"/>
                <a:cs typeface="Helvetica Neue"/>
                <a:sym typeface="Helvetica Neue"/>
              </a:rPr>
              <a:t>approccio</a:t>
            </a:r>
            <a:r>
              <a:rPr lang="en-US" sz="2800" dirty="0">
                <a:solidFill>
                  <a:schemeClr val="dk1"/>
                </a:solidFill>
                <a:latin typeface="Helvetica Neue"/>
                <a:ea typeface="Helvetica Neue"/>
                <a:cs typeface="Helvetica Neue"/>
                <a:sym typeface="Helvetica Neue"/>
              </a:rPr>
              <a:t> al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flessibile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incentrato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sul</a:t>
            </a:r>
            <a:r>
              <a:rPr lang="en-US" sz="2800" dirty="0">
                <a:solidFill>
                  <a:schemeClr val="dk1"/>
                </a:solidFill>
                <a:latin typeface="Helvetica Neue"/>
                <a:ea typeface="Helvetica Neue"/>
                <a:cs typeface="Helvetica Neue"/>
                <a:sym typeface="Helvetica Neue"/>
              </a:rPr>
              <a:t> business </a:t>
            </a:r>
            <a:r>
              <a:rPr lang="en-US" sz="2800" dirty="0" err="1">
                <a:solidFill>
                  <a:schemeClr val="dk1"/>
                </a:solidFill>
                <a:latin typeface="Helvetica Neue"/>
                <a:ea typeface="Helvetica Neue"/>
                <a:cs typeface="Helvetica Neue"/>
                <a:sym typeface="Helvetica Neue"/>
              </a:rPr>
              <a:t>che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offre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maggiore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efficienza</a:t>
            </a:r>
            <a:r>
              <a:rPr lang="en-US" sz="2800" dirty="0">
                <a:solidFill>
                  <a:schemeClr val="dk1"/>
                </a:solidFill>
                <a:latin typeface="Helvetica Neue"/>
                <a:ea typeface="Helvetica Neue"/>
                <a:cs typeface="Helvetica Neue"/>
                <a:sym typeface="Helvetica Neue"/>
              </a:rPr>
              <a:t> ed </a:t>
            </a:r>
            <a:r>
              <a:rPr lang="en-US" sz="2800" dirty="0" err="1">
                <a:solidFill>
                  <a:schemeClr val="dk1"/>
                </a:solidFill>
                <a:latin typeface="Helvetica Neue"/>
                <a:ea typeface="Helvetica Neue"/>
                <a:cs typeface="Helvetica Neue"/>
                <a:sym typeface="Helvetica Neue"/>
              </a:rPr>
              <a:t>efficacia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nell'organizzazione</a:t>
            </a:r>
            <a:r>
              <a:rPr lang="en-US" sz="2800" dirty="0">
                <a:solidFill>
                  <a:schemeClr val="dk1"/>
                </a:solidFill>
                <a:latin typeface="Helvetica Neue"/>
                <a:ea typeface="Helvetica Neue"/>
                <a:cs typeface="Helvetica Neue"/>
                <a:sym typeface="Helvetica Neue"/>
              </a:rPr>
              <a:t> del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nell'erogazione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servizi</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nell'agilità</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organizzativa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oltre</a:t>
            </a:r>
            <a:r>
              <a:rPr lang="en-US" sz="2800" dirty="0">
                <a:solidFill>
                  <a:schemeClr val="dk1"/>
                </a:solidFill>
                <a:latin typeface="Helvetica Neue"/>
                <a:ea typeface="Helvetica Neue"/>
                <a:cs typeface="Helvetica Neue"/>
                <a:sym typeface="Helvetica Neue"/>
              </a:rPr>
              <a:t> a </a:t>
            </a:r>
            <a:r>
              <a:rPr lang="en-US" sz="2800" dirty="0" err="1">
                <a:solidFill>
                  <a:schemeClr val="dk1"/>
                </a:solidFill>
                <a:latin typeface="Helvetica Neue"/>
                <a:ea typeface="Helvetica Neue"/>
                <a:cs typeface="Helvetica Neue"/>
                <a:sym typeface="Helvetica Neue"/>
              </a:rPr>
              <a:t>benefici</a:t>
            </a:r>
            <a:r>
              <a:rPr lang="en-US" sz="2800" dirty="0">
                <a:solidFill>
                  <a:schemeClr val="dk1"/>
                </a:solidFill>
                <a:latin typeface="Helvetica Neue"/>
                <a:ea typeface="Helvetica Neue"/>
                <a:cs typeface="Helvetica Neue"/>
                <a:sym typeface="Helvetica Neue"/>
              </a:rPr>
              <a:t> per </a:t>
            </a:r>
            <a:r>
              <a:rPr lang="en-US" sz="2800" dirty="0" err="1">
                <a:solidFill>
                  <a:schemeClr val="dk1"/>
                </a:solidFill>
                <a:latin typeface="Helvetica Neue"/>
                <a:ea typeface="Helvetica Neue"/>
                <a:cs typeface="Helvetica Neue"/>
                <a:sym typeface="Helvetica Neue"/>
              </a:rPr>
              <a: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lavoratori</a:t>
            </a:r>
            <a:r>
              <a:rPr lang="en-US" sz="2800" dirty="0">
                <a:solidFill>
                  <a:schemeClr val="dk1"/>
                </a:solidFill>
                <a:latin typeface="Helvetica Neue"/>
                <a:ea typeface="Helvetica Neue"/>
                <a:cs typeface="Helvetica Neue"/>
                <a:sym typeface="Helvetica Neue"/>
              </a:rPr>
              <a:t>. 
Le </a:t>
            </a:r>
            <a:r>
              <a:rPr lang="en-US" sz="2800" dirty="0" err="1">
                <a:solidFill>
                  <a:schemeClr val="dk1"/>
                </a:solidFill>
                <a:latin typeface="Helvetica Neue"/>
                <a:ea typeface="Helvetica Neue"/>
                <a:cs typeface="Helvetica Neue"/>
                <a:sym typeface="Helvetica Neue"/>
              </a:rPr>
              <a:t>caratteristiche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principali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sono</a:t>
            </a:r>
            <a:r>
              <a:rPr lang="en-US" sz="2800" dirty="0">
                <a:solidFill>
                  <a:schemeClr val="dk1"/>
                </a:solidFill>
                <a:latin typeface="Helvetica Neue"/>
                <a:ea typeface="Helvetica Neue"/>
                <a:cs typeface="Helvetica Neue"/>
                <a:sym typeface="Helvetica Neue"/>
              </a:rPr>
              <a:t> la </a:t>
            </a:r>
            <a:r>
              <a:rPr lang="en-US" sz="2800" dirty="0" err="1">
                <a:solidFill>
                  <a:schemeClr val="dk1"/>
                </a:solidFill>
                <a:latin typeface="Helvetica Neue"/>
                <a:ea typeface="Helvetica Neue"/>
                <a:cs typeface="Helvetica Neue"/>
                <a:sym typeface="Helvetica Neue"/>
              </a:rPr>
              <a:t>gestione</a:t>
            </a:r>
            <a:r>
              <a:rPr lang="en-US" sz="2800" dirty="0">
                <a:solidFill>
                  <a:schemeClr val="dk1"/>
                </a:solidFill>
                <a:latin typeface="Helvetica Neue"/>
                <a:ea typeface="Helvetica Neue"/>
                <a:cs typeface="Helvetica Neue"/>
                <a:sym typeface="Helvetica Neue"/>
              </a:rPr>
              <a:t> in base ai </a:t>
            </a:r>
            <a:r>
              <a:rPr lang="en-US" sz="2800" dirty="0" err="1">
                <a:solidFill>
                  <a:schemeClr val="dk1"/>
                </a:solidFill>
                <a:latin typeface="Helvetica Neue"/>
                <a:ea typeface="Helvetica Neue"/>
                <a:cs typeface="Helvetica Neue"/>
                <a:sym typeface="Helvetica Neue"/>
              </a:rPr>
              <a:t>risultati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una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cultura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basata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sulla</a:t>
            </a:r>
            <a:r>
              <a:rPr lang="en-US" sz="2800" dirty="0">
                <a:solidFill>
                  <a:schemeClr val="dk1"/>
                </a:solidFill>
                <a:latin typeface="Helvetica Neue"/>
                <a:ea typeface="Helvetica Neue"/>
                <a:cs typeface="Helvetica Neue"/>
                <a:sym typeface="Helvetica Neue"/>
              </a:rPr>
              <a:t> fiducia, alti </a:t>
            </a:r>
            <a:r>
              <a:rPr lang="en-US" sz="2800" dirty="0" err="1">
                <a:solidFill>
                  <a:schemeClr val="dk1"/>
                </a:solidFill>
                <a:latin typeface="Helvetica Neue"/>
                <a:ea typeface="Helvetica Neue"/>
                <a:cs typeface="Helvetica Neue"/>
                <a:sym typeface="Helvetica Neue"/>
              </a:rPr>
              <a:t>livelli</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autonomia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flessibilità</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nei</a:t>
            </a:r>
            <a:r>
              <a:rPr lang="en-US" sz="2800" dirty="0">
                <a:solidFill>
                  <a:schemeClr val="dk1"/>
                </a:solidFill>
                <a:latin typeface="Helvetica Neue"/>
                <a:ea typeface="Helvetica Neue"/>
                <a:cs typeface="Helvetica Neue"/>
                <a:sym typeface="Helvetica Neue"/>
              </a:rPr>
              <a:t> tempi e </a:t>
            </a:r>
            <a:r>
              <a:rPr lang="en-US" sz="2800" dirty="0" err="1">
                <a:solidFill>
                  <a:schemeClr val="dk1"/>
                </a:solidFill>
                <a:latin typeface="Helvetica Neue"/>
                <a:ea typeface="Helvetica Neue"/>
                <a:cs typeface="Helvetica Neue"/>
                <a:sym typeface="Helvetica Neue"/>
              </a:rPr>
              <a:t>nel</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luogo</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nuovi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strumenti</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ambienti</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minore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dipendenza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dalle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risorse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fisiche</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apertura</a:t>
            </a:r>
            <a:r>
              <a:rPr lang="en-US" sz="2800" dirty="0">
                <a:solidFill>
                  <a:schemeClr val="dk1"/>
                </a:solidFill>
                <a:latin typeface="Helvetica Neue"/>
                <a:ea typeface="Helvetica Neue"/>
                <a:cs typeface="Helvetica Neue"/>
                <a:sym typeface="Helvetica Neue"/>
              </a:rPr>
              <a:t> al </a:t>
            </a:r>
            <a:r>
              <a:rPr lang="en-US" sz="2800" dirty="0" err="1">
                <a:solidFill>
                  <a:schemeClr val="dk1"/>
                </a:solidFill>
                <a:latin typeface="Helvetica Neue"/>
                <a:ea typeface="Helvetica Neue"/>
                <a:cs typeface="Helvetica Neue"/>
                <a:sym typeface="Helvetica Neue"/>
              </a:rPr>
              <a:t>cambiamento</a:t>
            </a:r>
            <a:r>
              <a:rPr lang="en-US" sz="2800" dirty="0">
                <a:solidFill>
                  <a:schemeClr val="dk1"/>
                </a:solidFill>
                <a:latin typeface="Helvetica Neue"/>
                <a:ea typeface="Helvetica Neue"/>
                <a:cs typeface="Helvetica Neue"/>
                <a:sym typeface="Helvetica Neue"/>
              </a:rPr>
              <a:t> continuo.</a:t>
            </a:r>
            <a:r>
              <a:rPr lang="en-US" sz="2800" b="1" dirty="0">
                <a:solidFill>
                  <a:schemeClr val="dk1"/>
                </a:solidFill>
                <a:latin typeface="Helvetica Neue"/>
                <a:ea typeface="Helvetica Neue"/>
                <a:cs typeface="Helvetica Neue"/>
                <a:sym typeface="Helvetica Neue"/>
              </a:rPr>
              <a:t>
Smart working vs:
-</a:t>
            </a:r>
            <a:r>
              <a:rPr lang="en-US" sz="2800" dirty="0" err="1">
                <a:solidFill>
                  <a:schemeClr val="dk1"/>
                </a:solidFill>
                <a:latin typeface="Helvetica Neue"/>
                <a:ea typeface="Helvetica Neue"/>
                <a:cs typeface="Helvetica Neue"/>
                <a:sym typeface="Helvetica Neue"/>
              </a:rPr>
              <a:t>Telelavoro</a:t>
            </a:r>
            <a:r>
              <a:rPr lang="en-US" sz="2800" dirty="0">
                <a:solidFill>
                  <a:schemeClr val="dk1"/>
                </a:solidFill>
                <a:latin typeface="Helvetica Neue"/>
                <a:ea typeface="Helvetica Neue"/>
                <a:cs typeface="Helvetica Neue"/>
                <a:sym typeface="Helvetica Neue"/>
              </a:rPr>
              <a:t>/</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 </a:t>
            </a:r>
            <a:r>
              <a:rPr lang="en-US" sz="2800" dirty="0" err="1">
                <a:solidFill>
                  <a:schemeClr val="dk1"/>
                </a:solidFill>
                <a:latin typeface="Helvetica Neue"/>
                <a:ea typeface="Helvetica Neue"/>
                <a:cs typeface="Helvetica Neue"/>
                <a:sym typeface="Helvetica Neue"/>
              </a:rPr>
              <a:t>distanza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flessibile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ibrido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agile</a:t>
            </a:r>
            <a:r>
              <a:rPr lang="en-US" sz="2800" b="1" dirty="0">
                <a:solidFill>
                  <a:schemeClr val="dk1"/>
                </a:solidFill>
                <a:latin typeface="Helvetica Neue"/>
                <a:ea typeface="Helvetica Neue"/>
                <a:cs typeface="Helvetica Neue"/>
                <a:sym typeface="Helvetica Neue"/>
              </a:rPr>
              <a:t>
</a:t>
            </a:r>
            <a:endParaRPr sz="2800" b="1"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b288c97b5c_0_35"/>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1. </a:t>
            </a:r>
            <a:r>
              <a:rPr lang="en-US" sz="4400" b="1" dirty="0">
                <a:solidFill>
                  <a:srgbClr val="D00B24"/>
                </a:solidFill>
                <a:highlight>
                  <a:schemeClr val="lt1"/>
                </a:highlight>
              </a:rPr>
              <a:t>SW, </a:t>
            </a:r>
            <a:r>
              <a:rPr lang="en-US" sz="4400" b="1" dirty="0" err="1">
                <a:solidFill>
                  <a:srgbClr val="D00B24"/>
                </a:solidFill>
                <a:highlight>
                  <a:schemeClr val="lt1"/>
                </a:highlight>
              </a:rPr>
              <a:t>definzione</a:t>
            </a:r>
            <a:endParaRPr sz="4400" b="1" dirty="0">
              <a:solidFill>
                <a:srgbClr val="D00B24"/>
              </a:solidFill>
            </a:endParaRPr>
          </a:p>
        </p:txBody>
      </p:sp>
      <p:sp>
        <p:nvSpPr>
          <p:cNvPr id="164" name="Google Shape;164;g1b288c97b5c_0_35"/>
          <p:cNvSpPr txBox="1"/>
          <p:nvPr/>
        </p:nvSpPr>
        <p:spPr>
          <a:xfrm>
            <a:off x="1562675" y="2513580"/>
            <a:ext cx="13182600" cy="3970277"/>
          </a:xfrm>
          <a:prstGeom prst="rect">
            <a:avLst/>
          </a:prstGeom>
          <a:noFill/>
          <a:ln>
            <a:noFill/>
          </a:ln>
        </p:spPr>
        <p:txBody>
          <a:bodyPr spcFirstLastPara="1" wrap="square" lIns="91425" tIns="45700" rIns="91425" bIns="45700" anchor="t" anchorCtr="0">
            <a:spAutoFit/>
          </a:bodyPr>
          <a:lstStyle/>
          <a:p>
            <a:pPr marL="457200" lvl="0" indent="-457200">
              <a:buSzPct val="100000"/>
              <a:buFont typeface="Arial" panose="020B0604020202020204" pitchFamily="34" charset="0"/>
              <a:buChar char="•"/>
            </a:pPr>
            <a:r>
              <a:rPr lang="en-US" sz="2800" dirty="0">
                <a:solidFill>
                  <a:schemeClr val="dk1"/>
                </a:solidFill>
                <a:latin typeface="Helvetica Neue"/>
                <a:ea typeface="Helvetica Neue"/>
                <a:cs typeface="Helvetica Neue"/>
                <a:sym typeface="Helvetica Neue"/>
              </a:rPr>
              <a:t>Il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svolge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luoghi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più</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efficaci</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nei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momenti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più</a:t>
            </a:r>
            <a:r>
              <a:rPr lang="en-US" sz="2800" dirty="0">
                <a:solidFill>
                  <a:schemeClr val="dk1"/>
                </a:solidFill>
                <a:latin typeface="Helvetica Neue"/>
                <a:ea typeface="Helvetica Neue"/>
                <a:cs typeface="Helvetica Neue"/>
                <a:sym typeface="Helvetica Neue"/>
              </a:rPr>
              <a:t> efficacy.
La </a:t>
            </a:r>
            <a:r>
              <a:rPr lang="en-US" sz="2800" dirty="0" err="1">
                <a:solidFill>
                  <a:schemeClr val="dk1"/>
                </a:solidFill>
                <a:latin typeface="Helvetica Neue"/>
                <a:ea typeface="Helvetica Neue"/>
                <a:cs typeface="Helvetica Neue"/>
                <a:sym typeface="Helvetica Neue"/>
              </a:rPr>
              <a:t>flessibilità</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diventa</a:t>
            </a:r>
            <a:r>
              <a:rPr lang="en-US" sz="2800" dirty="0">
                <a:solidFill>
                  <a:schemeClr val="dk1"/>
                </a:solidFill>
                <a:latin typeface="Helvetica Neue"/>
                <a:ea typeface="Helvetica Neue"/>
                <a:cs typeface="Helvetica Neue"/>
                <a:sym typeface="Helvetica Neue"/>
              </a:rPr>
              <a:t> la </a:t>
            </a:r>
            <a:r>
              <a:rPr lang="en-US" sz="2800" dirty="0" err="1">
                <a:solidFill>
                  <a:schemeClr val="dk1"/>
                </a:solidFill>
                <a:latin typeface="Helvetica Neue"/>
                <a:ea typeface="Helvetica Neue"/>
                <a:cs typeface="Helvetica Neue"/>
                <a:sym typeface="Helvetica Neue"/>
              </a:rPr>
              <a:t>norma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piuttosto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che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l'eccezione</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linea</a:t>
            </a:r>
            <a:r>
              <a:rPr lang="en-US" sz="2800" dirty="0">
                <a:solidFill>
                  <a:schemeClr val="dk1"/>
                </a:solidFill>
                <a:latin typeface="Helvetica Neue"/>
                <a:ea typeface="Helvetica Neue"/>
                <a:cs typeface="Helvetica Neue"/>
                <a:sym typeface="Helvetica Neue"/>
              </a:rPr>
              <a:t> di principio, tutti </a:t>
            </a:r>
            <a:r>
              <a:rPr lang="en-US" sz="2800" dirty="0" err="1">
                <a:solidFill>
                  <a:schemeClr val="dk1"/>
                </a:solidFill>
                <a:latin typeface="Helvetica Neue"/>
                <a:ea typeface="Helvetica Neue"/>
                <a:cs typeface="Helvetica Neue"/>
                <a:sym typeface="Helvetica Neue"/>
              </a:rPr>
              <a:t>sono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considerati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idonei</a:t>
            </a:r>
            <a:r>
              <a:rPr lang="en-US" sz="2800" dirty="0">
                <a:solidFill>
                  <a:schemeClr val="dk1"/>
                </a:solidFill>
                <a:latin typeface="Helvetica Neue"/>
                <a:ea typeface="Helvetica Neue"/>
                <a:cs typeface="Helvetica Neue"/>
                <a:sym typeface="Helvetica Neue"/>
              </a:rPr>
              <a:t> al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flessibile</a:t>
            </a:r>
            <a:r>
              <a:rPr lang="en-US" sz="2800" dirty="0">
                <a:solidFill>
                  <a:schemeClr val="dk1"/>
                </a:solidFill>
                <a:latin typeface="Helvetica Neue"/>
                <a:ea typeface="Helvetica Neue"/>
                <a:cs typeface="Helvetica Neue"/>
                <a:sym typeface="Helvetica Neue"/>
              </a:rPr>
              <a:t>, senza </a:t>
            </a:r>
            <a:r>
              <a:rPr lang="en-US" sz="2800" dirty="0" err="1">
                <a:solidFill>
                  <a:schemeClr val="dk1"/>
                </a:solidFill>
                <a:latin typeface="Helvetica Neue"/>
                <a:ea typeface="Helvetica Neue"/>
                <a:cs typeface="Helvetica Neue"/>
                <a:sym typeface="Helvetica Neue"/>
              </a:rPr>
              <a:t>che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vengano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fatte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ipotesi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su</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persone</a:t>
            </a:r>
            <a:r>
              <a:rPr lang="en-US" sz="2800" dirty="0">
                <a:solidFill>
                  <a:schemeClr val="dk1"/>
                </a:solidFill>
                <a:latin typeface="Helvetica Neue"/>
                <a:ea typeface="Helvetica Neue"/>
                <a:cs typeface="Helvetica Neue"/>
                <a:sym typeface="Helvetica Neue"/>
              </a:rPr>
              <a:t> o </a:t>
            </a:r>
            <a:r>
              <a:rPr lang="en-US" sz="2800" dirty="0" err="1">
                <a:solidFill>
                  <a:schemeClr val="dk1"/>
                </a:solidFill>
                <a:latin typeface="Helvetica Neue"/>
                <a:ea typeface="Helvetica Neue"/>
                <a:cs typeface="Helvetica Neue"/>
                <a:sym typeface="Helvetica Neue"/>
              </a:rPr>
              <a:t>ruoli</a:t>
            </a:r>
            <a:r>
              <a:rPr lang="en-US" sz="2800" dirty="0">
                <a:solidFill>
                  <a:schemeClr val="dk1"/>
                </a:solidFill>
                <a:latin typeface="Helvetica Neue"/>
                <a:ea typeface="Helvetica Neue"/>
                <a:cs typeface="Helvetica Neue"/>
                <a:sym typeface="Helvetica Neue"/>
              </a:rPr>
              <a:t>.
I </a:t>
            </a:r>
            <a:r>
              <a:rPr lang="en-US" sz="2800" dirty="0" err="1">
                <a:solidFill>
                  <a:schemeClr val="dk1"/>
                </a:solidFill>
                <a:latin typeface="Helvetica Neue"/>
                <a:ea typeface="Helvetica Neue"/>
                <a:cs typeface="Helvetica Neue"/>
                <a:sym typeface="Helvetica Neue"/>
              </a:rPr>
              <a:t>dipendenti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hanno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più</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scelta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su</a:t>
            </a:r>
            <a:r>
              <a:rPr lang="en-US" sz="2800" dirty="0">
                <a:solidFill>
                  <a:schemeClr val="dk1"/>
                </a:solidFill>
                <a:latin typeface="Helvetica Neue"/>
                <a:ea typeface="Helvetica Neue"/>
                <a:cs typeface="Helvetica Neue"/>
                <a:sym typeface="Helvetica Neue"/>
              </a:rPr>
              <a:t> dove e </a:t>
            </a:r>
            <a:r>
              <a:rPr lang="en-US" sz="2800" dirty="0" err="1">
                <a:solidFill>
                  <a:schemeClr val="dk1"/>
                </a:solidFill>
                <a:latin typeface="Helvetica Neue"/>
                <a:ea typeface="Helvetica Neue"/>
                <a:cs typeface="Helvetica Neue"/>
                <a:sym typeface="Helvetica Neue"/>
              </a:rPr>
              <a:t>quando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lavorare</a:t>
            </a:r>
            <a:r>
              <a:rPr lang="en-US" sz="2800" dirty="0">
                <a:solidFill>
                  <a:schemeClr val="dk1"/>
                </a:solidFill>
                <a:latin typeface="Helvetica Neue"/>
                <a:ea typeface="Helvetica Neue"/>
                <a:cs typeface="Helvetica Neue"/>
                <a:sym typeface="Helvetica Neue"/>
              </a:rPr>
              <a:t>, in base a </a:t>
            </a:r>
            <a:r>
              <a:rPr lang="en-US" sz="2800" dirty="0" err="1">
                <a:solidFill>
                  <a:schemeClr val="dk1"/>
                </a:solidFill>
                <a:latin typeface="Helvetica Neue"/>
                <a:ea typeface="Helvetica Neue"/>
                <a:cs typeface="Helvetica Neue"/>
                <a:sym typeface="Helvetica Neue"/>
              </a:rPr>
              <a:t>considerazioni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aziendali</a:t>
            </a:r>
            <a:r>
              <a:rPr lang="en-US" sz="2800" dirty="0">
                <a:solidFill>
                  <a:schemeClr val="dk1"/>
                </a:solidFill>
                <a:latin typeface="Helvetica Neue"/>
                <a:ea typeface="Helvetica Neue"/>
                <a:cs typeface="Helvetica Neue"/>
                <a:sym typeface="Helvetica Neue"/>
              </a:rPr>
              <a:t>.
Lo </a:t>
            </a:r>
            <a:r>
              <a:rPr lang="en-US" sz="2800" dirty="0" err="1">
                <a:solidFill>
                  <a:schemeClr val="dk1"/>
                </a:solidFill>
                <a:latin typeface="Helvetica Neue"/>
                <a:ea typeface="Helvetica Neue"/>
                <a:cs typeface="Helvetica Neue"/>
                <a:sym typeface="Helvetica Neue"/>
              </a:rPr>
              <a:t>spazio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è</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assegnato</a:t>
            </a:r>
            <a:r>
              <a:rPr lang="en-US" sz="2800" dirty="0">
                <a:solidFill>
                  <a:schemeClr val="dk1"/>
                </a:solidFill>
                <a:latin typeface="Helvetica Neue"/>
                <a:ea typeface="Helvetica Neue"/>
                <a:cs typeface="Helvetica Neue"/>
                <a:sym typeface="Helvetica Neue"/>
              </a:rPr>
              <a:t> alle </a:t>
            </a:r>
            <a:r>
              <a:rPr lang="en-US" sz="2800" dirty="0" err="1">
                <a:solidFill>
                  <a:schemeClr val="dk1"/>
                </a:solidFill>
                <a:latin typeface="Helvetica Neue"/>
                <a:ea typeface="Helvetica Neue"/>
                <a:cs typeface="Helvetica Neue"/>
                <a:sym typeface="Helvetica Neue"/>
              </a:rPr>
              <a:t>attività</a:t>
            </a:r>
            <a:r>
              <a:rPr lang="en-US" sz="2800" dirty="0">
                <a:solidFill>
                  <a:schemeClr val="dk1"/>
                </a:solidFill>
                <a:latin typeface="Helvetica Neue"/>
                <a:ea typeface="Helvetica Neue"/>
                <a:cs typeface="Helvetica Neue"/>
                <a:sym typeface="Helvetica Neue"/>
              </a:rPr>
              <a:t>, non ai </a:t>
            </a:r>
            <a:r>
              <a:rPr lang="en-US" sz="2800" dirty="0" err="1">
                <a:solidFill>
                  <a:schemeClr val="dk1"/>
                </a:solidFill>
                <a:latin typeface="Helvetica Neue"/>
                <a:ea typeface="Helvetica Neue"/>
                <a:cs typeface="Helvetica Neue"/>
                <a:sym typeface="Helvetica Neue"/>
              </a:rPr>
              <a:t>singoli</a:t>
            </a:r>
            <a:r>
              <a:rPr lang="en-US" sz="2800" dirty="0">
                <a:solidFill>
                  <a:schemeClr val="dk1"/>
                </a:solidFill>
                <a:latin typeface="Helvetica Neue"/>
                <a:ea typeface="Helvetica Neue"/>
                <a:cs typeface="Helvetica Neue"/>
                <a:sym typeface="Helvetica Neue"/>
              </a:rPr>
              <a:t> e non in base </a:t>
            </a:r>
            <a:r>
              <a:rPr lang="en-US" sz="2800" dirty="0" err="1">
                <a:solidFill>
                  <a:schemeClr val="dk1"/>
                </a:solidFill>
                <a:latin typeface="Helvetica Neue"/>
                <a:ea typeface="Helvetica Neue"/>
                <a:cs typeface="Helvetica Neue"/>
                <a:sym typeface="Helvetica Neue"/>
              </a:rPr>
              <a:t>all'anzianità</a:t>
            </a:r>
            <a:r>
              <a:rPr lang="en-US" sz="2800" dirty="0">
                <a:solidFill>
                  <a:schemeClr val="dk1"/>
                </a:solidFill>
                <a:latin typeface="Helvetica Neue"/>
                <a:ea typeface="Helvetica Neue"/>
                <a:cs typeface="Helvetica Neue"/>
                <a:sym typeface="Helvetica Neue"/>
              </a:rPr>
              <a:t>
I </a:t>
            </a:r>
            <a:r>
              <a:rPr lang="en-US" sz="2800" dirty="0" err="1">
                <a:solidFill>
                  <a:schemeClr val="dk1"/>
                </a:solidFill>
                <a:latin typeface="Helvetica Neue"/>
                <a:ea typeface="Helvetica Neue"/>
                <a:cs typeface="Helvetica Neue"/>
                <a:sym typeface="Helvetica Neue"/>
              </a:rPr>
              <a:t>costi</a:t>
            </a:r>
            <a:r>
              <a:rPr lang="en-US" sz="2800" dirty="0">
                <a:solidFill>
                  <a:schemeClr val="dk1"/>
                </a:solidFill>
                <a:latin typeface="Helvetica Neue"/>
                <a:ea typeface="Helvetica Neue"/>
                <a:cs typeface="Helvetica Neue"/>
                <a:sym typeface="Helvetica Neue"/>
              </a:rPr>
              <a:t> di fare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sono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ridotti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Esiste</a:t>
            </a:r>
            <a:r>
              <a:rPr lang="en-US" sz="2800" dirty="0">
                <a:solidFill>
                  <a:schemeClr val="dk1"/>
                </a:solidFill>
                <a:latin typeface="Helvetica Neue"/>
                <a:ea typeface="Helvetica Neue"/>
                <a:cs typeface="Helvetica Neue"/>
                <a:sym typeface="Helvetica Neue"/>
              </a:rPr>
              <a:t> un </a:t>
            </a:r>
            <a:r>
              <a:rPr lang="en-US" sz="2800" dirty="0" err="1">
                <a:solidFill>
                  <a:schemeClr val="dk1"/>
                </a:solidFill>
                <a:latin typeface="Helvetica Neue"/>
                <a:ea typeface="Helvetica Neue"/>
                <a:cs typeface="Helvetica Neue"/>
                <a:sym typeface="Helvetica Neue"/>
              </a:rPr>
              <a:t>uso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efficace</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appropriato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tecnologia</a:t>
            </a:r>
            <a:r>
              <a:rPr lang="en-US" sz="2800" dirty="0">
                <a:solidFill>
                  <a:schemeClr val="dk1"/>
                </a:solidFill>
                <a:latin typeface="Helvetica Neue"/>
                <a:ea typeface="Helvetica Neue"/>
                <a:cs typeface="Helvetica Neue"/>
                <a:sym typeface="Helvetica Neue"/>
              </a:rPr>
              <a:t>.</a:t>
            </a:r>
            <a:endParaRPr sz="2800" dirty="0">
              <a:solidFill>
                <a:schemeClr val="dk1"/>
              </a:solidFill>
              <a:highlight>
                <a:schemeClr val="lt1"/>
              </a:highlight>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b288c97b5c_0_35"/>
          <p:cNvSpPr txBox="1"/>
          <p:nvPr/>
        </p:nvSpPr>
        <p:spPr>
          <a:xfrm>
            <a:off x="1447800" y="1573300"/>
            <a:ext cx="92646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1. </a:t>
            </a:r>
            <a:r>
              <a:rPr lang="en-US" sz="4400" b="1" dirty="0">
                <a:solidFill>
                  <a:srgbClr val="D00B24"/>
                </a:solidFill>
                <a:highlight>
                  <a:schemeClr val="lt1"/>
                </a:highlight>
              </a:rPr>
              <a:t>SW, </a:t>
            </a:r>
            <a:r>
              <a:rPr lang="en-US" sz="4400" b="1" dirty="0" err="1">
                <a:solidFill>
                  <a:srgbClr val="D00B24"/>
                </a:solidFill>
                <a:highlight>
                  <a:schemeClr val="lt1"/>
                </a:highlight>
              </a:rPr>
              <a:t>definizione</a:t>
            </a:r>
            <a:r>
              <a:rPr lang="en-US" sz="4400" b="1" dirty="0">
                <a:solidFill>
                  <a:srgbClr val="D00B24"/>
                </a:solidFill>
                <a:highlight>
                  <a:schemeClr val="lt1"/>
                </a:highlight>
              </a:rPr>
              <a:t> (continua)</a:t>
            </a:r>
            <a:endParaRPr sz="4400" b="1" dirty="0">
              <a:solidFill>
                <a:srgbClr val="D00B24"/>
              </a:solidFill>
            </a:endParaRPr>
          </a:p>
        </p:txBody>
      </p:sp>
      <p:sp>
        <p:nvSpPr>
          <p:cNvPr id="164" name="Google Shape;164;g1b288c97b5c_0_35"/>
          <p:cNvSpPr txBox="1"/>
          <p:nvPr/>
        </p:nvSpPr>
        <p:spPr>
          <a:xfrm>
            <a:off x="1562675" y="2513580"/>
            <a:ext cx="13182600" cy="4832052"/>
          </a:xfrm>
          <a:prstGeom prst="rect">
            <a:avLst/>
          </a:prstGeom>
          <a:noFill/>
          <a:ln>
            <a:noFill/>
          </a:ln>
        </p:spPr>
        <p:txBody>
          <a:bodyPr spcFirstLastPara="1" wrap="square" lIns="91425" tIns="45700" rIns="91425" bIns="45700" anchor="t" anchorCtr="0">
            <a:spAutoFit/>
          </a:bodyPr>
          <a:lstStyle/>
          <a:p>
            <a:pPr marL="457200" lvl="0" indent="-457200">
              <a:buSzPct val="100000"/>
              <a:buFont typeface="Arial" panose="020B0604020202020204" pitchFamily="34" charset="0"/>
              <a:buChar char="•"/>
            </a:pPr>
            <a:r>
              <a:rPr lang="en-US" sz="2800" dirty="0" err="1">
                <a:solidFill>
                  <a:schemeClr val="dk1"/>
                </a:solidFill>
                <a:latin typeface="Helvetica Neue"/>
                <a:ea typeface="Helvetica Neue"/>
                <a:cs typeface="Helvetica Neue"/>
                <a:sym typeface="Helvetica Neue"/>
              </a:rPr>
              <a:t>Collaborazione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semplificata</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connettività</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virtuale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significa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condividere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informazioni</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lavorare</a:t>
            </a:r>
            <a:r>
              <a:rPr lang="en-US" sz="2800" dirty="0">
                <a:solidFill>
                  <a:schemeClr val="dk1"/>
                </a:solidFill>
                <a:latin typeface="Helvetica Neue"/>
                <a:ea typeface="Helvetica Neue"/>
                <a:cs typeface="Helvetica Neue"/>
                <a:sym typeface="Helvetica Neue"/>
              </a:rPr>
              <a:t> con </a:t>
            </a:r>
            <a:r>
              <a:rPr lang="en-US" sz="2800" dirty="0" err="1">
                <a:solidFill>
                  <a:schemeClr val="dk1"/>
                </a:solidFill>
                <a:latin typeface="Helvetica Neue"/>
                <a:ea typeface="Helvetica Neue"/>
                <a:cs typeface="Helvetica Neue"/>
                <a:sym typeface="Helvetica Neue"/>
              </a:rPr>
              <a:t>gli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altri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indipendentemente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dalla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posizione</a:t>
            </a:r>
            <a:r>
              <a:rPr lang="en-US" sz="2800" dirty="0">
                <a:solidFill>
                  <a:schemeClr val="dk1"/>
                </a:solidFill>
                <a:latin typeface="Helvetica Neue"/>
                <a:ea typeface="Helvetica Neue"/>
                <a:cs typeface="Helvetica Neue"/>
                <a:sym typeface="Helvetica Neue"/>
              </a:rPr>
              <a:t>.
I </a:t>
            </a:r>
            <a:r>
              <a:rPr lang="en-US" sz="2800" dirty="0" err="1">
                <a:solidFill>
                  <a:schemeClr val="dk1"/>
                </a:solidFill>
                <a:latin typeface="Helvetica Neue"/>
                <a:ea typeface="Helvetica Neue"/>
                <a:cs typeface="Helvetica Neue"/>
                <a:sym typeface="Helvetica Neue"/>
              </a:rPr>
              <a:t>processi</a:t>
            </a:r>
            <a:r>
              <a:rPr lang="en-US" sz="2800" dirty="0">
                <a:solidFill>
                  <a:schemeClr val="dk1"/>
                </a:solidFill>
                <a:latin typeface="Helvetica Neue"/>
                <a:ea typeface="Helvetica Neue"/>
                <a:cs typeface="Helvetica Neue"/>
                <a:sym typeface="Helvetica Neue"/>
              </a:rPr>
              <a:t> con cui le </a:t>
            </a:r>
            <a:r>
              <a:rPr lang="en-US" sz="2800" dirty="0" err="1">
                <a:solidFill>
                  <a:schemeClr val="dk1"/>
                </a:solidFill>
                <a:latin typeface="Helvetica Neue"/>
                <a:ea typeface="Helvetica Neue"/>
                <a:cs typeface="Helvetica Neue"/>
                <a:sym typeface="Helvetica Neue"/>
              </a:rPr>
              <a:t>persone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sono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chiamate</a:t>
            </a:r>
            <a:r>
              <a:rPr lang="en-US" sz="2800" dirty="0">
                <a:solidFill>
                  <a:schemeClr val="dk1"/>
                </a:solidFill>
                <a:latin typeface="Helvetica Neue"/>
                <a:ea typeface="Helvetica Neue"/>
                <a:cs typeface="Helvetica Neue"/>
                <a:sym typeface="Helvetica Neue"/>
              </a:rPr>
              <a:t> a </a:t>
            </a:r>
            <a:r>
              <a:rPr lang="en-US" sz="2800" dirty="0" err="1">
                <a:solidFill>
                  <a:schemeClr val="dk1"/>
                </a:solidFill>
                <a:latin typeface="Helvetica Neue"/>
                <a:ea typeface="Helvetica Neue"/>
                <a:cs typeface="Helvetica Neue"/>
                <a:sym typeface="Helvetica Neue"/>
              </a:rPr>
              <a:t>lavorare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sono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continuamente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sfidati</a:t>
            </a:r>
            <a:r>
              <a:rPr lang="en-US" sz="2800" dirty="0">
                <a:solidFill>
                  <a:schemeClr val="dk1"/>
                </a:solidFill>
                <a:latin typeface="Helvetica Neue"/>
                <a:ea typeface="Helvetica Neue"/>
                <a:cs typeface="Helvetica Neue"/>
                <a:sym typeface="Helvetica Neue"/>
              </a:rPr>
              <a:t> per </a:t>
            </a:r>
            <a:r>
              <a:rPr lang="en-US" sz="2800" dirty="0" err="1">
                <a:solidFill>
                  <a:schemeClr val="dk1"/>
                </a:solidFill>
                <a:latin typeface="Helvetica Neue"/>
                <a:ea typeface="Helvetica Neue"/>
                <a:cs typeface="Helvetica Neue"/>
                <a:sym typeface="Helvetica Neue"/>
              </a:rPr>
              <a:t>assicurarsi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che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siano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adatti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allo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scopo</a:t>
            </a:r>
            <a:r>
              <a:rPr lang="en-US" sz="2800" dirty="0">
                <a:solidFill>
                  <a:schemeClr val="dk1"/>
                </a:solidFill>
                <a:latin typeface="Helvetica Neue"/>
                <a:ea typeface="Helvetica Neue"/>
                <a:cs typeface="Helvetica Neue"/>
                <a:sym typeface="Helvetica Neue"/>
              </a:rPr>
              <a:t>.
La </a:t>
            </a:r>
            <a:r>
              <a:rPr lang="en-US" sz="2800" dirty="0" err="1">
                <a:solidFill>
                  <a:schemeClr val="dk1"/>
                </a:solidFill>
                <a:latin typeface="Helvetica Neue"/>
                <a:ea typeface="Helvetica Neue"/>
                <a:cs typeface="Helvetica Neue"/>
                <a:sym typeface="Helvetica Neue"/>
              </a:rPr>
              <a:t>gestione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delle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prestazioni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concentra</a:t>
            </a:r>
            <a:r>
              <a:rPr lang="en-US" sz="2800" dirty="0">
                <a:solidFill>
                  <a:schemeClr val="dk1"/>
                </a:solidFill>
                <a:latin typeface="Helvetica Neue"/>
                <a:ea typeface="Helvetica Neue"/>
                <a:cs typeface="Helvetica Neue"/>
                <a:sym typeface="Helvetica Neue"/>
              </a:rPr>
              <a:t> sui </a:t>
            </a:r>
            <a:r>
              <a:rPr lang="en-US" sz="2800" dirty="0" err="1">
                <a:solidFill>
                  <a:schemeClr val="dk1"/>
                </a:solidFill>
                <a:latin typeface="Helvetica Neue"/>
                <a:ea typeface="Helvetica Neue"/>
                <a:cs typeface="Helvetica Neue"/>
                <a:sym typeface="Helvetica Neue"/>
              </a:rPr>
              <a:t>risultati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piuttosto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che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sulla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presenza</a:t>
            </a:r>
            <a:r>
              <a:rPr lang="en-US" sz="2800" dirty="0">
                <a:solidFill>
                  <a:schemeClr val="dk1"/>
                </a:solidFill>
                <a:latin typeface="Helvetica Neue"/>
                <a:ea typeface="Helvetica Neue"/>
                <a:cs typeface="Helvetica Neue"/>
                <a:sym typeface="Helvetica Neue"/>
              </a:rPr>
              <a:t>.
Lo Smart Working </a:t>
            </a:r>
            <a:r>
              <a:rPr lang="en-US" sz="2800" dirty="0" err="1">
                <a:solidFill>
                  <a:schemeClr val="dk1"/>
                </a:solidFill>
                <a:latin typeface="Helvetica Neue"/>
                <a:ea typeface="Helvetica Neue"/>
                <a:cs typeface="Helvetica Neue"/>
                <a:sym typeface="Helvetica Neue"/>
              </a:rPr>
              <a:t>sostiene</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aggiunge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nuove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dimensioni</a:t>
            </a:r>
            <a:r>
              <a:rPr lang="en-US" sz="2800" dirty="0">
                <a:solidFill>
                  <a:schemeClr val="dk1"/>
                </a:solidFill>
                <a:latin typeface="Helvetica Neue"/>
                <a:ea typeface="Helvetica Neue"/>
                <a:cs typeface="Helvetica Neue"/>
                <a:sym typeface="Helvetica Neue"/>
              </a:rPr>
              <a:t> ai </a:t>
            </a:r>
            <a:r>
              <a:rPr lang="en-US" sz="2800" dirty="0" err="1">
                <a:solidFill>
                  <a:schemeClr val="dk1"/>
                </a:solidFill>
                <a:latin typeface="Helvetica Neue"/>
                <a:ea typeface="Helvetica Neue"/>
                <a:cs typeface="Helvetica Neue"/>
                <a:sym typeface="Helvetica Neue"/>
              </a:rPr>
              <a:t>principi</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diversità</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uguaglianza</a:t>
            </a:r>
            <a:r>
              <a:rPr lang="en-US" sz="2800" dirty="0">
                <a:solidFill>
                  <a:schemeClr val="dk1"/>
                </a:solidFill>
                <a:latin typeface="Helvetica Neue"/>
                <a:ea typeface="Helvetica Neue"/>
                <a:cs typeface="Helvetica Neue"/>
                <a:sym typeface="Helvetica Neue"/>
              </a:rPr>
              <a:t>.
I </a:t>
            </a:r>
            <a:r>
              <a:rPr lang="en-US" sz="2800" dirty="0" err="1">
                <a:solidFill>
                  <a:schemeClr val="dk1"/>
                </a:solidFill>
                <a:latin typeface="Helvetica Neue"/>
                <a:ea typeface="Helvetica Neue"/>
                <a:cs typeface="Helvetica Neue"/>
                <a:sym typeface="Helvetica Neue"/>
              </a:rPr>
              <a:t>dipendenti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hanno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l'opportunità</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condurre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una</a:t>
            </a:r>
            <a:r>
              <a:rPr lang="en-US" sz="2800" dirty="0">
                <a:solidFill>
                  <a:schemeClr val="dk1"/>
                </a:solidFill>
                <a:latin typeface="Helvetica Neue"/>
                <a:ea typeface="Helvetica Neue"/>
                <a:cs typeface="Helvetica Neue"/>
                <a:sym typeface="Helvetica Neue"/>
              </a:rPr>
              <a:t> vita </a:t>
            </a:r>
            <a:r>
              <a:rPr lang="en-US" sz="2800" dirty="0" err="1">
                <a:solidFill>
                  <a:schemeClr val="dk1"/>
                </a:solidFill>
                <a:latin typeface="Helvetica Neue"/>
                <a:ea typeface="Helvetica Neue"/>
                <a:cs typeface="Helvetica Neue"/>
                <a:sym typeface="Helvetica Neue"/>
              </a:rPr>
              <a:t>equilibrata</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san.a</a:t>
            </a:r>
            <a:r>
              <a:rPr lang="en-US" sz="2800" dirty="0">
                <a:solidFill>
                  <a:schemeClr val="dk1"/>
                </a:solidFill>
                <a:latin typeface="Helvetica Neue"/>
                <a:ea typeface="Helvetica Neue"/>
                <a:cs typeface="Helvetica Neue"/>
                <a:sym typeface="Helvetica Neue"/>
              </a:rPr>
              <a:t>
Il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ha un </a:t>
            </a:r>
            <a:r>
              <a:rPr lang="en-US" sz="2800" dirty="0" err="1">
                <a:solidFill>
                  <a:schemeClr val="dk1"/>
                </a:solidFill>
                <a:latin typeface="Helvetica Neue"/>
                <a:ea typeface="Helvetica Neue"/>
                <a:cs typeface="Helvetica Neue"/>
                <a:sym typeface="Helvetica Neue"/>
              </a:rPr>
              <a:t>minore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impatto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sull'ambiente</a:t>
            </a:r>
            <a:r>
              <a:rPr lang="en-US" sz="2800" dirty="0">
                <a:solidFill>
                  <a:schemeClr val="dk1"/>
                </a:solidFill>
                <a:latin typeface="Helvetica Neue"/>
                <a:ea typeface="Helvetica Neue"/>
                <a:cs typeface="Helvetica Neue"/>
                <a:sym typeface="Helvetica Neue"/>
              </a:rPr>
              <a:t>.
</a:t>
            </a:r>
            <a:endParaRPr sz="2800" b="1" dirty="0">
              <a:solidFill>
                <a:schemeClr val="dk1"/>
              </a:solidFill>
              <a:highlight>
                <a:schemeClr val="lt1"/>
              </a:highlight>
              <a:latin typeface="Helvetica Neue"/>
              <a:ea typeface="Helvetica Neue"/>
              <a:cs typeface="Helvetica Neue"/>
              <a:sym typeface="Helvetica Neue"/>
            </a:endParaRPr>
          </a:p>
        </p:txBody>
      </p:sp>
    </p:spTree>
    <p:extLst>
      <p:ext uri="{BB962C8B-B14F-4D97-AF65-F5344CB8AC3E}">
        <p14:creationId xmlns:p14="http://schemas.microsoft.com/office/powerpoint/2010/main" val="359348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p:nvPr/>
        </p:nvSpPr>
        <p:spPr>
          <a:xfrm>
            <a:off x="1383350" y="1251025"/>
            <a:ext cx="92646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 </a:t>
            </a:r>
            <a:r>
              <a:rPr lang="en-US" sz="4400" b="1" dirty="0">
                <a:solidFill>
                  <a:srgbClr val="D00B24"/>
                </a:solidFill>
                <a:highlight>
                  <a:schemeClr val="lt1"/>
                </a:highlight>
              </a:rPr>
              <a:t>SW, </a:t>
            </a:r>
            <a:r>
              <a:rPr lang="en-US" sz="4400" b="1" dirty="0" err="1">
                <a:solidFill>
                  <a:srgbClr val="D00B24"/>
                </a:solidFill>
                <a:highlight>
                  <a:schemeClr val="lt1"/>
                </a:highlight>
              </a:rPr>
              <a:t>strumenti</a:t>
            </a:r>
            <a:r>
              <a:rPr lang="en-US" sz="4400" b="1" dirty="0">
                <a:solidFill>
                  <a:srgbClr val="D00B24"/>
                </a:solidFill>
                <a:highlight>
                  <a:schemeClr val="lt1"/>
                </a:highlight>
              </a:rPr>
              <a:t> e </a:t>
            </a:r>
            <a:r>
              <a:rPr lang="en-US" sz="4400" b="1" dirty="0" err="1">
                <a:solidFill>
                  <a:srgbClr val="D00B24"/>
                </a:solidFill>
                <a:highlight>
                  <a:schemeClr val="lt1"/>
                </a:highlight>
              </a:rPr>
              <a:t>tecnologie</a:t>
            </a:r>
            <a:endParaRPr sz="4400" b="1" dirty="0">
              <a:solidFill>
                <a:srgbClr val="D00B24"/>
              </a:solidFill>
            </a:endParaRPr>
          </a:p>
        </p:txBody>
      </p:sp>
      <p:sp>
        <p:nvSpPr>
          <p:cNvPr id="170" name="Google Shape;170;p5"/>
          <p:cNvSpPr txBox="1"/>
          <p:nvPr/>
        </p:nvSpPr>
        <p:spPr>
          <a:xfrm>
            <a:off x="1469575" y="2233185"/>
            <a:ext cx="16345800" cy="532757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en-US" sz="2800" b="1" dirty="0">
                <a:solidFill>
                  <a:schemeClr val="dk1"/>
                </a:solidFill>
                <a:highlight>
                  <a:schemeClr val="lt1"/>
                </a:highlight>
                <a:latin typeface="Helvetica Neue"/>
                <a:ea typeface="Helvetica Neue"/>
                <a:cs typeface="Helvetica Neue"/>
                <a:sym typeface="Helvetica Neue"/>
              </a:rPr>
              <a:t>Setting up a SW place</a:t>
            </a:r>
            <a:endParaRPr sz="2800" b="1" dirty="0">
              <a:solidFill>
                <a:schemeClr val="dk1"/>
              </a:solidFill>
              <a:highlight>
                <a:schemeClr val="lt1"/>
              </a:highlight>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2800" dirty="0">
              <a:solidFill>
                <a:srgbClr val="231F20"/>
              </a:solidFill>
              <a:latin typeface="Calibri"/>
              <a:ea typeface="Calibri"/>
              <a:cs typeface="Calibri"/>
              <a:sym typeface="Calibri"/>
            </a:endParaRPr>
          </a:p>
          <a:p>
            <a:pPr marL="457200" marR="0" lvl="0" indent="-457200" algn="l" rtl="0">
              <a:spcBef>
                <a:spcPts val="0"/>
              </a:spcBef>
              <a:spcAft>
                <a:spcPts val="0"/>
              </a:spcAft>
              <a:buFont typeface="Arial" panose="020B0604020202020204" pitchFamily="34" charset="0"/>
              <a:buChar char="•"/>
            </a:pPr>
            <a:r>
              <a:rPr lang="en-US" sz="2800" dirty="0">
                <a:solidFill>
                  <a:schemeClr val="dk1"/>
                </a:solidFill>
                <a:latin typeface="Helvetica Neue"/>
                <a:ea typeface="Helvetica Neue"/>
                <a:cs typeface="Helvetica Neue"/>
                <a:sym typeface="Helvetica Neue"/>
              </a:rPr>
              <a:t>Smart working come mezzo per </a:t>
            </a:r>
            <a:r>
              <a:rPr lang="en-US" sz="2800" dirty="0" err="1">
                <a:solidFill>
                  <a:schemeClr val="dk1"/>
                </a:solidFill>
                <a:latin typeface="Helvetica Neue"/>
                <a:ea typeface="Helvetica Neue"/>
                <a:cs typeface="Helvetica Neue"/>
                <a:sym typeface="Helvetica Neue"/>
              </a:rPr>
              <a:t>offrire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nuovi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ambienti</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ovvero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ambienti</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attraenti</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stimolanti</a:t>
            </a:r>
            <a:r>
              <a:rPr lang="en-US" sz="2800" dirty="0">
                <a:solidFill>
                  <a:schemeClr val="dk1"/>
                </a:solidFill>
                <a:latin typeface="Helvetica Neue"/>
                <a:ea typeface="Helvetica Neue"/>
                <a:cs typeface="Helvetica Neue"/>
                <a:sym typeface="Helvetica Neue"/>
              </a:rPr>
              <a:t> per </a:t>
            </a:r>
            <a:r>
              <a:rPr lang="en-US" sz="2800" dirty="0" err="1">
                <a:solidFill>
                  <a:schemeClr val="dk1"/>
                </a:solidFill>
                <a:latin typeface="Helvetica Neue"/>
                <a:ea typeface="Helvetica Neue"/>
                <a:cs typeface="Helvetica Neue"/>
                <a:sym typeface="Helvetica Neue"/>
              </a:rPr>
              <a:t>supportare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nuovi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stili</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Uffici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tradizionali</a:t>
            </a:r>
            <a:r>
              <a:rPr lang="en-US" sz="2800" dirty="0">
                <a:solidFill>
                  <a:schemeClr val="dk1"/>
                </a:solidFill>
                <a:latin typeface="Helvetica Neue"/>
                <a:ea typeface="Helvetica Neue"/>
                <a:cs typeface="Helvetica Neue"/>
                <a:sym typeface="Helvetica Neue"/>
              </a:rPr>
              <a:t> vs. </a:t>
            </a:r>
            <a:r>
              <a:rPr lang="en-US" sz="2800" dirty="0" err="1">
                <a:solidFill>
                  <a:schemeClr val="dk1"/>
                </a:solidFill>
                <a:latin typeface="Helvetica Neue"/>
                <a:ea typeface="Helvetica Neue"/>
                <a:cs typeface="Helvetica Neue"/>
                <a:sym typeface="Helvetica Neue"/>
              </a:rPr>
              <a:t>uffici</a:t>
            </a:r>
            <a:r>
              <a:rPr lang="en-US" sz="2800" dirty="0">
                <a:solidFill>
                  <a:schemeClr val="dk1"/>
                </a:solidFill>
                <a:latin typeface="Helvetica Neue"/>
                <a:ea typeface="Helvetica Neue"/>
                <a:cs typeface="Helvetica Neue"/>
                <a:sym typeface="Helvetica Neue"/>
              </a:rPr>
              <a:t> smart.
</a:t>
            </a:r>
            <a:r>
              <a:rPr lang="en-US" sz="2800" dirty="0" err="1">
                <a:solidFill>
                  <a:schemeClr val="dk1"/>
                </a:solidFill>
                <a:latin typeface="Helvetica Neue"/>
                <a:ea typeface="Helvetica Neue"/>
                <a:cs typeface="Helvetica Neue"/>
                <a:sym typeface="Helvetica Neue"/>
              </a:rPr>
              <a:t>Vantaggi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creazione</a:t>
            </a:r>
            <a:r>
              <a:rPr lang="en-US" sz="2800" dirty="0">
                <a:solidFill>
                  <a:schemeClr val="dk1"/>
                </a:solidFill>
                <a:latin typeface="Helvetica Neue"/>
                <a:ea typeface="Helvetica Neue"/>
                <a:cs typeface="Helvetica Neue"/>
                <a:sym typeface="Helvetica Neue"/>
              </a:rPr>
              <a:t> di un </a:t>
            </a:r>
            <a:r>
              <a:rPr lang="en-US" sz="2800" dirty="0" err="1">
                <a:solidFill>
                  <a:schemeClr val="dk1"/>
                </a:solidFill>
                <a:latin typeface="Helvetica Neue"/>
                <a:ea typeface="Helvetica Neue"/>
                <a:cs typeface="Helvetica Neue"/>
                <a:sym typeface="Helvetica Neue"/>
              </a:rPr>
              <a:t>luogo</a:t>
            </a:r>
            <a:r>
              <a:rPr lang="en-US" sz="2800" dirty="0">
                <a:solidFill>
                  <a:schemeClr val="dk1"/>
                </a:solidFill>
                <a:latin typeface="Helvetica Neue"/>
                <a:ea typeface="Helvetica Neue"/>
                <a:cs typeface="Helvetica Neue"/>
                <a:sym typeface="Helvetica Neue"/>
              </a:rPr>
              <a:t> di smart working.
</a:t>
            </a:r>
            <a:r>
              <a:rPr lang="en-US" sz="2800" dirty="0" err="1">
                <a:solidFill>
                  <a:schemeClr val="dk1"/>
                </a:solidFill>
                <a:latin typeface="Helvetica Neue"/>
                <a:ea typeface="Helvetica Neue"/>
                <a:cs typeface="Helvetica Neue"/>
                <a:sym typeface="Helvetica Neue"/>
              </a:rPr>
              <a:t>Compiti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basati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sulla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scrivania</a:t>
            </a:r>
            <a:r>
              <a:rPr lang="en-US" sz="2800" dirty="0">
                <a:solidFill>
                  <a:schemeClr val="dk1"/>
                </a:solidFill>
                <a:latin typeface="Helvetica Neue"/>
                <a:ea typeface="Helvetica Neue"/>
                <a:cs typeface="Helvetica Neue"/>
                <a:sym typeface="Helvetica Neue"/>
              </a:rPr>
              <a:t>: la </a:t>
            </a:r>
            <a:r>
              <a:rPr lang="en-US" sz="2800" dirty="0" err="1">
                <a:solidFill>
                  <a:schemeClr val="dk1"/>
                </a:solidFill>
                <a:latin typeface="Helvetica Neue"/>
                <a:ea typeface="Helvetica Neue"/>
                <a:cs typeface="Helvetica Neue"/>
                <a:sym typeface="Helvetica Neue"/>
              </a:rPr>
              <a:t>necessità</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uffici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è</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meno</a:t>
            </a:r>
            <a:r>
              <a:rPr lang="en-US" sz="2800" dirty="0">
                <a:solidFill>
                  <a:schemeClr val="dk1"/>
                </a:solidFill>
                <a:latin typeface="Helvetica Neue"/>
                <a:ea typeface="Helvetica Neue"/>
                <a:cs typeface="Helvetica Neue"/>
                <a:sym typeface="Helvetica Neue"/>
              </a:rPr>
              <a:t> per </a:t>
            </a:r>
            <a:r>
              <a:rPr lang="en-US" sz="2800" dirty="0" err="1">
                <a:solidFill>
                  <a:schemeClr val="dk1"/>
                </a:solidFill>
                <a:latin typeface="Helvetica Neue"/>
                <a:ea typeface="Helvetica Neue"/>
                <a:cs typeface="Helvetica Neue"/>
                <a:sym typeface="Helvetica Neue"/>
              </a:rPr>
              <a:t>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ranghi</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postazioni</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e </a:t>
            </a:r>
            <a:r>
              <a:rPr lang="en-US" sz="2800" dirty="0" err="1">
                <a:solidFill>
                  <a:schemeClr val="dk1"/>
                </a:solidFill>
                <a:latin typeface="Helvetica Neue"/>
                <a:ea typeface="Helvetica Neue"/>
                <a:cs typeface="Helvetica Neue"/>
                <a:sym typeface="Helvetica Neue"/>
              </a:rPr>
              <a:t>più</a:t>
            </a:r>
            <a:r>
              <a:rPr lang="en-US" sz="2800" dirty="0">
                <a:solidFill>
                  <a:schemeClr val="dk1"/>
                </a:solidFill>
                <a:latin typeface="Helvetica Neue"/>
                <a:ea typeface="Helvetica Neue"/>
                <a:cs typeface="Helvetica Neue"/>
                <a:sym typeface="Helvetica Neue"/>
              </a:rPr>
              <a:t> per un mix di </a:t>
            </a:r>
            <a:r>
              <a:rPr lang="en-US" sz="2800" dirty="0" err="1">
                <a:solidFill>
                  <a:schemeClr val="dk1"/>
                </a:solidFill>
                <a:latin typeface="Helvetica Neue"/>
                <a:ea typeface="Helvetica Neue"/>
                <a:cs typeface="Helvetica Neue"/>
                <a:sym typeface="Helvetica Neue"/>
              </a:rPr>
              <a:t>altri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spazi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funzionali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Rilevanza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comprensione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della</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quantità</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spazio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necessaria</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ufficio</a:t>
            </a:r>
            <a:r>
              <a:rPr lang="en-US" sz="2800" dirty="0">
                <a:solidFill>
                  <a:schemeClr val="dk1"/>
                </a:solidFill>
                <a:latin typeface="Helvetica Neue"/>
                <a:ea typeface="Helvetica Neue"/>
                <a:cs typeface="Helvetica Neue"/>
                <a:sym typeface="Helvetica Neue"/>
              </a:rPr>
              <a:t> e il mix di </a:t>
            </a:r>
            <a:r>
              <a:rPr lang="en-US" sz="2800" dirty="0" err="1">
                <a:solidFill>
                  <a:schemeClr val="dk1"/>
                </a:solidFill>
                <a:latin typeface="Helvetica Neue"/>
                <a:ea typeface="Helvetica Neue"/>
                <a:cs typeface="Helvetica Neue"/>
                <a:sym typeface="Helvetica Neue"/>
              </a:rPr>
              <a:t>diversi</a:t>
            </a:r>
            <a:r>
              <a:rPr lang="en-US" sz="2800" dirty="0">
                <a:solidFill>
                  <a:schemeClr val="dk1"/>
                </a:solidFill>
                <a:latin typeface="Helvetica Neue"/>
                <a:ea typeface="Helvetica Neue"/>
                <a:cs typeface="Helvetica Neue"/>
                <a:sym typeface="Helvetica Neue"/>
              </a:rPr>
              <a:t> tipi di </a:t>
            </a:r>
            <a:r>
              <a:rPr lang="en-US" sz="2800" dirty="0" err="1">
                <a:solidFill>
                  <a:schemeClr val="dk1"/>
                </a:solidFill>
                <a:latin typeface="Helvetica Neue"/>
                <a:ea typeface="Helvetica Neue"/>
                <a:cs typeface="Helvetica Neue"/>
                <a:sym typeface="Helvetica Neue"/>
              </a:rPr>
              <a:t>spazi</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Protocolli</a:t>
            </a:r>
            <a:r>
              <a:rPr lang="en-US" sz="2800" dirty="0">
                <a:solidFill>
                  <a:schemeClr val="dk1"/>
                </a:solidFill>
                <a:latin typeface="Helvetica Neue"/>
                <a:ea typeface="Helvetica Neue"/>
                <a:cs typeface="Helvetica Neue"/>
                <a:sym typeface="Helvetica Neue"/>
              </a:rPr>
              <a:t> per </a:t>
            </a:r>
            <a:r>
              <a:rPr lang="en-US" sz="2800" dirty="0" err="1">
                <a:solidFill>
                  <a:schemeClr val="dk1"/>
                </a:solidFill>
                <a:latin typeface="Helvetica Neue"/>
                <a:ea typeface="Helvetica Neue"/>
                <a:cs typeface="Helvetica Neue"/>
                <a:sym typeface="Helvetica Neue"/>
              </a:rPr>
              <a:t>garantire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che</a:t>
            </a:r>
            <a:r>
              <a:rPr lang="en-US" sz="2800" dirty="0">
                <a:solidFill>
                  <a:schemeClr val="dk1"/>
                </a:solidFill>
                <a:latin typeface="Helvetica Neue"/>
                <a:ea typeface="Helvetica Neue"/>
                <a:cs typeface="Helvetica Neue"/>
                <a:sym typeface="Helvetica Neue"/>
              </a:rPr>
              <a:t> la </a:t>
            </a:r>
            <a:r>
              <a:rPr lang="en-US" sz="2800" dirty="0" err="1">
                <a:solidFill>
                  <a:schemeClr val="dk1"/>
                </a:solidFill>
                <a:latin typeface="Helvetica Neue"/>
                <a:ea typeface="Helvetica Neue"/>
                <a:cs typeface="Helvetica Neue"/>
                <a:sym typeface="Helvetica Neue"/>
              </a:rPr>
              <a:t>condivisione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dello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spazio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funzioni</a:t>
            </a:r>
            <a:r>
              <a:rPr lang="en-US" sz="2800" dirty="0">
                <a:solidFill>
                  <a:schemeClr val="dk1"/>
                </a:solidFill>
                <a:latin typeface="Helvetica Neue"/>
                <a:ea typeface="Helvetica Neue"/>
                <a:cs typeface="Helvetica Neue"/>
                <a:sym typeface="Helvetica Neue"/>
              </a:rPr>
              <a:t> in modo </a:t>
            </a:r>
            <a:r>
              <a:rPr lang="en-US" sz="2800" dirty="0" err="1">
                <a:solidFill>
                  <a:schemeClr val="dk1"/>
                </a:solidFill>
                <a:latin typeface="Helvetica Neue"/>
                <a:ea typeface="Helvetica Neue"/>
                <a:cs typeface="Helvetica Neue"/>
                <a:sym typeface="Helvetica Neue"/>
              </a:rPr>
              <a:t>efficace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Creazione</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impostazioni</a:t>
            </a:r>
            <a:r>
              <a:rPr lang="en-US" sz="2800" dirty="0">
                <a:solidFill>
                  <a:schemeClr val="dk1"/>
                </a:solidFill>
                <a:latin typeface="Helvetica Neue"/>
                <a:ea typeface="Helvetica Neue"/>
                <a:cs typeface="Helvetica Neue"/>
                <a:sym typeface="Helvetica Neue"/>
              </a:rPr>
              <a:t> di </a:t>
            </a:r>
            <a:r>
              <a:rPr lang="en-US" sz="2800" dirty="0" err="1">
                <a:solidFill>
                  <a:schemeClr val="dk1"/>
                </a:solidFill>
                <a:latin typeface="Helvetica Neue"/>
                <a:ea typeface="Helvetica Neue"/>
                <a:cs typeface="Helvetica Neue"/>
                <a:sym typeface="Helvetica Neue"/>
              </a:rPr>
              <a:t>lavoro</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basate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sulle</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attività</a:t>
            </a:r>
            <a:r>
              <a:rPr lang="en-US" sz="2800" dirty="0">
                <a:solidFill>
                  <a:schemeClr val="dk1"/>
                </a:solidFill>
                <a:latin typeface="Helvetica Neue"/>
                <a:ea typeface="Helvetica Neue"/>
                <a:cs typeface="Helvetica Neue"/>
                <a:sym typeface="Helvetica Neue"/>
              </a:rPr>
              <a:t>.</a:t>
            </a:r>
            <a:endParaRPr sz="2800" dirty="0">
              <a:solidFill>
                <a:srgbClr val="231F20"/>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5"/>
          <p:cNvSpPr txBox="1"/>
          <p:nvPr/>
        </p:nvSpPr>
        <p:spPr>
          <a:xfrm>
            <a:off x="1383350" y="1251025"/>
            <a:ext cx="1191798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 </a:t>
            </a:r>
            <a:r>
              <a:rPr lang="en-US" sz="4400" b="1" dirty="0">
                <a:solidFill>
                  <a:srgbClr val="D00B24"/>
                </a:solidFill>
                <a:highlight>
                  <a:schemeClr val="lt1"/>
                </a:highlight>
              </a:rPr>
              <a:t>SW </a:t>
            </a:r>
            <a:r>
              <a:rPr lang="en-US" sz="4400" b="1" dirty="0" err="1">
                <a:solidFill>
                  <a:srgbClr val="D00B24"/>
                </a:solidFill>
                <a:highlight>
                  <a:schemeClr val="lt1"/>
                </a:highlight>
              </a:rPr>
              <a:t>strumenti</a:t>
            </a:r>
            <a:r>
              <a:rPr lang="en-US" sz="4400" b="1" dirty="0">
                <a:solidFill>
                  <a:srgbClr val="D00B24"/>
                </a:solidFill>
                <a:highlight>
                  <a:schemeClr val="lt1"/>
                </a:highlight>
              </a:rPr>
              <a:t> e </a:t>
            </a:r>
            <a:r>
              <a:rPr lang="en-US" sz="4400" b="1" dirty="0" err="1">
                <a:solidFill>
                  <a:srgbClr val="D00B24"/>
                </a:solidFill>
                <a:highlight>
                  <a:schemeClr val="lt1"/>
                </a:highlight>
              </a:rPr>
              <a:t>tecnologie</a:t>
            </a:r>
            <a:r>
              <a:rPr lang="en-US" sz="4400" b="1" dirty="0">
                <a:solidFill>
                  <a:srgbClr val="D00B24"/>
                </a:solidFill>
                <a:highlight>
                  <a:schemeClr val="lt1"/>
                </a:highlight>
              </a:rPr>
              <a:t> (continua)</a:t>
            </a:r>
            <a:endParaRPr sz="4400" b="1" dirty="0">
              <a:solidFill>
                <a:srgbClr val="D00B24"/>
              </a:solidFill>
            </a:endParaRPr>
          </a:p>
        </p:txBody>
      </p:sp>
      <p:sp>
        <p:nvSpPr>
          <p:cNvPr id="170" name="Google Shape;170;p5"/>
          <p:cNvSpPr txBox="1"/>
          <p:nvPr/>
        </p:nvSpPr>
        <p:spPr>
          <a:xfrm>
            <a:off x="1469575" y="2233185"/>
            <a:ext cx="16345800" cy="45242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Consideranre</a:t>
            </a:r>
            <a:r>
              <a:rPr lang="en-US" sz="2800" dirty="0">
                <a:solidFill>
                  <a:srgbClr val="231F20"/>
                </a:solidFill>
                <a:latin typeface="Helvetica Neue"/>
                <a:ea typeface="Helvetica Neue"/>
                <a:cs typeface="Helvetica Neue"/>
                <a:sym typeface="Helvetica Neue"/>
              </a:rPr>
              <a:t> le </a:t>
            </a:r>
            <a:r>
              <a:rPr lang="en-US" sz="2800" dirty="0" err="1">
                <a:solidFill>
                  <a:srgbClr val="231F20"/>
                </a:solidFill>
                <a:latin typeface="Helvetica Neue"/>
                <a:ea typeface="Helvetica Neue"/>
                <a:cs typeface="Helvetica Neue"/>
                <a:sym typeface="Helvetica Neue"/>
              </a:rPr>
              <a:t>esigenze</a:t>
            </a:r>
            <a:r>
              <a:rPr lang="en-US" sz="2800" dirty="0">
                <a:solidFill>
                  <a:srgbClr val="231F20"/>
                </a:solidFill>
                <a:latin typeface="Helvetica Neue"/>
                <a:ea typeface="Helvetica Neue"/>
                <a:cs typeface="Helvetica Neue"/>
                <a:sym typeface="Helvetica Neue"/>
              </a:rPr>
              <a:t> del </a:t>
            </a:r>
            <a:r>
              <a:rPr lang="en-US" sz="2800" dirty="0" err="1">
                <a:solidFill>
                  <a:srgbClr val="231F20"/>
                </a:solidFill>
                <a:latin typeface="Helvetica Neue"/>
                <a:ea typeface="Helvetica Neue"/>
                <a:cs typeface="Helvetica Neue"/>
                <a:sym typeface="Helvetica Neue"/>
              </a:rPr>
              <a:t>personale</a:t>
            </a:r>
            <a:r>
              <a:rPr lang="en-US" sz="2800" dirty="0">
                <a:solidFill>
                  <a:srgbClr val="231F20"/>
                </a:solidFill>
                <a:latin typeface="Helvetica Neue"/>
                <a:ea typeface="Helvetica Neue"/>
                <a:cs typeface="Helvetica Neue"/>
                <a:sym typeface="Helvetica Neue"/>
              </a:rPr>
              <a:t> con </a:t>
            </a:r>
            <a:r>
              <a:rPr lang="en-US" sz="2800" dirty="0" err="1">
                <a:solidFill>
                  <a:srgbClr val="231F20"/>
                </a:solidFill>
                <a:latin typeface="Helvetica Neue"/>
                <a:ea typeface="Helvetica Neue"/>
                <a:cs typeface="Helvetica Neue"/>
                <a:sym typeface="Helvetica Neue"/>
              </a:rPr>
              <a:t>disabilità</a:t>
            </a:r>
            <a:r>
              <a:rPr lang="en-US" sz="2800" dirty="0">
                <a:solidFill>
                  <a:srgbClr val="231F20"/>
                </a:solidFill>
                <a:latin typeface="Helvetica Neue"/>
                <a:ea typeface="Helvetica Neue"/>
                <a:cs typeface="Helvetica Neue"/>
                <a:sym typeface="Helvetica Neue"/>
              </a:rPr>
              <a:t>. </a:t>
            </a:r>
          </a:p>
          <a:p>
            <a:pPr marL="457200" indent="-457200">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Una clean desk policy. </a:t>
            </a:r>
          </a:p>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Sistema di </a:t>
            </a:r>
            <a:r>
              <a:rPr lang="en-US" sz="2800" dirty="0" err="1">
                <a:solidFill>
                  <a:srgbClr val="231F20"/>
                </a:solidFill>
                <a:latin typeface="Helvetica Neue"/>
                <a:ea typeface="Helvetica Neue"/>
                <a:cs typeface="Helvetica Neue"/>
                <a:sym typeface="Helvetica Neue"/>
              </a:rPr>
              <a:t>prenotazione</a:t>
            </a:r>
            <a:r>
              <a:rPr lang="en-US" sz="2800" dirty="0">
                <a:solidFill>
                  <a:srgbClr val="231F20"/>
                </a:solidFill>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Passare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dalla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dipendenza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dalla</a:t>
            </a:r>
            <a:r>
              <a:rPr lang="en-US" sz="2800" dirty="0">
                <a:solidFill>
                  <a:srgbClr val="231F20"/>
                </a:solidFill>
                <a:latin typeface="Helvetica Neue"/>
                <a:ea typeface="Helvetica Neue"/>
                <a:cs typeface="Helvetica Neue"/>
                <a:sym typeface="Helvetica Neue"/>
              </a:rPr>
              <a:t> carta al </a:t>
            </a:r>
            <a:r>
              <a:rPr lang="en-US" sz="2800" dirty="0" err="1">
                <a:solidFill>
                  <a:srgbClr val="231F20"/>
                </a:solidFill>
                <a:latin typeface="Helvetica Neue"/>
                <a:ea typeface="Helvetica Neue"/>
                <a:cs typeface="Helvetica Neue"/>
                <a:sym typeface="Helvetica Neue"/>
              </a:rPr>
              <a:t>lavoro</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elettronico</a:t>
            </a:r>
            <a:r>
              <a:rPr lang="en-US" sz="2800" dirty="0">
                <a:solidFill>
                  <a:srgbClr val="231F20"/>
                </a:solidFill>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Lo </a:t>
            </a:r>
            <a:r>
              <a:rPr lang="en-US" sz="2800" dirty="0" err="1">
                <a:solidFill>
                  <a:srgbClr val="231F20"/>
                </a:solidFill>
                <a:latin typeface="Helvetica Neue"/>
                <a:ea typeface="Helvetica Neue"/>
                <a:cs typeface="Helvetica Neue"/>
                <a:sym typeface="Helvetica Neue"/>
              </a:rPr>
              <a:t>spazio</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ufficio</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dovrebbe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avere</a:t>
            </a:r>
            <a:r>
              <a:rPr lang="en-US" sz="2800" dirty="0">
                <a:solidFill>
                  <a:srgbClr val="231F20"/>
                </a:solidFill>
                <a:latin typeface="Helvetica Neue"/>
                <a:ea typeface="Helvetica Neue"/>
                <a:cs typeface="Helvetica Neue"/>
                <a:sym typeface="Helvetica Neue"/>
              </a:rPr>
              <a:t> la </a:t>
            </a:r>
            <a:r>
              <a:rPr lang="en-US" sz="2800" dirty="0" err="1">
                <a:solidFill>
                  <a:srgbClr val="231F20"/>
                </a:solidFill>
                <a:latin typeface="Helvetica Neue"/>
                <a:ea typeface="Helvetica Neue"/>
                <a:cs typeface="Helvetica Neue"/>
                <a:sym typeface="Helvetica Neue"/>
              </a:rPr>
              <a:t>priorità</a:t>
            </a:r>
            <a:r>
              <a:rPr lang="en-US" sz="2800" dirty="0">
                <a:solidFill>
                  <a:srgbClr val="231F20"/>
                </a:solidFill>
                <a:latin typeface="Helvetica Neue"/>
                <a:ea typeface="Helvetica Neue"/>
                <a:cs typeface="Helvetica Neue"/>
                <a:sym typeface="Helvetica Neue"/>
              </a:rPr>
              <a:t> per </a:t>
            </a:r>
            <a:r>
              <a:rPr lang="en-US" sz="2800" dirty="0" err="1">
                <a:solidFill>
                  <a:srgbClr val="231F20"/>
                </a:solidFill>
                <a:latin typeface="Helvetica Neue"/>
                <a:ea typeface="Helvetica Neue"/>
                <a:cs typeface="Helvetica Neue"/>
                <a:sym typeface="Helvetica Neue"/>
              </a:rPr>
              <a:t>l'interazione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umana</a:t>
            </a:r>
            <a:r>
              <a:rPr lang="en-US" sz="2800" dirty="0">
                <a:solidFill>
                  <a:srgbClr val="231F20"/>
                </a:solidFill>
                <a:latin typeface="Helvetica Neue"/>
                <a:ea typeface="Helvetica Neue"/>
                <a:cs typeface="Helvetica Neue"/>
                <a:sym typeface="Helvetica Neue"/>
              </a:rPr>
              <a:t>, non per </a:t>
            </a:r>
            <a:r>
              <a:rPr lang="en-US" sz="2800" dirty="0" err="1">
                <a:solidFill>
                  <a:srgbClr val="231F20"/>
                </a:solidFill>
                <a:latin typeface="Helvetica Neue"/>
                <a:ea typeface="Helvetica Neue"/>
                <a:cs typeface="Helvetica Neue"/>
                <a:sym typeface="Helvetica Neue"/>
              </a:rPr>
              <a:t>l'archiviazione</a:t>
            </a:r>
            <a:r>
              <a:rPr lang="en-US" sz="2800" dirty="0">
                <a:solidFill>
                  <a:srgbClr val="231F20"/>
                </a:solidFill>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La </a:t>
            </a:r>
            <a:r>
              <a:rPr lang="en-US" sz="2800" dirty="0" err="1">
                <a:solidFill>
                  <a:srgbClr val="231F20"/>
                </a:solidFill>
                <a:latin typeface="Helvetica Neue"/>
                <a:ea typeface="Helvetica Neue"/>
                <a:cs typeface="Helvetica Neue"/>
                <a:sym typeface="Helvetica Neue"/>
              </a:rPr>
              <a:t>rilevanza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dell'ergonomia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dello</a:t>
            </a:r>
            <a:r>
              <a:rPr lang="en-US" sz="2800" dirty="0">
                <a:solidFill>
                  <a:srgbClr val="231F20"/>
                </a:solidFill>
                <a:latin typeface="Helvetica Neue"/>
                <a:ea typeface="Helvetica Neue"/>
                <a:cs typeface="Helvetica Neue"/>
                <a:sym typeface="Helvetica Neue"/>
              </a:rPr>
              <a:t> smart working. </a:t>
            </a:r>
          </a:p>
          <a:p>
            <a:pPr marL="457200" marR="0" lvl="0" indent="-457200" algn="l" rtl="0">
              <a:spcBef>
                <a:spcPts val="0"/>
              </a:spcBef>
              <a:spcAft>
                <a:spcPts val="0"/>
              </a:spcAft>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Gestire</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l'impatto</a:t>
            </a:r>
            <a:r>
              <a:rPr lang="en-US" sz="2800" dirty="0">
                <a:solidFill>
                  <a:srgbClr val="231F20"/>
                </a:solidFill>
                <a:latin typeface="Helvetica Neue"/>
                <a:ea typeface="Helvetica Neue"/>
                <a:cs typeface="Helvetica Neue"/>
                <a:sym typeface="Helvetica Neue"/>
              </a:rPr>
              <a:t> del </a:t>
            </a:r>
            <a:r>
              <a:rPr lang="en-US" sz="2800" dirty="0" err="1">
                <a:solidFill>
                  <a:srgbClr val="231F20"/>
                </a:solidFill>
                <a:latin typeface="Helvetica Neue"/>
                <a:ea typeface="Helvetica Neue"/>
                <a:cs typeface="Helvetica Neue"/>
                <a:sym typeface="Helvetica Neue"/>
              </a:rPr>
              <a:t>rumore</a:t>
            </a:r>
            <a:r>
              <a:rPr lang="en-US" sz="2800" dirty="0">
                <a:solidFill>
                  <a:srgbClr val="231F20"/>
                </a:solidFill>
                <a:latin typeface="Helvetica Neue"/>
                <a:ea typeface="Helvetica Neue"/>
                <a:cs typeface="Helvetica Neue"/>
                <a:sym typeface="Helvetica Neue"/>
              </a:rPr>
              <a:t> e </a:t>
            </a:r>
            <a:r>
              <a:rPr lang="en-US" sz="2800" dirty="0" err="1">
                <a:solidFill>
                  <a:srgbClr val="231F20"/>
                </a:solidFill>
                <a:latin typeface="Helvetica Neue"/>
                <a:ea typeface="Helvetica Neue"/>
                <a:cs typeface="Helvetica Neue"/>
                <a:sym typeface="Helvetica Neue"/>
              </a:rPr>
              <a:t>considerare</a:t>
            </a:r>
            <a:r>
              <a:rPr lang="en-US" sz="2800" dirty="0">
                <a:solidFill>
                  <a:srgbClr val="231F20"/>
                </a:solidFill>
                <a:latin typeface="Helvetica Neue"/>
                <a:ea typeface="Helvetica Neue"/>
                <a:cs typeface="Helvetica Neue"/>
                <a:sym typeface="Helvetica Neue"/>
              </a:rPr>
              <a:t> il "</a:t>
            </a:r>
            <a:r>
              <a:rPr lang="en-US" sz="2800" dirty="0" err="1">
                <a:solidFill>
                  <a:srgbClr val="231F20"/>
                </a:solidFill>
                <a:latin typeface="Helvetica Neue"/>
                <a:ea typeface="Helvetica Neue"/>
                <a:cs typeface="Helvetica Neue"/>
                <a:sym typeface="Helvetica Neue"/>
              </a:rPr>
              <a:t>soundscaping</a:t>
            </a:r>
            <a:r>
              <a:rPr lang="en-US" sz="2800" dirty="0">
                <a:solidFill>
                  <a:srgbClr val="231F20"/>
                </a:solidFill>
                <a:latin typeface="Helvetica Neue"/>
                <a:ea typeface="Helvetica Neue"/>
                <a:cs typeface="Helvetica Neue"/>
                <a:sym typeface="Helvetica Neue"/>
              </a:rPr>
              <a:t>" come </a:t>
            </a:r>
            <a:r>
              <a:rPr lang="en-US" sz="2800" dirty="0" err="1">
                <a:solidFill>
                  <a:srgbClr val="231F20"/>
                </a:solidFill>
                <a:latin typeface="Helvetica Neue"/>
                <a:ea typeface="Helvetica Neue"/>
                <a:cs typeface="Helvetica Neue"/>
                <a:sym typeface="Helvetica Neue"/>
              </a:rPr>
              <a:t>una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caratteristica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necessaria</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dell'ambiente</a:t>
            </a:r>
            <a:r>
              <a:rPr lang="en-US" sz="2800" dirty="0">
                <a:solidFill>
                  <a:srgbClr val="231F20"/>
                </a:solidFill>
                <a:latin typeface="Helvetica Neue"/>
                <a:ea typeface="Helvetica Neue"/>
                <a:cs typeface="Helvetica Neue"/>
                <a:sym typeface="Helvetica Neue"/>
              </a:rPr>
              <a:t> di </a:t>
            </a:r>
            <a:r>
              <a:rPr lang="en-US" sz="2800" dirty="0" err="1">
                <a:solidFill>
                  <a:srgbClr val="231F20"/>
                </a:solidFill>
                <a:latin typeface="Helvetica Neue"/>
                <a:ea typeface="Helvetica Neue"/>
                <a:cs typeface="Helvetica Neue"/>
                <a:sym typeface="Helvetica Neue"/>
              </a:rPr>
              <a:t>lavoro</a:t>
            </a:r>
            <a:r>
              <a:rPr lang="en-US" sz="2800" dirty="0">
                <a:solidFill>
                  <a:srgbClr val="231F20"/>
                </a:solidFill>
                <a:latin typeface="Helvetica Neue"/>
                <a:ea typeface="Helvetica Neue"/>
                <a:cs typeface="Helvetica Neue"/>
                <a:sym typeface="Helvetica Neue"/>
              </a:rPr>
              <a:t> smart. </a:t>
            </a:r>
          </a:p>
          <a:p>
            <a:pPr marL="457200" marR="0" lvl="0" indent="-457200" algn="l" rtl="0">
              <a:spcBef>
                <a:spcPts val="0"/>
              </a:spcBef>
              <a:spcAft>
                <a:spcPts val="0"/>
              </a:spcAft>
              <a:buFont typeface="Arial" panose="020B0604020202020204" pitchFamily="34" charset="0"/>
              <a:buChar char="•"/>
            </a:pPr>
            <a:r>
              <a:rPr lang="en-US" sz="2800" dirty="0" err="1">
                <a:solidFill>
                  <a:srgbClr val="231F20"/>
                </a:solidFill>
                <a:latin typeface="Helvetica Neue"/>
                <a:ea typeface="Helvetica Neue"/>
                <a:cs typeface="Helvetica Neue"/>
                <a:sym typeface="Helvetica Neue"/>
              </a:rPr>
              <a:t>Gestire</a:t>
            </a:r>
            <a:r>
              <a:rPr lang="en-US" sz="2800" dirty="0">
                <a:solidFill>
                  <a:srgbClr val="231F20"/>
                </a:solidFill>
                <a:latin typeface="Helvetica Neue"/>
                <a:ea typeface="Helvetica Neue"/>
                <a:cs typeface="Helvetica Neue"/>
                <a:sym typeface="Helvetica Neue"/>
              </a:rPr>
              <a:t> le </a:t>
            </a:r>
            <a:r>
              <a:rPr lang="en-US" sz="2800" dirty="0" err="1">
                <a:solidFill>
                  <a:srgbClr val="231F20"/>
                </a:solidFill>
                <a:latin typeface="Helvetica Neue"/>
                <a:ea typeface="Helvetica Neue"/>
                <a:cs typeface="Helvetica Neue"/>
                <a:sym typeface="Helvetica Neue"/>
              </a:rPr>
              <a:t>esigenze</a:t>
            </a:r>
            <a:r>
              <a:rPr lang="en-US" sz="2800" dirty="0">
                <a:solidFill>
                  <a:srgbClr val="231F20"/>
                </a:solidFill>
                <a:latin typeface="Helvetica Neue"/>
                <a:ea typeface="Helvetica Neue"/>
                <a:cs typeface="Helvetica Neue"/>
                <a:sym typeface="Helvetica Neue"/>
              </a:rPr>
              <a:t> e le </a:t>
            </a:r>
            <a:r>
              <a:rPr lang="en-US" sz="2800" dirty="0" err="1">
                <a:solidFill>
                  <a:srgbClr val="231F20"/>
                </a:solidFill>
                <a:latin typeface="Helvetica Neue"/>
                <a:ea typeface="Helvetica Neue"/>
                <a:cs typeface="Helvetica Neue"/>
                <a:sym typeface="Helvetica Neue"/>
              </a:rPr>
              <a:t>sfide</a:t>
            </a:r>
            <a:r>
              <a:rPr lang="en-US" sz="2800" dirty="0">
                <a:solidFill>
                  <a:srgbClr val="231F20"/>
                </a:solidFill>
                <a:latin typeface="Helvetica Neue"/>
                <a:ea typeface="Helvetica Neue"/>
                <a:cs typeface="Helvetica Neue"/>
                <a:sym typeface="Helvetica Neue"/>
              </a:rPr>
              <a:t> del </a:t>
            </a:r>
            <a:r>
              <a:rPr lang="en-US" sz="2800" dirty="0" err="1">
                <a:solidFill>
                  <a:srgbClr val="231F20"/>
                </a:solidFill>
                <a:latin typeface="Helvetica Neue"/>
                <a:ea typeface="Helvetica Neue"/>
                <a:cs typeface="Helvetica Neue"/>
                <a:sym typeface="Helvetica Neue"/>
              </a:rPr>
              <a:t>lavoro</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fuori</a:t>
            </a:r>
            <a:r>
              <a:rPr lang="en-US" sz="2800" dirty="0">
                <a:solidFill>
                  <a:srgbClr val="231F20"/>
                </a:solidFill>
                <a:latin typeface="Helvetica Neue"/>
                <a:ea typeface="Helvetica Neue"/>
                <a:cs typeface="Helvetica Neue"/>
                <a:sym typeface="Helvetica Neue"/>
              </a:rPr>
              <a:t> </a:t>
            </a:r>
            <a:r>
              <a:rPr lang="en-US" sz="2800" dirty="0" err="1">
                <a:solidFill>
                  <a:srgbClr val="231F20"/>
                </a:solidFill>
                <a:latin typeface="Helvetica Neue"/>
                <a:ea typeface="Helvetica Neue"/>
                <a:cs typeface="Helvetica Neue"/>
                <a:sym typeface="Helvetica Neue"/>
              </a:rPr>
              <a:t>dall'ufficio</a:t>
            </a:r>
            <a:r>
              <a:rPr lang="en-US" sz="2800" dirty="0">
                <a:solidFill>
                  <a:srgbClr val="231F20"/>
                </a:solidFill>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r>
              <a:rPr lang="en-US" sz="2800" dirty="0">
                <a:solidFill>
                  <a:srgbClr val="231F20"/>
                </a:solidFill>
                <a:latin typeface="Helvetica Neue"/>
                <a:ea typeface="Helvetica Neue"/>
                <a:cs typeface="Helvetica Neue"/>
                <a:sym typeface="Helvetica Neue"/>
              </a:rPr>
              <a:t>Hub di </a:t>
            </a:r>
            <a:r>
              <a:rPr lang="en-US" sz="2800" dirty="0" err="1">
                <a:solidFill>
                  <a:srgbClr val="231F20"/>
                </a:solidFill>
                <a:latin typeface="Helvetica Neue"/>
                <a:ea typeface="Helvetica Neue"/>
                <a:cs typeface="Helvetica Neue"/>
                <a:sym typeface="Helvetica Neue"/>
              </a:rPr>
              <a:t>lavoro</a:t>
            </a:r>
            <a:r>
              <a:rPr lang="en-US" sz="2800" dirty="0">
                <a:solidFill>
                  <a:srgbClr val="231F20"/>
                </a:solidFill>
                <a:latin typeface="Helvetica Neue"/>
                <a:ea typeface="Helvetica Neue"/>
                <a:cs typeface="Helvetica Neue"/>
                <a:sym typeface="Helvetica Neue"/>
              </a:rPr>
              <a:t>.</a:t>
            </a:r>
            <a:endParaRPr sz="2800" b="1" dirty="0">
              <a:solidFill>
                <a:srgbClr val="231F2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1392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b288c97b5c_0_10"/>
          <p:cNvSpPr txBox="1"/>
          <p:nvPr/>
        </p:nvSpPr>
        <p:spPr>
          <a:xfrm>
            <a:off x="1447800" y="1573300"/>
            <a:ext cx="92646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rPr>
              <a:t>2. </a:t>
            </a:r>
            <a:r>
              <a:rPr lang="en-US" sz="4400" b="1" dirty="0">
                <a:solidFill>
                  <a:srgbClr val="D00B24"/>
                </a:solidFill>
                <a:highlight>
                  <a:schemeClr val="lt1"/>
                </a:highlight>
              </a:rPr>
              <a:t>SW </a:t>
            </a:r>
            <a:r>
              <a:rPr lang="en-US" sz="4400" b="1" dirty="0" err="1">
                <a:solidFill>
                  <a:srgbClr val="D00B24"/>
                </a:solidFill>
                <a:highlight>
                  <a:schemeClr val="lt1"/>
                </a:highlight>
              </a:rPr>
              <a:t>strumenti</a:t>
            </a:r>
            <a:r>
              <a:rPr lang="en-US" sz="4400" b="1" dirty="0">
                <a:solidFill>
                  <a:srgbClr val="D00B24"/>
                </a:solidFill>
                <a:highlight>
                  <a:schemeClr val="lt1"/>
                </a:highlight>
              </a:rPr>
              <a:t> e </a:t>
            </a:r>
            <a:r>
              <a:rPr lang="en-US" sz="4400" b="1" dirty="0" err="1">
                <a:solidFill>
                  <a:srgbClr val="D00B24"/>
                </a:solidFill>
                <a:highlight>
                  <a:schemeClr val="lt1"/>
                </a:highlight>
              </a:rPr>
              <a:t>tecnologie</a:t>
            </a:r>
            <a:endParaRPr sz="4400" b="1" dirty="0">
              <a:solidFill>
                <a:srgbClr val="D00B24"/>
              </a:solidFill>
            </a:endParaRPr>
          </a:p>
        </p:txBody>
      </p:sp>
      <p:sp>
        <p:nvSpPr>
          <p:cNvPr id="176" name="Google Shape;176;g1b288c97b5c_0_10"/>
          <p:cNvSpPr txBox="1"/>
          <p:nvPr/>
        </p:nvSpPr>
        <p:spPr>
          <a:xfrm>
            <a:off x="1562675" y="2407255"/>
            <a:ext cx="13182600" cy="5262939"/>
          </a:xfrm>
          <a:prstGeom prst="rect">
            <a:avLst/>
          </a:prstGeom>
          <a:noFill/>
          <a:ln>
            <a:noFill/>
          </a:ln>
        </p:spPr>
        <p:txBody>
          <a:bodyPr spcFirstLastPara="1" wrap="square" lIns="91425" tIns="45700" rIns="91425" bIns="45700" anchor="t" anchorCtr="0">
            <a:spAutoFit/>
          </a:bodyPr>
          <a:lstStyle/>
          <a:p>
            <a:pPr marL="457200" lvl="0" indent="-406400" algn="l" rtl="0">
              <a:spcBef>
                <a:spcPts val="0"/>
              </a:spcBef>
              <a:spcAft>
                <a:spcPts val="0"/>
              </a:spcAft>
              <a:buClr>
                <a:schemeClr val="dk1"/>
              </a:buClr>
              <a:buSzPts val="2800"/>
              <a:buFont typeface="Helvetica Neue"/>
              <a:buChar char="-"/>
            </a:pPr>
            <a:r>
              <a:rPr lang="en-US" sz="2800" dirty="0" err="1">
                <a:solidFill>
                  <a:schemeClr val="dk1"/>
                </a:solidFill>
                <a:highlight>
                  <a:schemeClr val="lt1"/>
                </a:highlight>
                <a:latin typeface="Helvetica Neue"/>
                <a:ea typeface="Helvetica Neue"/>
                <a:cs typeface="Helvetica Neue"/>
                <a:sym typeface="Helvetica Neue"/>
              </a:rPr>
              <a:t>Perché</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abbiamo</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bisogno</a:t>
            </a:r>
            <a:r>
              <a:rPr lang="en-US" sz="2800" dirty="0">
                <a:solidFill>
                  <a:schemeClr val="dk1"/>
                </a:solidFill>
                <a:highlight>
                  <a:schemeClr val="lt1"/>
                </a:highlight>
                <a:latin typeface="Helvetica Neue"/>
                <a:ea typeface="Helvetica Neue"/>
                <a:cs typeface="Helvetica Neue"/>
                <a:sym typeface="Helvetica Neue"/>
              </a:rPr>
              <a:t> di </a:t>
            </a:r>
            <a:r>
              <a:rPr lang="en-US" sz="2800" dirty="0" err="1">
                <a:solidFill>
                  <a:schemeClr val="dk1"/>
                </a:solidFill>
                <a:highlight>
                  <a:schemeClr val="lt1"/>
                </a:highlight>
                <a:latin typeface="Helvetica Neue"/>
                <a:ea typeface="Helvetica Neue"/>
                <a:cs typeface="Helvetica Neue"/>
                <a:sym typeface="Helvetica Neue"/>
              </a:rPr>
              <a:t>strumenti</a:t>
            </a:r>
            <a:r>
              <a:rPr lang="en-US" sz="2800" dirty="0">
                <a:solidFill>
                  <a:schemeClr val="dk1"/>
                </a:solidFill>
                <a:highlight>
                  <a:schemeClr val="lt1"/>
                </a:highlight>
                <a:latin typeface="Helvetica Neue"/>
                <a:ea typeface="Helvetica Neue"/>
                <a:cs typeface="Helvetica Neue"/>
                <a:sym typeface="Helvetica Neue"/>
              </a:rPr>
              <a:t> e </a:t>
            </a:r>
            <a:r>
              <a:rPr lang="en-US" sz="2800" dirty="0" err="1">
                <a:solidFill>
                  <a:schemeClr val="dk1"/>
                </a:solidFill>
                <a:highlight>
                  <a:schemeClr val="lt1"/>
                </a:highlight>
                <a:latin typeface="Helvetica Neue"/>
                <a:ea typeface="Helvetica Neue"/>
                <a:cs typeface="Helvetica Neue"/>
                <a:sym typeface="Helvetica Neue"/>
              </a:rPr>
              <a:t>tecnologie</a:t>
            </a:r>
            <a:r>
              <a:rPr lang="en-US" sz="2800" dirty="0">
                <a:solidFill>
                  <a:schemeClr val="dk1"/>
                </a:solidFill>
                <a:highlight>
                  <a:schemeClr val="lt1"/>
                </a:highlight>
                <a:latin typeface="Helvetica Neue"/>
                <a:ea typeface="Helvetica Neue"/>
                <a:cs typeface="Helvetica Neue"/>
                <a:sym typeface="Helvetica Neue"/>
              </a:rPr>
              <a:t> SW?</a:t>
            </a:r>
          </a:p>
          <a:p>
            <a:pPr marL="457200" lvl="0" indent="-406400" algn="l" rtl="0">
              <a:spcBef>
                <a:spcPts val="0"/>
              </a:spcBef>
              <a:spcAft>
                <a:spcPts val="0"/>
              </a:spcAft>
              <a:buClr>
                <a:schemeClr val="dk1"/>
              </a:buClr>
              <a:buSzPts val="2800"/>
              <a:buFont typeface="Helvetica Neue"/>
              <a:buChar char="-"/>
            </a:pP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Quali</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strumenti</a:t>
            </a:r>
            <a:r>
              <a:rPr lang="en-US" sz="2800" dirty="0">
                <a:solidFill>
                  <a:schemeClr val="dk1"/>
                </a:solidFill>
                <a:highlight>
                  <a:schemeClr val="lt1"/>
                </a:highlight>
                <a:latin typeface="Helvetica Neue"/>
                <a:ea typeface="Helvetica Neue"/>
                <a:cs typeface="Helvetica Neue"/>
                <a:sym typeface="Helvetica Neue"/>
              </a:rPr>
              <a:t> e </a:t>
            </a:r>
            <a:r>
              <a:rPr lang="en-US" sz="2800" dirty="0" err="1">
                <a:solidFill>
                  <a:schemeClr val="dk1"/>
                </a:solidFill>
                <a:highlight>
                  <a:schemeClr val="lt1"/>
                </a:highlight>
                <a:latin typeface="Helvetica Neue"/>
                <a:ea typeface="Helvetica Neue"/>
                <a:cs typeface="Helvetica Neue"/>
                <a:sym typeface="Helvetica Neue"/>
              </a:rPr>
              <a:t>tecnologie</a:t>
            </a:r>
            <a:r>
              <a:rPr lang="en-US" sz="2800" dirty="0">
                <a:solidFill>
                  <a:schemeClr val="dk1"/>
                </a:solidFill>
                <a:highlight>
                  <a:schemeClr val="lt1"/>
                </a:highlight>
                <a:latin typeface="Helvetica Neue"/>
                <a:ea typeface="Helvetica Neue"/>
                <a:cs typeface="Helvetica Neue"/>
                <a:sym typeface="Helvetica Neue"/>
              </a:rPr>
              <a:t> </a:t>
            </a:r>
            <a:r>
              <a:rPr lang="en-US" sz="2800" dirty="0" err="1">
                <a:solidFill>
                  <a:schemeClr val="dk1"/>
                </a:solidFill>
                <a:highlight>
                  <a:schemeClr val="lt1"/>
                </a:highlight>
                <a:latin typeface="Helvetica Neue"/>
                <a:ea typeface="Helvetica Neue"/>
                <a:cs typeface="Helvetica Neue"/>
                <a:sym typeface="Helvetica Neue"/>
              </a:rPr>
              <a:t>scegliere</a:t>
            </a:r>
            <a:r>
              <a:rPr lang="en-US" sz="2800" dirty="0">
                <a:solidFill>
                  <a:schemeClr val="dk1"/>
                </a:solidFill>
                <a:highlight>
                  <a:schemeClr val="lt1"/>
                </a:highlight>
                <a:latin typeface="Helvetica Neue"/>
                <a:ea typeface="Helvetica Neue"/>
                <a:cs typeface="Helvetica Neue"/>
                <a:sym typeface="Helvetica Neue"/>
              </a:rPr>
              <a:t>?</a:t>
            </a:r>
            <a:endParaRPr lang="en-GB" sz="2800" dirty="0">
              <a:solidFill>
                <a:schemeClr val="dk1"/>
              </a:solidFill>
              <a:highlight>
                <a:schemeClr val="lt1"/>
              </a:highlight>
              <a:latin typeface="Helvetica Neue"/>
              <a:ea typeface="Helvetica Neue"/>
              <a:cs typeface="Helvetica Neue"/>
              <a:sym typeface="Helvetica Neue"/>
            </a:endParaRPr>
          </a:p>
          <a:p>
            <a:pPr marL="50800" lvl="0" algn="l" rtl="0">
              <a:spcBef>
                <a:spcPts val="0"/>
              </a:spcBef>
              <a:spcAft>
                <a:spcPts val="0"/>
              </a:spcAft>
              <a:buClr>
                <a:schemeClr val="dk1"/>
              </a:buClr>
              <a:buSzPts val="2800"/>
            </a:pPr>
            <a:r>
              <a:rPr lang="en-GB" sz="2800" b="1" dirty="0" err="1">
                <a:solidFill>
                  <a:schemeClr val="dk1"/>
                </a:solidFill>
                <a:highlight>
                  <a:schemeClr val="lt1"/>
                </a:highlight>
                <a:latin typeface="Helvetica Neue"/>
                <a:ea typeface="Helvetica Neue"/>
                <a:cs typeface="Helvetica Neue"/>
                <a:sym typeface="Helvetica Neue"/>
              </a:rPr>
              <a:t>Strumenti</a:t>
            </a:r>
            <a:r>
              <a:rPr lang="en-GB" sz="2800" b="1" dirty="0">
                <a:solidFill>
                  <a:schemeClr val="dk1"/>
                </a:solidFill>
                <a:highlight>
                  <a:schemeClr val="lt1"/>
                </a:highlight>
                <a:latin typeface="Helvetica Neue"/>
                <a:ea typeface="Helvetica Neue"/>
                <a:cs typeface="Helvetica Neue"/>
                <a:sym typeface="Helvetica Neue"/>
              </a:rPr>
              <a:t> e </a:t>
            </a:r>
            <a:r>
              <a:rPr lang="en-GB" sz="2800" b="1" dirty="0" err="1">
                <a:solidFill>
                  <a:schemeClr val="dk1"/>
                </a:solidFill>
                <a:highlight>
                  <a:schemeClr val="lt1"/>
                </a:highlight>
                <a:latin typeface="Helvetica Neue"/>
                <a:ea typeface="Helvetica Neue"/>
                <a:cs typeface="Helvetica Neue"/>
                <a:sym typeface="Helvetica Neue"/>
              </a:rPr>
              <a:t>tecnologie</a:t>
            </a:r>
            <a:r>
              <a:rPr lang="en-GB" sz="2800" b="1" dirty="0">
                <a:solidFill>
                  <a:schemeClr val="dk1"/>
                </a:solidFill>
                <a:highlight>
                  <a:schemeClr val="lt1"/>
                </a:highlight>
                <a:latin typeface="Helvetica Neue"/>
                <a:ea typeface="Helvetica Neue"/>
                <a:cs typeface="Helvetica Neue"/>
                <a:sym typeface="Helvetica Neue"/>
              </a:rPr>
              <a:t> di </a:t>
            </a:r>
            <a:r>
              <a:rPr lang="en-GB" sz="2800" b="1" dirty="0" err="1">
                <a:solidFill>
                  <a:schemeClr val="dk1"/>
                </a:solidFill>
                <a:highlight>
                  <a:schemeClr val="lt1"/>
                </a:highlight>
                <a:latin typeface="Helvetica Neue"/>
                <a:ea typeface="Helvetica Neue"/>
                <a:cs typeface="Helvetica Neue"/>
                <a:sym typeface="Helvetica Neue"/>
              </a:rPr>
              <a:t>collaborazione</a:t>
            </a:r>
            <a:r>
              <a:rPr lang="en-GB" sz="2800" b="1" dirty="0">
                <a:solidFill>
                  <a:schemeClr val="dk1"/>
                </a:solidFill>
                <a:highlight>
                  <a:schemeClr val="lt1"/>
                </a:highlight>
                <a:latin typeface="Helvetica Neue"/>
                <a:ea typeface="Helvetica Neue"/>
                <a:cs typeface="Helvetica Neue"/>
                <a:sym typeface="Helvetica Neue"/>
              </a:rPr>
              <a:t> e </a:t>
            </a:r>
            <a:r>
              <a:rPr lang="en-GB" sz="2800" b="1" dirty="0" err="1">
                <a:solidFill>
                  <a:schemeClr val="dk1"/>
                </a:solidFill>
                <a:highlight>
                  <a:schemeClr val="lt1"/>
                </a:highlight>
                <a:latin typeface="Helvetica Neue"/>
                <a:ea typeface="Helvetica Neue"/>
                <a:cs typeface="Helvetica Neue"/>
                <a:sym typeface="Helvetica Neue"/>
              </a:rPr>
              <a:t>comunicazione</a:t>
            </a:r>
            <a:r>
              <a:rPr lang="en-GB" sz="2800" dirty="0">
                <a:solidFill>
                  <a:schemeClr val="dk1"/>
                </a:solidFill>
                <a:highlight>
                  <a:schemeClr val="lt1"/>
                </a:highlight>
                <a:latin typeface="Helvetica Neue"/>
                <a:ea typeface="Helvetica Neue"/>
                <a:cs typeface="Helvetica Neue"/>
                <a:sym typeface="Helvetica Neue"/>
              </a:rPr>
              <a:t>: Zoom, Slack, Cisco Webex, Microsoft Teams, </a:t>
            </a:r>
            <a:r>
              <a:rPr lang="en-GB" sz="2800" dirty="0" err="1">
                <a:solidFill>
                  <a:schemeClr val="dk1"/>
                </a:solidFill>
                <a:highlight>
                  <a:schemeClr val="lt1"/>
                </a:highlight>
                <a:latin typeface="Helvetica Neue"/>
                <a:ea typeface="Helvetica Neue"/>
                <a:cs typeface="Helvetica Neue"/>
                <a:sym typeface="Helvetica Neue"/>
              </a:rPr>
              <a:t>Join.me</a:t>
            </a:r>
            <a:r>
              <a:rPr lang="en-GB" sz="2800" dirty="0">
                <a:solidFill>
                  <a:schemeClr val="dk1"/>
                </a:solidFill>
                <a:highlight>
                  <a:schemeClr val="lt1"/>
                </a:highlight>
                <a:latin typeface="Helvetica Neue"/>
                <a:ea typeface="Helvetica Neue"/>
                <a:cs typeface="Helvetica Neue"/>
                <a:sym typeface="Helvetica Neue"/>
              </a:rPr>
              <a:t>, Loom, TeamViewer </a:t>
            </a:r>
          </a:p>
          <a:p>
            <a:pPr marL="50800" lvl="0" algn="l" rtl="0">
              <a:spcBef>
                <a:spcPts val="0"/>
              </a:spcBef>
              <a:spcAft>
                <a:spcPts val="0"/>
              </a:spcAft>
              <a:buClr>
                <a:schemeClr val="dk1"/>
              </a:buClr>
              <a:buSzPts val="2800"/>
            </a:pPr>
            <a:r>
              <a:rPr lang="en-GB" sz="2800" b="1" dirty="0" err="1">
                <a:solidFill>
                  <a:schemeClr val="dk1"/>
                </a:solidFill>
                <a:highlight>
                  <a:schemeClr val="lt1"/>
                </a:highlight>
                <a:latin typeface="Helvetica Neue"/>
                <a:ea typeface="Helvetica Neue"/>
                <a:cs typeface="Helvetica Neue"/>
                <a:sym typeface="Helvetica Neue"/>
              </a:rPr>
              <a:t>Strumenti</a:t>
            </a:r>
            <a:r>
              <a:rPr lang="en-GB" sz="2800" b="1" dirty="0">
                <a:solidFill>
                  <a:schemeClr val="dk1"/>
                </a:solidFill>
                <a:highlight>
                  <a:schemeClr val="lt1"/>
                </a:highlight>
                <a:latin typeface="Helvetica Neue"/>
                <a:ea typeface="Helvetica Neue"/>
                <a:cs typeface="Helvetica Neue"/>
                <a:sym typeface="Helvetica Neue"/>
              </a:rPr>
              <a:t> e </a:t>
            </a:r>
            <a:r>
              <a:rPr lang="en-GB" sz="2800" b="1" dirty="0" err="1">
                <a:solidFill>
                  <a:schemeClr val="dk1"/>
                </a:solidFill>
                <a:highlight>
                  <a:schemeClr val="lt1"/>
                </a:highlight>
                <a:latin typeface="Helvetica Neue"/>
                <a:ea typeface="Helvetica Neue"/>
                <a:cs typeface="Helvetica Neue"/>
                <a:sym typeface="Helvetica Neue"/>
              </a:rPr>
              <a:t>tecnologie</a:t>
            </a:r>
            <a:r>
              <a:rPr lang="en-GB" sz="2800" b="1" dirty="0">
                <a:solidFill>
                  <a:schemeClr val="dk1"/>
                </a:solidFill>
                <a:highlight>
                  <a:schemeClr val="lt1"/>
                </a:highlight>
                <a:latin typeface="Helvetica Neue"/>
                <a:ea typeface="Helvetica Neue"/>
                <a:cs typeface="Helvetica Neue"/>
                <a:sym typeface="Helvetica Neue"/>
              </a:rPr>
              <a:t> di </a:t>
            </a:r>
            <a:r>
              <a:rPr lang="en-GB" sz="2800" b="1" dirty="0" err="1">
                <a:solidFill>
                  <a:schemeClr val="dk1"/>
                </a:solidFill>
                <a:highlight>
                  <a:schemeClr val="lt1"/>
                </a:highlight>
                <a:latin typeface="Helvetica Neue"/>
                <a:ea typeface="Helvetica Neue"/>
                <a:cs typeface="Helvetica Neue"/>
                <a:sym typeface="Helvetica Neue"/>
              </a:rPr>
              <a:t>gestione</a:t>
            </a:r>
            <a:r>
              <a:rPr lang="en-GB" sz="2800" b="1" dirty="0">
                <a:solidFill>
                  <a:schemeClr val="dk1"/>
                </a:solidFill>
                <a:highlight>
                  <a:schemeClr val="lt1"/>
                </a:highlight>
                <a:latin typeface="Helvetica Neue"/>
                <a:ea typeface="Helvetica Neue"/>
                <a:cs typeface="Helvetica Neue"/>
                <a:sym typeface="Helvetica Neue"/>
              </a:rPr>
              <a:t> del </a:t>
            </a:r>
            <a:r>
              <a:rPr lang="en-GB" sz="2800" b="1" dirty="0" err="1">
                <a:solidFill>
                  <a:schemeClr val="dk1"/>
                </a:solidFill>
                <a:highlight>
                  <a:schemeClr val="lt1"/>
                </a:highlight>
                <a:latin typeface="Helvetica Neue"/>
                <a:ea typeface="Helvetica Neue"/>
                <a:cs typeface="Helvetica Neue"/>
                <a:sym typeface="Helvetica Neue"/>
              </a:rPr>
              <a:t>lavoro</a:t>
            </a:r>
            <a:r>
              <a:rPr lang="en-GB" sz="2800" dirty="0">
                <a:solidFill>
                  <a:schemeClr val="dk1"/>
                </a:solidFill>
                <a:highlight>
                  <a:schemeClr val="lt1"/>
                </a:highlight>
                <a:latin typeface="Helvetica Neue"/>
                <a:ea typeface="Helvetica Neue"/>
                <a:cs typeface="Helvetica Neue"/>
                <a:sym typeface="Helvetica Neue"/>
              </a:rPr>
              <a:t>: Basecamp, Trello, Asana, </a:t>
            </a:r>
            <a:r>
              <a:rPr lang="en-GB" sz="2800" dirty="0" err="1">
                <a:solidFill>
                  <a:schemeClr val="dk1"/>
                </a:solidFill>
                <a:highlight>
                  <a:schemeClr val="lt1"/>
                </a:highlight>
                <a:latin typeface="Helvetica Neue"/>
                <a:ea typeface="Helvetica Neue"/>
                <a:cs typeface="Helvetica Neue"/>
                <a:sym typeface="Helvetica Neue"/>
              </a:rPr>
              <a:t>Accelo</a:t>
            </a:r>
            <a:r>
              <a:rPr lang="en-GB" sz="2800" dirty="0">
                <a:solidFill>
                  <a:schemeClr val="dk1"/>
                </a:solidFill>
                <a:highlight>
                  <a:schemeClr val="lt1"/>
                </a:highlight>
                <a:latin typeface="Helvetica Neue"/>
                <a:ea typeface="Helvetica Neue"/>
                <a:cs typeface="Helvetica Neue"/>
                <a:sym typeface="Helvetica Neue"/>
              </a:rPr>
              <a:t>, Calendly, Toggl, </a:t>
            </a:r>
            <a:r>
              <a:rPr lang="en-GB" sz="2800" dirty="0" err="1">
                <a:solidFill>
                  <a:schemeClr val="dk1"/>
                </a:solidFill>
                <a:highlight>
                  <a:schemeClr val="lt1"/>
                </a:highlight>
                <a:latin typeface="Helvetica Neue"/>
                <a:ea typeface="Helvetica Neue"/>
                <a:cs typeface="Helvetica Neue"/>
                <a:sym typeface="Helvetica Neue"/>
              </a:rPr>
              <a:t>ProofHub</a:t>
            </a:r>
            <a:r>
              <a:rPr lang="en-GB" sz="2800" dirty="0">
                <a:solidFill>
                  <a:schemeClr val="dk1"/>
                </a:solidFill>
                <a:highlight>
                  <a:schemeClr val="lt1"/>
                </a:highlight>
                <a:latin typeface="Helvetica Neue"/>
                <a:ea typeface="Helvetica Neue"/>
                <a:cs typeface="Helvetica Neue"/>
                <a:sym typeface="Helvetica Neue"/>
              </a:rPr>
              <a:t>, Calendar, Every Time Zone, Harvest GitHub, Facto HR, Doodle</a:t>
            </a:r>
          </a:p>
          <a:p>
            <a:pPr marL="50800" lvl="0" algn="l" rtl="0">
              <a:spcBef>
                <a:spcPts val="0"/>
              </a:spcBef>
              <a:spcAft>
                <a:spcPts val="0"/>
              </a:spcAft>
              <a:buClr>
                <a:schemeClr val="dk1"/>
              </a:buClr>
              <a:buSzPts val="2800"/>
            </a:pPr>
            <a:r>
              <a:rPr lang="en-GB" sz="2800" b="1" dirty="0">
                <a:solidFill>
                  <a:schemeClr val="dk1"/>
                </a:solidFill>
                <a:highlight>
                  <a:schemeClr val="lt1"/>
                </a:highlight>
                <a:latin typeface="Helvetica Neue"/>
                <a:ea typeface="Helvetica Neue"/>
                <a:cs typeface="Helvetica Neue"/>
                <a:sym typeface="Helvetica Neue"/>
              </a:rPr>
              <a:t>Software per </a:t>
            </a:r>
            <a:r>
              <a:rPr lang="en-GB" sz="2800" b="1" dirty="0" err="1">
                <a:solidFill>
                  <a:schemeClr val="dk1"/>
                </a:solidFill>
                <a:highlight>
                  <a:schemeClr val="lt1"/>
                </a:highlight>
                <a:latin typeface="Helvetica Neue"/>
                <a:ea typeface="Helvetica Neue"/>
                <a:cs typeface="Helvetica Neue"/>
                <a:sym typeface="Helvetica Neue"/>
              </a:rPr>
              <a:t>servizi</a:t>
            </a:r>
            <a:r>
              <a:rPr lang="en-GB" sz="2800" b="1" dirty="0">
                <a:solidFill>
                  <a:schemeClr val="dk1"/>
                </a:solidFill>
                <a:highlight>
                  <a:schemeClr val="lt1"/>
                </a:highlight>
                <a:latin typeface="Helvetica Neue"/>
                <a:ea typeface="Helvetica Neue"/>
                <a:cs typeface="Helvetica Neue"/>
                <a:sym typeface="Helvetica Neue"/>
              </a:rPr>
              <a:t> e </a:t>
            </a:r>
            <a:r>
              <a:rPr lang="en-GB" sz="2800" b="1" dirty="0" err="1">
                <a:solidFill>
                  <a:schemeClr val="dk1"/>
                </a:solidFill>
                <a:highlight>
                  <a:schemeClr val="lt1"/>
                </a:highlight>
                <a:latin typeface="Helvetica Neue"/>
                <a:ea typeface="Helvetica Neue"/>
                <a:cs typeface="Helvetica Neue"/>
                <a:sym typeface="Helvetica Neue"/>
              </a:rPr>
              <a:t>tecnologie</a:t>
            </a:r>
            <a:r>
              <a:rPr lang="en-GB" sz="2800" b="1" dirty="0">
                <a:solidFill>
                  <a:schemeClr val="dk1"/>
                </a:solidFill>
                <a:highlight>
                  <a:schemeClr val="lt1"/>
                </a:highlight>
                <a:latin typeface="Helvetica Neue"/>
                <a:ea typeface="Helvetica Neue"/>
                <a:cs typeface="Helvetica Neue"/>
                <a:sym typeface="Helvetica Neue"/>
              </a:rPr>
              <a:t> di cloud storage</a:t>
            </a:r>
            <a:r>
              <a:rPr lang="en-GB" sz="2800" dirty="0">
                <a:solidFill>
                  <a:schemeClr val="dk1"/>
                </a:solidFill>
                <a:highlight>
                  <a:schemeClr val="lt1"/>
                </a:highlight>
                <a:latin typeface="Helvetica Neue"/>
                <a:ea typeface="Helvetica Neue"/>
                <a:cs typeface="Helvetica Neue"/>
                <a:sym typeface="Helvetica Neue"/>
              </a:rPr>
              <a:t>: Google Drive, Dropbox, OneDrive </a:t>
            </a:r>
          </a:p>
          <a:p>
            <a:pPr marL="50800" lvl="0" algn="l" rtl="0">
              <a:spcBef>
                <a:spcPts val="0"/>
              </a:spcBef>
              <a:spcAft>
                <a:spcPts val="0"/>
              </a:spcAft>
              <a:buClr>
                <a:schemeClr val="dk1"/>
              </a:buClr>
              <a:buSzPts val="2800"/>
            </a:pPr>
            <a:r>
              <a:rPr lang="en-GB" sz="2800" b="1" dirty="0" err="1">
                <a:solidFill>
                  <a:schemeClr val="dk1"/>
                </a:solidFill>
                <a:highlight>
                  <a:schemeClr val="lt1"/>
                </a:highlight>
                <a:latin typeface="Helvetica Neue"/>
                <a:ea typeface="Helvetica Neue"/>
                <a:cs typeface="Helvetica Neue"/>
                <a:sym typeface="Helvetica Neue"/>
              </a:rPr>
              <a:t>Gestione</a:t>
            </a:r>
            <a:r>
              <a:rPr lang="en-GB" sz="2800" b="1" dirty="0">
                <a:solidFill>
                  <a:schemeClr val="dk1"/>
                </a:solidFill>
                <a:highlight>
                  <a:schemeClr val="lt1"/>
                </a:highlight>
                <a:latin typeface="Helvetica Neue"/>
                <a:ea typeface="Helvetica Neue"/>
                <a:cs typeface="Helvetica Neue"/>
                <a:sym typeface="Helvetica Neue"/>
              </a:rPr>
              <a:t> e </a:t>
            </a:r>
            <a:r>
              <a:rPr lang="en-GB" sz="2800" b="1" dirty="0" err="1">
                <a:solidFill>
                  <a:schemeClr val="dk1"/>
                </a:solidFill>
                <a:highlight>
                  <a:schemeClr val="lt1"/>
                </a:highlight>
                <a:latin typeface="Helvetica Neue"/>
                <a:ea typeface="Helvetica Neue"/>
                <a:cs typeface="Helvetica Neue"/>
                <a:sym typeface="Helvetica Neue"/>
              </a:rPr>
              <a:t>tecnologie</a:t>
            </a:r>
            <a:r>
              <a:rPr lang="en-GB" sz="2800" b="1" dirty="0">
                <a:solidFill>
                  <a:schemeClr val="dk1"/>
                </a:solidFill>
                <a:highlight>
                  <a:schemeClr val="lt1"/>
                </a:highlight>
                <a:latin typeface="Helvetica Neue"/>
                <a:ea typeface="Helvetica Neue"/>
                <a:cs typeface="Helvetica Neue"/>
                <a:sym typeface="Helvetica Neue"/>
              </a:rPr>
              <a:t> </a:t>
            </a:r>
            <a:r>
              <a:rPr lang="en-GB" sz="2800" b="1" dirty="0" err="1">
                <a:solidFill>
                  <a:schemeClr val="dk1"/>
                </a:solidFill>
                <a:highlight>
                  <a:schemeClr val="lt1"/>
                </a:highlight>
                <a:latin typeface="Helvetica Neue"/>
                <a:ea typeface="Helvetica Neue"/>
                <a:cs typeface="Helvetica Neue"/>
                <a:sym typeface="Helvetica Neue"/>
              </a:rPr>
              <a:t>delle</a:t>
            </a:r>
            <a:r>
              <a:rPr lang="en-GB" sz="2800" b="1" dirty="0">
                <a:solidFill>
                  <a:schemeClr val="dk1"/>
                </a:solidFill>
                <a:highlight>
                  <a:schemeClr val="lt1"/>
                </a:highlight>
                <a:latin typeface="Helvetica Neue"/>
                <a:ea typeface="Helvetica Neue"/>
                <a:cs typeface="Helvetica Neue"/>
                <a:sym typeface="Helvetica Neue"/>
              </a:rPr>
              <a:t> password</a:t>
            </a:r>
            <a:r>
              <a:rPr lang="en-GB" sz="2800" dirty="0">
                <a:solidFill>
                  <a:schemeClr val="dk1"/>
                </a:solidFill>
                <a:highlight>
                  <a:schemeClr val="lt1"/>
                </a:highlight>
                <a:latin typeface="Helvetica Neue"/>
                <a:ea typeface="Helvetica Neue"/>
                <a:cs typeface="Helvetica Neue"/>
                <a:sym typeface="Helvetica Neue"/>
              </a:rPr>
              <a:t>: 1Password </a:t>
            </a:r>
          </a:p>
          <a:p>
            <a:pPr marL="50800" lvl="0" algn="l" rtl="0">
              <a:spcBef>
                <a:spcPts val="0"/>
              </a:spcBef>
              <a:spcAft>
                <a:spcPts val="0"/>
              </a:spcAft>
              <a:buClr>
                <a:schemeClr val="dk1"/>
              </a:buClr>
              <a:buSzPts val="2800"/>
            </a:pPr>
            <a:r>
              <a:rPr lang="en-GB" sz="2800" b="1" dirty="0" err="1">
                <a:solidFill>
                  <a:schemeClr val="dk1"/>
                </a:solidFill>
                <a:highlight>
                  <a:schemeClr val="lt1"/>
                </a:highlight>
                <a:latin typeface="Helvetica Neue"/>
                <a:ea typeface="Helvetica Neue"/>
                <a:cs typeface="Helvetica Neue"/>
                <a:sym typeface="Helvetica Neue"/>
              </a:rPr>
              <a:t>Strumenti</a:t>
            </a:r>
            <a:r>
              <a:rPr lang="en-GB" sz="2800" b="1" dirty="0">
                <a:solidFill>
                  <a:schemeClr val="dk1"/>
                </a:solidFill>
                <a:highlight>
                  <a:schemeClr val="lt1"/>
                </a:highlight>
                <a:latin typeface="Helvetica Neue"/>
                <a:ea typeface="Helvetica Neue"/>
                <a:cs typeface="Helvetica Neue"/>
                <a:sym typeface="Helvetica Neue"/>
              </a:rPr>
              <a:t> e </a:t>
            </a:r>
            <a:r>
              <a:rPr lang="en-GB" sz="2800" b="1" dirty="0" err="1">
                <a:solidFill>
                  <a:schemeClr val="dk1"/>
                </a:solidFill>
                <a:highlight>
                  <a:schemeClr val="lt1"/>
                </a:highlight>
                <a:latin typeface="Helvetica Neue"/>
                <a:ea typeface="Helvetica Neue"/>
                <a:cs typeface="Helvetica Neue"/>
                <a:sym typeface="Helvetica Neue"/>
              </a:rPr>
              <a:t>tecnologie</a:t>
            </a:r>
            <a:r>
              <a:rPr lang="en-GB" sz="2800" b="1" dirty="0">
                <a:solidFill>
                  <a:schemeClr val="dk1"/>
                </a:solidFill>
                <a:highlight>
                  <a:schemeClr val="lt1"/>
                </a:highlight>
                <a:latin typeface="Helvetica Neue"/>
                <a:ea typeface="Helvetica Neue"/>
                <a:cs typeface="Helvetica Neue"/>
                <a:sym typeface="Helvetica Neue"/>
              </a:rPr>
              <a:t> per </a:t>
            </a:r>
            <a:r>
              <a:rPr lang="en-GB" sz="2800" b="1" dirty="0" err="1">
                <a:solidFill>
                  <a:schemeClr val="dk1"/>
                </a:solidFill>
                <a:highlight>
                  <a:schemeClr val="lt1"/>
                </a:highlight>
                <a:latin typeface="Helvetica Neue"/>
                <a:ea typeface="Helvetica Neue"/>
                <a:cs typeface="Helvetica Neue"/>
                <a:sym typeface="Helvetica Neue"/>
              </a:rPr>
              <a:t>prendere</a:t>
            </a:r>
            <a:r>
              <a:rPr lang="en-GB" sz="2800" b="1" dirty="0">
                <a:solidFill>
                  <a:schemeClr val="dk1"/>
                </a:solidFill>
                <a:highlight>
                  <a:schemeClr val="lt1"/>
                </a:highlight>
                <a:latin typeface="Helvetica Neue"/>
                <a:ea typeface="Helvetica Neue"/>
                <a:cs typeface="Helvetica Neue"/>
                <a:sym typeface="Helvetica Neue"/>
              </a:rPr>
              <a:t> </a:t>
            </a:r>
            <a:r>
              <a:rPr lang="en-GB" sz="2800" b="1" dirty="0" err="1">
                <a:solidFill>
                  <a:schemeClr val="dk1"/>
                </a:solidFill>
                <a:highlight>
                  <a:schemeClr val="lt1"/>
                </a:highlight>
                <a:latin typeface="Helvetica Neue"/>
                <a:ea typeface="Helvetica Neue"/>
                <a:cs typeface="Helvetica Neue"/>
                <a:sym typeface="Helvetica Neue"/>
              </a:rPr>
              <a:t>appunti</a:t>
            </a:r>
            <a:r>
              <a:rPr lang="en-GB" sz="2800" dirty="0">
                <a:solidFill>
                  <a:schemeClr val="dk1"/>
                </a:solidFill>
                <a:highlight>
                  <a:schemeClr val="lt1"/>
                </a:highlight>
                <a:latin typeface="Helvetica Neue"/>
                <a:ea typeface="Helvetica Neue"/>
                <a:cs typeface="Helvetica Neue"/>
                <a:sym typeface="Helvetica Neue"/>
              </a:rPr>
              <a:t>: Evernote, Notion </a:t>
            </a:r>
          </a:p>
          <a:p>
            <a:pPr marL="50800" lvl="0" algn="l" rtl="0">
              <a:spcBef>
                <a:spcPts val="0"/>
              </a:spcBef>
              <a:spcAft>
                <a:spcPts val="0"/>
              </a:spcAft>
              <a:buClr>
                <a:schemeClr val="dk1"/>
              </a:buClr>
              <a:buSzPts val="2800"/>
            </a:pPr>
            <a:r>
              <a:rPr lang="en-GB" sz="2800" b="1" dirty="0" err="1">
                <a:solidFill>
                  <a:schemeClr val="dk1"/>
                </a:solidFill>
                <a:highlight>
                  <a:schemeClr val="lt1"/>
                </a:highlight>
                <a:latin typeface="Helvetica Neue"/>
                <a:ea typeface="Helvetica Neue"/>
                <a:cs typeface="Helvetica Neue"/>
                <a:sym typeface="Helvetica Neue"/>
              </a:rPr>
              <a:t>Strumenti</a:t>
            </a:r>
            <a:r>
              <a:rPr lang="en-GB" sz="2800" b="1" dirty="0">
                <a:solidFill>
                  <a:schemeClr val="dk1"/>
                </a:solidFill>
                <a:highlight>
                  <a:schemeClr val="lt1"/>
                </a:highlight>
                <a:latin typeface="Helvetica Neue"/>
                <a:ea typeface="Helvetica Neue"/>
                <a:cs typeface="Helvetica Neue"/>
                <a:sym typeface="Helvetica Neue"/>
              </a:rPr>
              <a:t> e </a:t>
            </a:r>
            <a:r>
              <a:rPr lang="en-GB" sz="2800" b="1" dirty="0" err="1">
                <a:solidFill>
                  <a:schemeClr val="dk1"/>
                </a:solidFill>
                <a:highlight>
                  <a:schemeClr val="lt1"/>
                </a:highlight>
                <a:latin typeface="Helvetica Neue"/>
                <a:ea typeface="Helvetica Neue"/>
                <a:cs typeface="Helvetica Neue"/>
                <a:sym typeface="Helvetica Neue"/>
              </a:rPr>
              <a:t>tecnologie</a:t>
            </a:r>
            <a:r>
              <a:rPr lang="en-GB" sz="2800" b="1" dirty="0">
                <a:solidFill>
                  <a:schemeClr val="dk1"/>
                </a:solidFill>
                <a:highlight>
                  <a:schemeClr val="lt1"/>
                </a:highlight>
                <a:latin typeface="Helvetica Neue"/>
                <a:ea typeface="Helvetica Neue"/>
                <a:cs typeface="Helvetica Neue"/>
                <a:sym typeface="Helvetica Neue"/>
              </a:rPr>
              <a:t> per </a:t>
            </a:r>
            <a:r>
              <a:rPr lang="en-GB" sz="2800" b="1" dirty="0" err="1">
                <a:solidFill>
                  <a:schemeClr val="dk1"/>
                </a:solidFill>
                <a:highlight>
                  <a:schemeClr val="lt1"/>
                </a:highlight>
                <a:latin typeface="Helvetica Neue"/>
                <a:ea typeface="Helvetica Neue"/>
                <a:cs typeface="Helvetica Neue"/>
                <a:sym typeface="Helvetica Neue"/>
              </a:rPr>
              <a:t>aumentare</a:t>
            </a:r>
            <a:r>
              <a:rPr lang="en-GB" sz="2800" b="1" dirty="0">
                <a:solidFill>
                  <a:schemeClr val="dk1"/>
                </a:solidFill>
                <a:highlight>
                  <a:schemeClr val="lt1"/>
                </a:highlight>
                <a:latin typeface="Helvetica Neue"/>
                <a:ea typeface="Helvetica Neue"/>
                <a:cs typeface="Helvetica Neue"/>
                <a:sym typeface="Helvetica Neue"/>
              </a:rPr>
              <a:t> la </a:t>
            </a:r>
            <a:r>
              <a:rPr lang="en-GB" sz="2800" b="1" dirty="0" err="1">
                <a:solidFill>
                  <a:schemeClr val="dk1"/>
                </a:solidFill>
                <a:highlight>
                  <a:schemeClr val="lt1"/>
                </a:highlight>
                <a:latin typeface="Helvetica Neue"/>
                <a:ea typeface="Helvetica Neue"/>
                <a:cs typeface="Helvetica Neue"/>
                <a:sym typeface="Helvetica Neue"/>
              </a:rPr>
              <a:t>produttività</a:t>
            </a:r>
            <a:r>
              <a:rPr lang="en-GB" sz="2800" dirty="0">
                <a:solidFill>
                  <a:schemeClr val="dk1"/>
                </a:solidFill>
                <a:highlight>
                  <a:schemeClr val="lt1"/>
                </a:highlight>
                <a:latin typeface="Helvetica Neue"/>
                <a:ea typeface="Helvetica Neue"/>
                <a:cs typeface="Helvetica Neue"/>
                <a:sym typeface="Helvetica Neue"/>
              </a:rPr>
              <a:t>: </a:t>
            </a:r>
            <a:r>
              <a:rPr lang="en-GB" sz="2800" dirty="0" err="1">
                <a:solidFill>
                  <a:schemeClr val="dk1"/>
                </a:solidFill>
                <a:highlight>
                  <a:schemeClr val="lt1"/>
                </a:highlight>
                <a:latin typeface="Helvetica Neue"/>
                <a:ea typeface="Helvetica Neue"/>
                <a:cs typeface="Helvetica Neue"/>
                <a:sym typeface="Helvetica Neue"/>
              </a:rPr>
              <a:t>Brain.fm</a:t>
            </a:r>
            <a:r>
              <a:rPr lang="en-GB" sz="2800" dirty="0">
                <a:solidFill>
                  <a:schemeClr val="dk1"/>
                </a:solidFill>
                <a:highlight>
                  <a:schemeClr val="lt1"/>
                </a:highlight>
                <a:latin typeface="Helvetica Neue"/>
                <a:ea typeface="Helvetica Neue"/>
                <a:cs typeface="Helvetica Neue"/>
                <a:sym typeface="Helvetica Neue"/>
              </a:rPr>
              <a:t>, Shift</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1456</Words>
  <Application>Microsoft Office PowerPoint</Application>
  <PresentationFormat>Personalizado</PresentationFormat>
  <Paragraphs>104</Paragraphs>
  <Slides>15</Slides>
  <Notes>15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15</vt:i4>
      </vt:variant>
    </vt:vector>
  </HeadingPairs>
  <TitlesOfParts>
    <vt:vector size="22" baseType="lpstr">
      <vt:lpstr>Calibri</vt:lpstr>
      <vt:lpstr>Helvetica</vt:lpstr>
      <vt:lpstr>Tahoma</vt:lpstr>
      <vt:lpstr>Helvetica Neue</vt:lpstr>
      <vt:lpstr>Arial</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Álvaro Matilla</cp:lastModifiedBy>
  <cp:revision>9</cp:revision>
  <dcterms:created xsi:type="dcterms:W3CDTF">2022-05-13T08:01:25Z</dcterms:created>
  <dcterms:modified xsi:type="dcterms:W3CDTF">2023-05-22T10:49:03Z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